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ogv" ContentType="video/unknown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9" r:id="rId3"/>
    <p:sldId id="462" r:id="rId4"/>
    <p:sldId id="459" r:id="rId5"/>
    <p:sldId id="460" r:id="rId6"/>
    <p:sldId id="461" r:id="rId7"/>
    <p:sldId id="463" r:id="rId8"/>
    <p:sldId id="464" r:id="rId9"/>
    <p:sldId id="465" r:id="rId10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82" d="100"/>
          <a:sy n="82" d="100"/>
        </p:scale>
        <p:origin x="-1494" y="-90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ogv"/><Relationship Id="rId1" Type="http://schemas.microsoft.com/office/2007/relationships/media" Target="../media/media1.ogv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2227263" y="2746375"/>
            <a:ext cx="589616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 smtClean="0"/>
              <a:t>Semiconductors:</a:t>
            </a:r>
          </a:p>
          <a:p>
            <a:pPr algn="l"/>
            <a:r>
              <a:rPr lang="en-US" altLang="en-US" dirty="0" smtClean="0"/>
              <a:t>	Direct </a:t>
            </a:r>
            <a:r>
              <a:rPr lang="en-US" altLang="en-US" dirty="0"/>
              <a:t>gap / Indirect </a:t>
            </a:r>
            <a:r>
              <a:rPr lang="en-US" altLang="en-US" dirty="0" smtClean="0"/>
              <a:t>gap</a:t>
            </a:r>
            <a:br>
              <a:rPr lang="en-US" altLang="en-US" dirty="0" smtClean="0"/>
            </a:br>
            <a:r>
              <a:rPr lang="en-US" altLang="en-US" dirty="0" smtClean="0"/>
              <a:t>	Holes</a:t>
            </a:r>
            <a:br>
              <a:rPr lang="en-US" altLang="en-US" dirty="0" smtClean="0"/>
            </a:br>
            <a:r>
              <a:rPr lang="en-US" altLang="en-US" dirty="0" smtClean="0"/>
              <a:t>	Cyclotron resonance</a:t>
            </a:r>
          </a:p>
          <a:p>
            <a:pPr algn="l"/>
            <a:r>
              <a:rPr lang="en-US" altLang="en-US" dirty="0" smtClean="0"/>
              <a:t>	Intrinsic </a:t>
            </a:r>
            <a:r>
              <a:rPr lang="en-US" altLang="en-US" dirty="0"/>
              <a:t>/ Extrinsic, carrier statistics</a:t>
            </a:r>
            <a:br>
              <a:rPr lang="en-US" altLang="en-US" dirty="0"/>
            </a:br>
            <a:r>
              <a:rPr lang="en-US" altLang="en-US" dirty="0"/>
              <a:t>	Homogeneous / Inhomogeneous</a:t>
            </a:r>
          </a:p>
          <a:p>
            <a:pPr algn="l"/>
            <a:r>
              <a:rPr lang="en-US" altLang="en-US" dirty="0"/>
              <a:t>	Quantum Hall effect</a:t>
            </a:r>
          </a:p>
          <a:p>
            <a:pPr algn="l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14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2285999" y="2828836"/>
            <a:ext cx="59088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dirty="0" err="1" smtClean="0"/>
              <a:t>Seminconductors</a:t>
            </a:r>
            <a:endParaRPr lang="en-US" altLang="en-US" dirty="0" smtClean="0"/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Quantum Hall effect</a:t>
            </a:r>
          </a:p>
          <a:p>
            <a:pPr algn="l"/>
            <a:r>
              <a:rPr lang="en-US" altLang="en-US" dirty="0" smtClean="0"/>
              <a:t>Magnetism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8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2324" name="Picture 1028" descr="D:\Paulvl\Onderwijs\Vaste Stof A\vsf1web\lectures98\fqh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79388"/>
            <a:ext cx="8664575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325" name="Text Box 1029"/>
          <p:cNvSpPr txBox="1">
            <a:spLocks noChangeArrowheads="1"/>
          </p:cNvSpPr>
          <p:nvPr/>
        </p:nvSpPr>
        <p:spPr bwMode="auto">
          <a:xfrm>
            <a:off x="2324100" y="6362700"/>
            <a:ext cx="4221163" cy="4572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Nobel prize von Klitzing, 1985</a:t>
            </a:r>
          </a:p>
        </p:txBody>
      </p:sp>
    </p:spTree>
    <p:extLst>
      <p:ext uri="{BB962C8B-B14F-4D97-AF65-F5344CB8AC3E}">
        <p14:creationId xmlns:p14="http://schemas.microsoft.com/office/powerpoint/2010/main" val="5255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Fractional quantum hall effect</a:t>
            </a:r>
          </a:p>
        </p:txBody>
      </p:sp>
      <p:pic>
        <p:nvPicPr>
          <p:cNvPr id="310275" name="Picture 3" descr="C:\Documents and Settings\loosdrp\Desktop\fqh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1277938"/>
            <a:ext cx="6564312" cy="53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144463" y="1236663"/>
            <a:ext cx="6592887" cy="4572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Nobel prize von Laughlin, Tsui &amp; Stormer, 1998</a:t>
            </a:r>
          </a:p>
        </p:txBody>
      </p:sp>
    </p:spTree>
    <p:extLst>
      <p:ext uri="{BB962C8B-B14F-4D97-AF65-F5344CB8AC3E}">
        <p14:creationId xmlns:p14="http://schemas.microsoft.com/office/powerpoint/2010/main" val="9377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Composite fermions</a:t>
            </a:r>
          </a:p>
        </p:txBody>
      </p:sp>
      <p:pic>
        <p:nvPicPr>
          <p:cNvPr id="311299" name="Picture 3" descr="C:\Documents and Settings\loosdrp\Desktop\storm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382713"/>
            <a:ext cx="6804025" cy="51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9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IQHE</a:t>
            </a:r>
            <a:endParaRPr lang="en-AU" dirty="0"/>
          </a:p>
        </p:txBody>
      </p:sp>
      <p:pic>
        <p:nvPicPr>
          <p:cNvPr id="54274" name="Picture 2" descr="http://www.sp.phy.cam.ac.uk/research/research-theme-images/hallb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441" y="4968572"/>
            <a:ext cx="3127273" cy="162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6" name="Picture 4" descr="http://www.chinese-word-roots.org/hall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96" y="1280174"/>
            <a:ext cx="5400675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8" name="Picture 6" descr="http://jqi.umd.edu/sites/default/files/images/quantum_hall_definition_fig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978" y="2117558"/>
            <a:ext cx="3555736" cy="201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8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uantumHallEffectExplanationWithLandauLevels.og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8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Fig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270751" y="1253123"/>
            <a:ext cx="2719388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5116" y="554724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1200" dirty="0"/>
              <a:t>New J. Phys. </a:t>
            </a:r>
            <a:r>
              <a:rPr lang="en-AU" sz="1200" b="1" dirty="0"/>
              <a:t>9</a:t>
            </a:r>
            <a:r>
              <a:rPr lang="en-AU" sz="1200" dirty="0"/>
              <a:t> (2007) 269</a:t>
            </a:r>
            <a:br>
              <a:rPr lang="en-AU" sz="1200" dirty="0"/>
            </a:br>
            <a:r>
              <a:rPr lang="en-AU" sz="1200" b="1" dirty="0" smtClean="0"/>
              <a:t>A </a:t>
            </a:r>
            <a:r>
              <a:rPr lang="en-AU" sz="1200" b="1" dirty="0"/>
              <a:t>de Haas–van Alphen study of the filled skutterudite compounds PrOs</a:t>
            </a:r>
            <a:r>
              <a:rPr lang="en-AU" sz="1200" b="1" baseline="-25000" dirty="0"/>
              <a:t>4</a:t>
            </a:r>
            <a:r>
              <a:rPr lang="en-AU" sz="1200" b="1" dirty="0"/>
              <a:t>As</a:t>
            </a:r>
            <a:r>
              <a:rPr lang="en-AU" sz="1200" b="1" baseline="-25000" dirty="0"/>
              <a:t>12</a:t>
            </a:r>
            <a:r>
              <a:rPr lang="en-AU" sz="1200" b="1" dirty="0"/>
              <a:t> and </a:t>
            </a:r>
            <a:r>
              <a:rPr lang="en-AU" sz="1200" b="1" dirty="0" smtClean="0"/>
              <a:t>LaOs</a:t>
            </a:r>
            <a:r>
              <a:rPr lang="en-AU" sz="1200" b="1" baseline="-25000" dirty="0" smtClean="0"/>
              <a:t>4</a:t>
            </a:r>
            <a:r>
              <a:rPr lang="en-AU" sz="1200" b="1" dirty="0" smtClean="0"/>
              <a:t>As</a:t>
            </a:r>
            <a:r>
              <a:rPr lang="en-AU" sz="1200" b="1" baseline="-25000" dirty="0" smtClean="0"/>
              <a:t>12</a:t>
            </a:r>
          </a:p>
          <a:p>
            <a:r>
              <a:rPr lang="en-US" sz="1200" i="1" dirty="0" smtClean="0"/>
              <a:t>Ho et al.</a:t>
            </a:r>
            <a:endParaRPr lang="en-AU" sz="1200" i="1" dirty="0"/>
          </a:p>
        </p:txBody>
      </p:sp>
      <p:pic>
        <p:nvPicPr>
          <p:cNvPr id="55300" name="Picture 4" descr="Fig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364" y="806032"/>
            <a:ext cx="3705225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5009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60</Words>
  <Application>Microsoft Office PowerPoint</Application>
  <PresentationFormat>On-screen Show (4:3)</PresentationFormat>
  <Paragraphs>23</Paragraphs>
  <Slides>9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Condensed Matter Physics I</vt:lpstr>
      <vt:lpstr>Previously</vt:lpstr>
      <vt:lpstr>Today</vt:lpstr>
      <vt:lpstr>PowerPoint Presentation</vt:lpstr>
      <vt:lpstr>Fractional quantum hall effect</vt:lpstr>
      <vt:lpstr>Composite fermions</vt:lpstr>
      <vt:lpstr>IQHE</vt:lpstr>
      <vt:lpstr>PowerPoint Presentation</vt:lpstr>
      <vt:lpstr>PowerPoint Presentation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134</cp:revision>
  <dcterms:created xsi:type="dcterms:W3CDTF">2001-11-29T08:55:22Z</dcterms:created>
  <dcterms:modified xsi:type="dcterms:W3CDTF">2014-12-09T11:08:48Z</dcterms:modified>
</cp:coreProperties>
</file>