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7" r:id="rId3"/>
    <p:sldId id="309" r:id="rId4"/>
    <p:sldId id="406" r:id="rId5"/>
    <p:sldId id="407" r:id="rId6"/>
    <p:sldId id="408" r:id="rId7"/>
    <p:sldId id="409" r:id="rId8"/>
    <p:sldId id="410" r:id="rId9"/>
    <p:sldId id="412" r:id="rId10"/>
    <p:sldId id="411" r:id="rId11"/>
    <p:sldId id="413" r:id="rId12"/>
    <p:sldId id="414" r:id="rId13"/>
    <p:sldId id="415" r:id="rId14"/>
    <p:sldId id="416" r:id="rId15"/>
    <p:sldId id="417" r:id="rId16"/>
    <p:sldId id="418" r:id="rId17"/>
    <p:sldId id="419" r:id="rId18"/>
    <p:sldId id="420" r:id="rId19"/>
    <p:sldId id="421" r:id="rId20"/>
    <p:sldId id="422" r:id="rId21"/>
    <p:sldId id="423" r:id="rId22"/>
    <p:sldId id="424" r:id="rId23"/>
    <p:sldId id="425" r:id="rId24"/>
    <p:sldId id="426" r:id="rId25"/>
    <p:sldId id="427" r:id="rId26"/>
    <p:sldId id="428" r:id="rId27"/>
    <p:sldId id="429" r:id="rId28"/>
    <p:sldId id="430" r:id="rId29"/>
  </p:sldIdLst>
  <p:sldSz cx="9144000" cy="6858000" type="screen4x3"/>
  <p:notesSz cx="9893300" cy="67437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FFFF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FFFF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FFFF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FFFF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2AB2"/>
    <a:srgbClr val="FFFFFF"/>
    <a:srgbClr val="FF0000"/>
    <a:srgbClr val="000000"/>
    <a:srgbClr val="01FF2B"/>
    <a:srgbClr val="0000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291" autoAdjust="0"/>
    <p:restoredTop sz="89638" autoAdjust="0"/>
  </p:normalViewPr>
  <p:slideViewPr>
    <p:cSldViewPr snapToGrid="0">
      <p:cViewPr varScale="1">
        <p:scale>
          <a:sx n="51" d="100"/>
          <a:sy n="51" d="100"/>
        </p:scale>
        <p:origin x="-618" y="-96"/>
      </p:cViewPr>
      <p:guideLst>
        <p:guide orient="horz" pos="4285"/>
        <p:guide pos="5759"/>
      </p:guideLst>
    </p:cSldViewPr>
  </p:slideViewPr>
  <p:outlineViewPr>
    <p:cViewPr>
      <p:scale>
        <a:sx n="27" d="100"/>
        <a:sy n="27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-78" y="-396"/>
      </p:cViewPr>
      <p:guideLst>
        <p:guide orient="horz" pos="2124"/>
        <p:guide pos="311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4" Type="http://schemas.openxmlformats.org/officeDocument/2006/relationships/image" Target="../media/image2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87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20" tIns="45610" rIns="91220" bIns="45610" numCol="1" anchor="t" anchorCtr="0" compatLnSpc="1">
            <a:prstTxWarp prst="textNoShape">
              <a:avLst/>
            </a:prstTxWarp>
          </a:bodyPr>
          <a:lstStyle>
            <a:lvl1pPr algn="l" defTabSz="912813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2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05463" y="0"/>
            <a:ext cx="4287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20" tIns="45610" rIns="91220" bIns="45610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2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07150"/>
            <a:ext cx="4287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20" tIns="45610" rIns="91220" bIns="45610" numCol="1" anchor="b" anchorCtr="0" compatLnSpc="1">
            <a:prstTxWarp prst="textNoShape">
              <a:avLst/>
            </a:prstTxWarp>
          </a:bodyPr>
          <a:lstStyle>
            <a:lvl1pPr algn="l" defTabSz="912813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2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05463" y="6407150"/>
            <a:ext cx="4287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20" tIns="45610" rIns="91220" bIns="45610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smtClean="0"/>
            </a:lvl1pPr>
          </a:lstStyle>
          <a:p>
            <a:pPr>
              <a:defRPr/>
            </a:pPr>
            <a:fld id="{BE6E66A5-B107-44BD-9E6B-45D574EE0B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84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62438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20" tIns="45610" rIns="91220" bIns="45610" numCol="1" anchor="t" anchorCtr="0" compatLnSpc="1">
            <a:prstTxWarp prst="textNoShape">
              <a:avLst/>
            </a:prstTxWarp>
          </a:bodyPr>
          <a:lstStyle>
            <a:lvl1pPr algn="l" defTabSz="912813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0863" y="0"/>
            <a:ext cx="4262437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20" tIns="45610" rIns="91220" bIns="45610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6600" y="531813"/>
            <a:ext cx="3340100" cy="2505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93813" y="3187700"/>
            <a:ext cx="7305675" cy="303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20" tIns="45610" rIns="91220" bIns="456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76988"/>
            <a:ext cx="4262438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20" tIns="45610" rIns="91220" bIns="45610" numCol="1" anchor="b" anchorCtr="0" compatLnSpc="1">
            <a:prstTxWarp prst="textNoShape">
              <a:avLst/>
            </a:prstTxWarp>
          </a:bodyPr>
          <a:lstStyle>
            <a:lvl1pPr algn="l" defTabSz="912813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0863" y="6376988"/>
            <a:ext cx="4262437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20" tIns="45610" rIns="91220" bIns="45610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smtClean="0"/>
            </a:lvl1pPr>
          </a:lstStyle>
          <a:p>
            <a:pPr>
              <a:defRPr/>
            </a:pPr>
            <a:fld id="{91B5B0FA-5975-4BCB-AE27-79C3E2FFD7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7470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fld id="{09A11005-EE8F-428D-AF51-B6DF3E791104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6600" y="531813"/>
            <a:ext cx="3340100" cy="2505075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0966" eaLnBrk="0" hangingPunct="0">
              <a:defRPr sz="2300">
                <a:solidFill>
                  <a:srgbClr val="FFFF00"/>
                </a:solidFill>
                <a:latin typeface="Arial" pitchFamily="34" charset="0"/>
              </a:defRPr>
            </a:lvl1pPr>
            <a:lvl2pPr marL="714124" indent="-274663" defTabSz="910966" eaLnBrk="0" hangingPunct="0">
              <a:defRPr sz="2300">
                <a:solidFill>
                  <a:srgbClr val="FFFF00"/>
                </a:solidFill>
                <a:latin typeface="Arial" pitchFamily="34" charset="0"/>
              </a:defRPr>
            </a:lvl2pPr>
            <a:lvl3pPr marL="1098652" indent="-219730" defTabSz="910966" eaLnBrk="0" hangingPunct="0">
              <a:defRPr sz="2300">
                <a:solidFill>
                  <a:srgbClr val="FFFF00"/>
                </a:solidFill>
                <a:latin typeface="Arial" pitchFamily="34" charset="0"/>
              </a:defRPr>
            </a:lvl3pPr>
            <a:lvl4pPr marL="1538112" indent="-219730" defTabSz="910966" eaLnBrk="0" hangingPunct="0">
              <a:defRPr sz="2300">
                <a:solidFill>
                  <a:srgbClr val="FFFF00"/>
                </a:solidFill>
                <a:latin typeface="Arial" pitchFamily="34" charset="0"/>
              </a:defRPr>
            </a:lvl4pPr>
            <a:lvl5pPr marL="1977573" indent="-219730" defTabSz="910966" eaLnBrk="0" hangingPunct="0">
              <a:defRPr sz="2300">
                <a:solidFill>
                  <a:srgbClr val="FFFF00"/>
                </a:solidFill>
                <a:latin typeface="Arial" pitchFamily="34" charset="0"/>
              </a:defRPr>
            </a:lvl5pPr>
            <a:lvl6pPr marL="2417034" indent="-219730" algn="ctr" defTabSz="91096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FFFF00"/>
                </a:solidFill>
                <a:latin typeface="Arial" pitchFamily="34" charset="0"/>
              </a:defRPr>
            </a:lvl6pPr>
            <a:lvl7pPr marL="2856494" indent="-219730" algn="ctr" defTabSz="91096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FFFF00"/>
                </a:solidFill>
                <a:latin typeface="Arial" pitchFamily="34" charset="0"/>
              </a:defRPr>
            </a:lvl7pPr>
            <a:lvl8pPr marL="3295955" indent="-219730" algn="ctr" defTabSz="91096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FFFF00"/>
                </a:solidFill>
                <a:latin typeface="Arial" pitchFamily="34" charset="0"/>
              </a:defRPr>
            </a:lvl8pPr>
            <a:lvl9pPr marL="3735415" indent="-219730" algn="ctr" defTabSz="91096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fld id="{B7D92102-411D-4404-ABAC-86C383C9FF42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F9F34A-B634-45B8-857F-BA5FFEDDC5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559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59C110-A085-4021-97DA-2276FE0A3F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5492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945C2E-CE64-4253-B10B-E0D12CE8F0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269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499396-AA9A-44C7-8415-D4FF0A73A5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64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4121FC-C8F6-495A-A4FC-A463AEC092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924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88E337-6DB8-44CD-A317-35E696C38A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887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D589C3-4B95-4B4C-8D51-E30185BD6E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20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149E65-3BE6-4BAE-B987-481F885496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223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56A752-CDBB-4B65-ADC3-13643111FC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4780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5307D8-F54D-4C5D-8FDB-3CB561286C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104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255D9C-4CF4-461A-80FD-2252FE5D74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71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508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33488"/>
            <a:ext cx="7772400" cy="542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8638372" y="6035450"/>
            <a:ext cx="492443" cy="711092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>
              <a:defRPr/>
            </a:pPr>
            <a:r>
              <a:rPr lang="en-US" sz="1000" dirty="0" err="1"/>
              <a:t>PvL</a:t>
            </a:r>
            <a:r>
              <a:rPr lang="en-US" sz="1000" dirty="0"/>
              <a:t> CMP-I</a:t>
            </a:r>
          </a:p>
          <a:p>
            <a:pPr>
              <a:defRPr/>
            </a:pPr>
            <a:r>
              <a:rPr lang="en-US" sz="1000" dirty="0"/>
              <a:t>WS 14/15</a:t>
            </a:r>
            <a:endParaRPr lang="en-AU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e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1.emf"/><Relationship Id="rId4" Type="http://schemas.openxmlformats.org/officeDocument/2006/relationships/image" Target="../media/image18.emf"/><Relationship Id="rId9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8.emf"/><Relationship Id="rId4" Type="http://schemas.openxmlformats.org/officeDocument/2006/relationships/image" Target="../media/image25.emf"/><Relationship Id="rId9" Type="http://schemas.openxmlformats.org/officeDocument/2006/relationships/oleObject" Target="../embeddings/oleObject1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9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Condensed Matter Physics I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723900" y="1968500"/>
            <a:ext cx="76962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Prof. Dr. Ir. Paul H.M. van Loosdrecht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/>
              <a:t>II </a:t>
            </a:r>
            <a:r>
              <a:rPr lang="en-US" altLang="en-US" dirty="0" err="1"/>
              <a:t>Physikalisches</a:t>
            </a:r>
            <a:r>
              <a:rPr lang="en-US" altLang="en-US" dirty="0"/>
              <a:t> </a:t>
            </a:r>
            <a:r>
              <a:rPr lang="en-US" altLang="en-US" dirty="0" err="1"/>
              <a:t>Institut</a:t>
            </a:r>
            <a:r>
              <a:rPr lang="en-US" altLang="en-US" dirty="0"/>
              <a:t>, Room 312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/>
              <a:t>E-mail: pvl@ph2.uni-koeln.de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748813" y="4344991"/>
            <a:ext cx="614726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Website:	http:/www.loosdrecht.net/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		</a:t>
            </a:r>
          </a:p>
        </p:txBody>
      </p:sp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4514852" y="293687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6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2" y="293687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Photoemission</a:t>
            </a:r>
          </a:p>
        </p:txBody>
      </p:sp>
      <p:pic>
        <p:nvPicPr>
          <p:cNvPr id="265221" name="Picture 5" descr="C:\Documents and Settings\loosdrp\Desktop\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1725613"/>
            <a:ext cx="6303962" cy="472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58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665413"/>
            <a:ext cx="8693150" cy="1143000"/>
          </a:xfrm>
        </p:spPr>
        <p:txBody>
          <a:bodyPr/>
          <a:lstStyle/>
          <a:p>
            <a:pPr eaLnBrk="1" hangingPunct="1"/>
            <a:r>
              <a:rPr lang="en-US" altLang="en-US" sz="8000" smtClean="0"/>
              <a:t>Band Structure</a:t>
            </a:r>
            <a:br>
              <a:rPr lang="en-US" altLang="en-US" sz="8000" smtClean="0"/>
            </a:br>
            <a:endParaRPr lang="en-US" altLang="en-US" sz="2400" smtClean="0"/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3047294" y="4440238"/>
            <a:ext cx="1590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dirty="0" smtClean="0"/>
              <a:t>Continued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644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Bloch theorem</a:t>
            </a:r>
          </a:p>
        </p:txBody>
      </p:sp>
      <p:sp>
        <p:nvSpPr>
          <p:cNvPr id="3075" name="Text Box 13"/>
          <p:cNvSpPr txBox="1">
            <a:spLocks noChangeArrowheads="1"/>
          </p:cNvSpPr>
          <p:nvPr/>
        </p:nvSpPr>
        <p:spPr bwMode="auto">
          <a:xfrm>
            <a:off x="1196975" y="4779963"/>
            <a:ext cx="70342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i="1">
                <a:latin typeface="Times New Roman" pitchFamily="18" charset="0"/>
              </a:rPr>
              <a:t>The eigenstates of a periodic one-electron Hamiltonian can be chosen to have the form of </a:t>
            </a:r>
          </a:p>
          <a:p>
            <a:pPr eaLnBrk="1" hangingPunct="1"/>
            <a:r>
              <a:rPr lang="en-US" altLang="en-US" i="1">
                <a:latin typeface="Times New Roman" pitchFamily="18" charset="0"/>
              </a:rPr>
              <a:t>a plane wave times a function with the periodicity </a:t>
            </a:r>
          </a:p>
          <a:p>
            <a:pPr eaLnBrk="1" hangingPunct="1"/>
            <a:r>
              <a:rPr lang="en-US" altLang="en-US" i="1">
                <a:latin typeface="Times New Roman" pitchFamily="18" charset="0"/>
              </a:rPr>
              <a:t>of the Hamiltonian</a:t>
            </a:r>
          </a:p>
        </p:txBody>
      </p:sp>
      <p:grpSp>
        <p:nvGrpSpPr>
          <p:cNvPr id="3076" name="Group 19"/>
          <p:cNvGrpSpPr>
            <a:grpSpLocks/>
          </p:cNvGrpSpPr>
          <p:nvPr/>
        </p:nvGrpSpPr>
        <p:grpSpPr bwMode="auto">
          <a:xfrm>
            <a:off x="1400175" y="1385888"/>
            <a:ext cx="6461125" cy="3309937"/>
            <a:chOff x="1170" y="891"/>
            <a:chExt cx="4070" cy="2085"/>
          </a:xfrm>
        </p:grpSpPr>
        <p:sp>
          <p:nvSpPr>
            <p:cNvPr id="3077" name="AutoShape 7"/>
            <p:cNvSpPr>
              <a:spLocks noChangeArrowheads="1"/>
            </p:cNvSpPr>
            <p:nvPr/>
          </p:nvSpPr>
          <p:spPr bwMode="auto">
            <a:xfrm>
              <a:off x="1170" y="891"/>
              <a:ext cx="4070" cy="2085"/>
            </a:xfrm>
            <a:prstGeom prst="verticalScroll">
              <a:avLst>
                <a:gd name="adj" fmla="val 22671"/>
              </a:avLst>
            </a:prstGeom>
            <a:solidFill>
              <a:srgbClr val="0066FF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3078" name="Text Box 9"/>
            <p:cNvSpPr txBox="1">
              <a:spLocks noChangeArrowheads="1"/>
            </p:cNvSpPr>
            <p:nvPr/>
          </p:nvSpPr>
          <p:spPr bwMode="auto">
            <a:xfrm>
              <a:off x="2342" y="1446"/>
              <a:ext cx="14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u="sng"/>
                <a:t>Bloch Theorem</a:t>
              </a:r>
            </a:p>
          </p:txBody>
        </p:sp>
        <p:graphicFrame>
          <p:nvGraphicFramePr>
            <p:cNvPr id="3079" name="Object 11"/>
            <p:cNvGraphicFramePr>
              <a:graphicFrameLocks noChangeAspect="1"/>
            </p:cNvGraphicFramePr>
            <p:nvPr/>
          </p:nvGraphicFramePr>
          <p:xfrm>
            <a:off x="2423" y="1816"/>
            <a:ext cx="1473" cy="6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72" name="Equation" r:id="rId3" imgW="2171577" imgH="905039" progId="Equation.3">
                    <p:embed/>
                  </p:oleObj>
                </mc:Choice>
                <mc:Fallback>
                  <p:oleObj name="Equation" r:id="rId3" imgW="2171577" imgH="90503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3" y="1816"/>
                          <a:ext cx="1473" cy="6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0" name="Object 16"/>
            <p:cNvGraphicFramePr>
              <a:graphicFrameLocks noChangeAspect="1"/>
            </p:cNvGraphicFramePr>
            <p:nvPr/>
          </p:nvGraphicFramePr>
          <p:xfrm>
            <a:off x="1846" y="2585"/>
            <a:ext cx="2586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73" name="Equation" r:id="rId5" imgW="3829235" imgH="447839" progId="Equation.3">
                    <p:embed/>
                  </p:oleObj>
                </mc:Choice>
                <mc:Fallback>
                  <p:oleObj name="Equation" r:id="rId5" imgW="3829235" imgH="44783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46" y="2585"/>
                          <a:ext cx="2586" cy="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69016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Remarks on Blochfunctions</a:t>
            </a:r>
          </a:p>
        </p:txBody>
      </p:sp>
      <p:grpSp>
        <p:nvGrpSpPr>
          <p:cNvPr id="4099" name="Group 9"/>
          <p:cNvGrpSpPr>
            <a:grpSpLocks/>
          </p:cNvGrpSpPr>
          <p:nvPr/>
        </p:nvGrpSpPr>
        <p:grpSpPr bwMode="auto">
          <a:xfrm>
            <a:off x="1165225" y="1258888"/>
            <a:ext cx="6985000" cy="5203825"/>
            <a:chOff x="734" y="793"/>
            <a:chExt cx="4400" cy="3278"/>
          </a:xfrm>
        </p:grpSpPr>
        <p:sp>
          <p:nvSpPr>
            <p:cNvPr id="4100" name="Text Box 3"/>
            <p:cNvSpPr txBox="1">
              <a:spLocks noChangeArrowheads="1"/>
            </p:cNvSpPr>
            <p:nvPr/>
          </p:nvSpPr>
          <p:spPr bwMode="auto">
            <a:xfrm>
              <a:off x="734" y="793"/>
              <a:ext cx="4303" cy="3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914400" indent="-4572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371600" indent="-4572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828800" indent="-4572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indent="-4572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indent="-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AutoNum type="arabicPeriod"/>
              </a:pPr>
              <a:r>
                <a:rPr lang="en-US" altLang="en-US" sz="2400">
                  <a:solidFill>
                    <a:srgbClr val="FFFF00"/>
                  </a:solidFill>
                  <a:latin typeface="Arial" pitchFamily="34" charset="0"/>
                </a:rPr>
                <a:t>Quantum number k: </a:t>
              </a:r>
              <a:r>
                <a:rPr lang="en-US" altLang="en-US" sz="2400" u="sng">
                  <a:solidFill>
                    <a:srgbClr val="FFFF00"/>
                  </a:solidFill>
                  <a:latin typeface="Arial" pitchFamily="34" charset="0"/>
                </a:rPr>
                <a:t>Crystal</a:t>
              </a:r>
              <a:r>
                <a:rPr lang="en-US" altLang="en-US" sz="2400">
                  <a:solidFill>
                    <a:srgbClr val="FFFF00"/>
                  </a:solidFill>
                  <a:latin typeface="Arial" pitchFamily="34" charset="0"/>
                </a:rPr>
                <a:t> momentum</a:t>
              </a:r>
              <a:br>
                <a:rPr lang="en-US" altLang="en-US" sz="2400">
                  <a:solidFill>
                    <a:srgbClr val="FFFF00"/>
                  </a:solidFill>
                  <a:latin typeface="Arial" pitchFamily="34" charset="0"/>
                </a:rPr>
              </a:br>
              <a:r>
                <a:rPr lang="en-US" altLang="en-US" sz="2400">
                  <a:solidFill>
                    <a:srgbClr val="FFFF00"/>
                  </a:solidFill>
                  <a:latin typeface="Arial" pitchFamily="34" charset="0"/>
                </a:rPr>
                <a:t/>
              </a:r>
              <a:br>
                <a:rPr lang="en-US" altLang="en-US" sz="2400">
                  <a:solidFill>
                    <a:srgbClr val="FFFF00"/>
                  </a:solidFill>
                  <a:latin typeface="Arial" pitchFamily="34" charset="0"/>
                </a:rPr>
              </a:br>
              <a:r>
                <a:rPr lang="en-US" altLang="en-US" sz="2400">
                  <a:solidFill>
                    <a:srgbClr val="FFFF00"/>
                  </a:solidFill>
                  <a:latin typeface="Arial" pitchFamily="34" charset="0"/>
                </a:rPr>
                <a:t/>
              </a:r>
              <a:br>
                <a:rPr lang="en-US" altLang="en-US" sz="2400">
                  <a:solidFill>
                    <a:srgbClr val="FFFF00"/>
                  </a:solidFill>
                  <a:latin typeface="Arial" pitchFamily="34" charset="0"/>
                </a:rPr>
              </a:br>
              <a:endParaRPr lang="en-US" altLang="en-US" sz="2400">
                <a:solidFill>
                  <a:srgbClr val="FFFF00"/>
                </a:solidFill>
                <a:latin typeface="Arial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AutoNum type="arabicPeriod"/>
              </a:pPr>
              <a:r>
                <a:rPr lang="en-US" altLang="en-US" sz="2400">
                  <a:solidFill>
                    <a:srgbClr val="FFFF00"/>
                  </a:solidFill>
                  <a:latin typeface="Arial" pitchFamily="34" charset="0"/>
                </a:rPr>
                <a:t>k may be confined to the 1</a:t>
              </a:r>
              <a:r>
                <a:rPr lang="en-US" altLang="en-US" sz="2400" baseline="30000">
                  <a:solidFill>
                    <a:srgbClr val="FFFF00"/>
                  </a:solidFill>
                  <a:latin typeface="Arial" pitchFamily="34" charset="0"/>
                </a:rPr>
                <a:t>st</a:t>
              </a:r>
              <a:r>
                <a:rPr lang="en-US" altLang="en-US" sz="2400">
                  <a:solidFill>
                    <a:srgbClr val="FFFF00"/>
                  </a:solidFill>
                  <a:latin typeface="Arial" pitchFamily="34" charset="0"/>
                </a:rPr>
                <a:t> BZ (Reduced BZ)</a:t>
              </a:r>
              <a:br>
                <a:rPr lang="en-US" altLang="en-US" sz="2400">
                  <a:solidFill>
                    <a:srgbClr val="FFFF00"/>
                  </a:solidFill>
                  <a:latin typeface="Arial" pitchFamily="34" charset="0"/>
                </a:rPr>
              </a:br>
              <a:r>
                <a:rPr lang="en-US" altLang="en-US" sz="2400">
                  <a:solidFill>
                    <a:srgbClr val="FFFF00"/>
                  </a:solidFill>
                  <a:latin typeface="Arial" pitchFamily="34" charset="0"/>
                </a:rPr>
                <a:t> </a:t>
              </a:r>
              <a:br>
                <a:rPr lang="en-US" altLang="en-US" sz="2400">
                  <a:solidFill>
                    <a:srgbClr val="FFFF00"/>
                  </a:solidFill>
                  <a:latin typeface="Arial" pitchFamily="34" charset="0"/>
                </a:rPr>
              </a:br>
              <a:r>
                <a:rPr lang="en-US" altLang="en-US" sz="2400">
                  <a:solidFill>
                    <a:srgbClr val="FFFF00"/>
                  </a:solidFill>
                  <a:latin typeface="Arial" pitchFamily="34" charset="0"/>
                </a:rPr>
                <a:t/>
              </a:r>
              <a:br>
                <a:rPr lang="en-US" altLang="en-US" sz="2400">
                  <a:solidFill>
                    <a:srgbClr val="FFFF00"/>
                  </a:solidFill>
                  <a:latin typeface="Arial" pitchFamily="34" charset="0"/>
                </a:rPr>
              </a:br>
              <a:endParaRPr lang="en-US" altLang="en-US" sz="2400">
                <a:solidFill>
                  <a:srgbClr val="FFFF00"/>
                </a:solidFill>
                <a:latin typeface="Arial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AutoNum type="arabicPeriod"/>
              </a:pPr>
              <a:r>
                <a:rPr lang="en-US" altLang="en-US" sz="2400">
                  <a:solidFill>
                    <a:srgbClr val="FFFF00"/>
                  </a:solidFill>
                  <a:latin typeface="Arial" pitchFamily="34" charset="0"/>
                </a:rPr>
                <a:t> Band index n </a:t>
              </a:r>
              <a:br>
                <a:rPr lang="en-US" altLang="en-US" sz="2400">
                  <a:solidFill>
                    <a:srgbClr val="FFFF00"/>
                  </a:solidFill>
                  <a:latin typeface="Arial" pitchFamily="34" charset="0"/>
                </a:rPr>
              </a:br>
              <a:r>
                <a:rPr lang="en-US" altLang="en-US" sz="2400">
                  <a:solidFill>
                    <a:srgbClr val="FFFF00"/>
                  </a:solidFill>
                  <a:latin typeface="Arial" pitchFamily="34" charset="0"/>
                </a:rPr>
                <a:t>        Born-von Karman         </a:t>
              </a:r>
              <a:br>
                <a:rPr lang="en-US" altLang="en-US" sz="2400">
                  <a:solidFill>
                    <a:srgbClr val="FFFF00"/>
                  </a:solidFill>
                  <a:latin typeface="Arial" pitchFamily="34" charset="0"/>
                </a:rPr>
              </a:br>
              <a:r>
                <a:rPr lang="en-US" altLang="en-US" sz="2400">
                  <a:solidFill>
                    <a:srgbClr val="FFFF00"/>
                  </a:solidFill>
                  <a:latin typeface="Arial" pitchFamily="34" charset="0"/>
                </a:rPr>
                <a:t>                      </a:t>
              </a:r>
              <a:br>
                <a:rPr lang="en-US" altLang="en-US" sz="2400">
                  <a:solidFill>
                    <a:srgbClr val="FFFF00"/>
                  </a:solidFill>
                  <a:latin typeface="Arial" pitchFamily="34" charset="0"/>
                </a:rPr>
              </a:br>
              <a:r>
                <a:rPr lang="en-US" altLang="en-US" sz="2400">
                  <a:solidFill>
                    <a:srgbClr val="FFFF00"/>
                  </a:solidFill>
                  <a:latin typeface="Arial" pitchFamily="34" charset="0"/>
                </a:rPr>
                <a:t/>
              </a:r>
              <a:br>
                <a:rPr lang="en-US" altLang="en-US" sz="2400">
                  <a:solidFill>
                    <a:srgbClr val="FFFF00"/>
                  </a:solidFill>
                  <a:latin typeface="Arial" pitchFamily="34" charset="0"/>
                </a:rPr>
              </a:br>
              <a:endParaRPr lang="en-US" altLang="en-US" sz="2400">
                <a:solidFill>
                  <a:srgbClr val="FFFF00"/>
                </a:solidFill>
                <a:latin typeface="Arial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AutoNum type="arabicPeriod"/>
              </a:pPr>
              <a:r>
                <a:rPr lang="en-US" altLang="en-US" sz="2400">
                  <a:solidFill>
                    <a:srgbClr val="FFFF00"/>
                  </a:solidFill>
                  <a:latin typeface="Arial" pitchFamily="34" charset="0"/>
                </a:rPr>
                <a:t> Band structure</a:t>
              </a:r>
            </a:p>
          </p:txBody>
        </p:sp>
        <p:graphicFrame>
          <p:nvGraphicFramePr>
            <p:cNvPr id="4101" name="Object 4"/>
            <p:cNvGraphicFramePr>
              <a:graphicFrameLocks noChangeAspect="1"/>
            </p:cNvGraphicFramePr>
            <p:nvPr/>
          </p:nvGraphicFramePr>
          <p:xfrm>
            <a:off x="1278" y="1107"/>
            <a:ext cx="3856" cy="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05" name="Equation" r:id="rId3" imgW="6115235" imgH="714375" progId="Equation.3">
                    <p:embed/>
                  </p:oleObj>
                </mc:Choice>
                <mc:Fallback>
                  <p:oleObj name="Equation" r:id="rId3" imgW="6115235" imgH="71437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78" y="1107"/>
                          <a:ext cx="3856" cy="4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2" name="Object 5"/>
            <p:cNvGraphicFramePr>
              <a:graphicFrameLocks noChangeAspect="1"/>
            </p:cNvGraphicFramePr>
            <p:nvPr/>
          </p:nvGraphicFramePr>
          <p:xfrm>
            <a:off x="1914" y="2150"/>
            <a:ext cx="1768" cy="3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06" name="Equation" r:id="rId5" imgW="2800412" imgH="552286" progId="Equation.3">
                    <p:embed/>
                  </p:oleObj>
                </mc:Choice>
                <mc:Fallback>
                  <p:oleObj name="Equation" r:id="rId5" imgW="2800412" imgH="55228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14" y="2150"/>
                          <a:ext cx="1768" cy="3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3" name="Object 6"/>
            <p:cNvGraphicFramePr>
              <a:graphicFrameLocks noChangeAspect="1"/>
            </p:cNvGraphicFramePr>
            <p:nvPr/>
          </p:nvGraphicFramePr>
          <p:xfrm>
            <a:off x="3092" y="2932"/>
            <a:ext cx="1584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07" name="Equation" r:id="rId7" imgW="2504983" imgH="362114" progId="Equation.3">
                    <p:embed/>
                  </p:oleObj>
                </mc:Choice>
                <mc:Fallback>
                  <p:oleObj name="Equation" r:id="rId7" imgW="2504983" imgH="36211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2" y="2932"/>
                          <a:ext cx="1584" cy="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4" name="Object 7"/>
            <p:cNvGraphicFramePr>
              <a:graphicFrameLocks noChangeAspect="1"/>
            </p:cNvGraphicFramePr>
            <p:nvPr/>
          </p:nvGraphicFramePr>
          <p:xfrm>
            <a:off x="1940" y="3257"/>
            <a:ext cx="1816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08" name="Equation" r:id="rId9" imgW="2876365" imgH="752311" progId="Equation.3">
                    <p:embed/>
                  </p:oleObj>
                </mc:Choice>
                <mc:Fallback>
                  <p:oleObj name="Equation" r:id="rId9" imgW="2876365" imgH="75231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40" y="3257"/>
                          <a:ext cx="1816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5" name="Object 8"/>
            <p:cNvGraphicFramePr>
              <a:graphicFrameLocks noChangeAspect="1"/>
            </p:cNvGraphicFramePr>
            <p:nvPr/>
          </p:nvGraphicFramePr>
          <p:xfrm>
            <a:off x="2459" y="3799"/>
            <a:ext cx="472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09" name="Equation" r:id="rId11" imgW="742765" imgH="409411" progId="Equation.3">
                    <p:embed/>
                  </p:oleObj>
                </mc:Choice>
                <mc:Fallback>
                  <p:oleObj name="Equation" r:id="rId11" imgW="742765" imgH="40941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9" y="3799"/>
                          <a:ext cx="472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029590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Band structure: Approaches</a:t>
            </a: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134938" y="1616075"/>
            <a:ext cx="8875712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>
                <a:solidFill>
                  <a:srgbClr val="FC9B1A"/>
                </a:solidFill>
              </a:rPr>
              <a:t>Last time</a:t>
            </a:r>
          </a:p>
          <a:p>
            <a:pPr lvl="1"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solidFill>
                  <a:srgbClr val="FC9B1A"/>
                </a:solidFill>
              </a:rPr>
              <a:t> Empty lattice (only periodicity)</a:t>
            </a:r>
          </a:p>
          <a:p>
            <a:pPr lvl="1"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solidFill>
                  <a:srgbClr val="FC9B1A"/>
                </a:solidFill>
              </a:rPr>
              <a:t> Perturbation theory (nearly free electrons, weak potential)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u="sng"/>
              <a:t>Today</a:t>
            </a:r>
          </a:p>
          <a:p>
            <a:pPr lvl="1"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 Tight binding method (LCAO)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>
                <a:solidFill>
                  <a:srgbClr val="FC9B1A"/>
                </a:solidFill>
              </a:rPr>
              <a:t>Other methods</a:t>
            </a:r>
          </a:p>
          <a:p>
            <a:pPr lvl="1" algn="l"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solidFill>
                  <a:srgbClr val="FC9B1A"/>
                </a:solidFill>
              </a:rPr>
              <a:t> Exact models (Kronig-Penney model, see book)</a:t>
            </a:r>
            <a:br>
              <a:rPr lang="en-US" altLang="en-US">
                <a:solidFill>
                  <a:srgbClr val="FC9B1A"/>
                </a:solidFill>
              </a:rPr>
            </a:br>
            <a:r>
              <a:rPr lang="en-US" altLang="en-US" sz="1200">
                <a:solidFill>
                  <a:srgbClr val="FC9B1A"/>
                </a:solidFill>
              </a:rPr>
              <a:t> </a:t>
            </a:r>
            <a:endParaRPr lang="en-US" altLang="en-US">
              <a:solidFill>
                <a:srgbClr val="FC9B1A"/>
              </a:solidFill>
            </a:endParaRPr>
          </a:p>
          <a:p>
            <a:pPr lvl="1" algn="l" eaLnBrk="1" hangingPunct="1">
              <a:buFontTx/>
              <a:buChar char="•"/>
            </a:pPr>
            <a:r>
              <a:rPr lang="en-US" altLang="en-US">
                <a:solidFill>
                  <a:srgbClr val="FC9B1A"/>
                </a:solidFill>
              </a:rPr>
              <a:t> ‘advanced’ methods: Ashcroft &amp; Mermin chapter 11</a:t>
            </a:r>
          </a:p>
          <a:p>
            <a:pPr algn="l" eaLnBrk="1" hangingPunct="1">
              <a:spcBef>
                <a:spcPct val="50000"/>
              </a:spcBef>
            </a:pPr>
            <a:endParaRPr lang="en-US" altLang="en-US">
              <a:solidFill>
                <a:srgbClr val="FC9B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013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Tight binding approach</a:t>
            </a:r>
          </a:p>
        </p:txBody>
      </p:sp>
      <p:grpSp>
        <p:nvGrpSpPr>
          <p:cNvPr id="6147" name="Group 87"/>
          <p:cNvGrpSpPr>
            <a:grpSpLocks/>
          </p:cNvGrpSpPr>
          <p:nvPr/>
        </p:nvGrpSpPr>
        <p:grpSpPr bwMode="auto">
          <a:xfrm>
            <a:off x="773113" y="1785938"/>
            <a:ext cx="7412037" cy="4846637"/>
            <a:chOff x="460" y="864"/>
            <a:chExt cx="4813" cy="3198"/>
          </a:xfrm>
        </p:grpSpPr>
        <p:sp>
          <p:nvSpPr>
            <p:cNvPr id="6199" name="Rectangle 71"/>
            <p:cNvSpPr>
              <a:spLocks noChangeArrowheads="1"/>
            </p:cNvSpPr>
            <p:nvPr/>
          </p:nvSpPr>
          <p:spPr bwMode="auto">
            <a:xfrm>
              <a:off x="766" y="864"/>
              <a:ext cx="4392" cy="2592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grpSp>
          <p:nvGrpSpPr>
            <p:cNvPr id="6200" name="Group 86"/>
            <p:cNvGrpSpPr>
              <a:grpSpLocks/>
            </p:cNvGrpSpPr>
            <p:nvPr/>
          </p:nvGrpSpPr>
          <p:grpSpPr bwMode="auto">
            <a:xfrm>
              <a:off x="1101" y="3448"/>
              <a:ext cx="4172" cy="614"/>
              <a:chOff x="1101" y="3448"/>
              <a:chExt cx="4172" cy="614"/>
            </a:xfrm>
          </p:grpSpPr>
          <p:sp>
            <p:nvSpPr>
              <p:cNvPr id="6202" name="Text Box 72"/>
              <p:cNvSpPr txBox="1">
                <a:spLocks noChangeArrowheads="1"/>
              </p:cNvSpPr>
              <p:nvPr/>
            </p:nvSpPr>
            <p:spPr bwMode="auto">
              <a:xfrm>
                <a:off x="1101" y="3448"/>
                <a:ext cx="230" cy="3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/>
                  <a:t>1</a:t>
                </a:r>
              </a:p>
            </p:txBody>
          </p:sp>
          <p:sp>
            <p:nvSpPr>
              <p:cNvPr id="6203" name="Text Box 73"/>
              <p:cNvSpPr txBox="1">
                <a:spLocks noChangeArrowheads="1"/>
              </p:cNvSpPr>
              <p:nvPr/>
            </p:nvSpPr>
            <p:spPr bwMode="auto">
              <a:xfrm>
                <a:off x="1587" y="3448"/>
                <a:ext cx="230" cy="3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/>
                  <a:t>2</a:t>
                </a:r>
              </a:p>
            </p:txBody>
          </p:sp>
          <p:sp>
            <p:nvSpPr>
              <p:cNvPr id="6204" name="Text Box 74"/>
              <p:cNvSpPr txBox="1">
                <a:spLocks noChangeArrowheads="1"/>
              </p:cNvSpPr>
              <p:nvPr/>
            </p:nvSpPr>
            <p:spPr bwMode="auto">
              <a:xfrm>
                <a:off x="2073" y="3448"/>
                <a:ext cx="230" cy="3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/>
                  <a:t>3</a:t>
                </a:r>
              </a:p>
            </p:txBody>
          </p:sp>
          <p:sp>
            <p:nvSpPr>
              <p:cNvPr id="6205" name="Text Box 75"/>
              <p:cNvSpPr txBox="1">
                <a:spLocks noChangeArrowheads="1"/>
              </p:cNvSpPr>
              <p:nvPr/>
            </p:nvSpPr>
            <p:spPr bwMode="auto">
              <a:xfrm>
                <a:off x="2559" y="3448"/>
                <a:ext cx="230" cy="3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/>
                  <a:t>4</a:t>
                </a:r>
              </a:p>
            </p:txBody>
          </p:sp>
          <p:sp>
            <p:nvSpPr>
              <p:cNvPr id="6206" name="Text Box 76"/>
              <p:cNvSpPr txBox="1">
                <a:spLocks noChangeArrowheads="1"/>
              </p:cNvSpPr>
              <p:nvPr/>
            </p:nvSpPr>
            <p:spPr bwMode="auto">
              <a:xfrm>
                <a:off x="3045" y="3448"/>
                <a:ext cx="230" cy="3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/>
                  <a:t>5</a:t>
                </a:r>
              </a:p>
            </p:txBody>
          </p:sp>
          <p:sp>
            <p:nvSpPr>
              <p:cNvPr id="6207" name="Text Box 77"/>
              <p:cNvSpPr txBox="1">
                <a:spLocks noChangeArrowheads="1"/>
              </p:cNvSpPr>
              <p:nvPr/>
            </p:nvSpPr>
            <p:spPr bwMode="auto">
              <a:xfrm>
                <a:off x="3531" y="3448"/>
                <a:ext cx="230" cy="3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/>
                  <a:t>6</a:t>
                </a:r>
              </a:p>
            </p:txBody>
          </p:sp>
          <p:sp>
            <p:nvSpPr>
              <p:cNvPr id="6208" name="Text Box 78"/>
              <p:cNvSpPr txBox="1">
                <a:spLocks noChangeArrowheads="1"/>
              </p:cNvSpPr>
              <p:nvPr/>
            </p:nvSpPr>
            <p:spPr bwMode="auto">
              <a:xfrm>
                <a:off x="4017" y="3448"/>
                <a:ext cx="230" cy="3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/>
                  <a:t>7</a:t>
                </a:r>
              </a:p>
            </p:txBody>
          </p:sp>
          <p:sp>
            <p:nvSpPr>
              <p:cNvPr id="6209" name="Text Box 79"/>
              <p:cNvSpPr txBox="1">
                <a:spLocks noChangeArrowheads="1"/>
              </p:cNvSpPr>
              <p:nvPr/>
            </p:nvSpPr>
            <p:spPr bwMode="auto">
              <a:xfrm>
                <a:off x="4503" y="3448"/>
                <a:ext cx="230" cy="3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/>
                  <a:t>8</a:t>
                </a:r>
              </a:p>
            </p:txBody>
          </p:sp>
          <p:sp>
            <p:nvSpPr>
              <p:cNvPr id="6210" name="Text Box 80"/>
              <p:cNvSpPr txBox="1">
                <a:spLocks noChangeArrowheads="1"/>
              </p:cNvSpPr>
              <p:nvPr/>
            </p:nvSpPr>
            <p:spPr bwMode="auto">
              <a:xfrm>
                <a:off x="5043" y="3448"/>
                <a:ext cx="230" cy="3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/>
                  <a:t>9</a:t>
                </a:r>
              </a:p>
            </p:txBody>
          </p:sp>
          <p:sp>
            <p:nvSpPr>
              <p:cNvPr id="6211" name="Text Box 81"/>
              <p:cNvSpPr txBox="1">
                <a:spLocks noChangeArrowheads="1"/>
              </p:cNvSpPr>
              <p:nvPr/>
            </p:nvSpPr>
            <p:spPr bwMode="auto">
              <a:xfrm>
                <a:off x="2749" y="3760"/>
                <a:ext cx="465" cy="3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Symbol" pitchFamily="18" charset="2"/>
                  </a:rPr>
                  <a:t>r/</a:t>
                </a:r>
                <a:r>
                  <a:rPr lang="en-US" altLang="en-US"/>
                  <a:t>a</a:t>
                </a:r>
                <a:r>
                  <a:rPr lang="en-US" altLang="en-US" baseline="-25000"/>
                  <a:t>0</a:t>
                </a:r>
                <a:endParaRPr lang="en-US" altLang="en-US">
                  <a:latin typeface="Symbol" pitchFamily="18" charset="2"/>
                </a:endParaRPr>
              </a:p>
            </p:txBody>
          </p:sp>
        </p:grpSp>
        <p:sp>
          <p:nvSpPr>
            <p:cNvPr id="6201" name="Text Box 82"/>
            <p:cNvSpPr txBox="1">
              <a:spLocks noChangeArrowheads="1"/>
            </p:cNvSpPr>
            <p:nvPr/>
          </p:nvSpPr>
          <p:spPr bwMode="auto">
            <a:xfrm>
              <a:off x="460" y="920"/>
              <a:ext cx="251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/>
                <a:t>E</a:t>
              </a:r>
            </a:p>
          </p:txBody>
        </p:sp>
      </p:grpSp>
      <p:grpSp>
        <p:nvGrpSpPr>
          <p:cNvPr id="6148" name="Group 85"/>
          <p:cNvGrpSpPr>
            <a:grpSpLocks/>
          </p:cNvGrpSpPr>
          <p:nvPr/>
        </p:nvGrpSpPr>
        <p:grpSpPr bwMode="auto">
          <a:xfrm>
            <a:off x="1600200" y="2076450"/>
            <a:ext cx="6261100" cy="3048000"/>
            <a:chOff x="1026" y="984"/>
            <a:chExt cx="3944" cy="2208"/>
          </a:xfrm>
        </p:grpSpPr>
        <p:sp>
          <p:nvSpPr>
            <p:cNvPr id="6196" name="Freeform 69"/>
            <p:cNvSpPr>
              <a:spLocks/>
            </p:cNvSpPr>
            <p:nvPr/>
          </p:nvSpPr>
          <p:spPr bwMode="auto">
            <a:xfrm>
              <a:off x="1033" y="2093"/>
              <a:ext cx="3937" cy="1093"/>
            </a:xfrm>
            <a:custGeom>
              <a:avLst/>
              <a:gdLst>
                <a:gd name="T0" fmla="*/ 0 w 23620"/>
                <a:gd name="T1" fmla="*/ 1093 h 6562"/>
                <a:gd name="T2" fmla="*/ 80 w 23620"/>
                <a:gd name="T3" fmla="*/ 1001 h 6562"/>
                <a:gd name="T4" fmla="*/ 159 w 23620"/>
                <a:gd name="T5" fmla="*/ 909 h 6562"/>
                <a:gd name="T6" fmla="*/ 239 w 23620"/>
                <a:gd name="T7" fmla="*/ 820 h 6562"/>
                <a:gd name="T8" fmla="*/ 318 w 23620"/>
                <a:gd name="T9" fmla="*/ 734 h 6562"/>
                <a:gd name="T10" fmla="*/ 398 w 23620"/>
                <a:gd name="T11" fmla="*/ 654 h 6562"/>
                <a:gd name="T12" fmla="*/ 477 w 23620"/>
                <a:gd name="T13" fmla="*/ 580 h 6562"/>
                <a:gd name="T14" fmla="*/ 557 w 23620"/>
                <a:gd name="T15" fmla="*/ 512 h 6562"/>
                <a:gd name="T16" fmla="*/ 636 w 23620"/>
                <a:gd name="T17" fmla="*/ 451 h 6562"/>
                <a:gd name="T18" fmla="*/ 716 w 23620"/>
                <a:gd name="T19" fmla="*/ 395 h 6562"/>
                <a:gd name="T20" fmla="*/ 795 w 23620"/>
                <a:gd name="T21" fmla="*/ 346 h 6562"/>
                <a:gd name="T22" fmla="*/ 875 w 23620"/>
                <a:gd name="T23" fmla="*/ 302 h 6562"/>
                <a:gd name="T24" fmla="*/ 954 w 23620"/>
                <a:gd name="T25" fmla="*/ 263 h 6562"/>
                <a:gd name="T26" fmla="*/ 1034 w 23620"/>
                <a:gd name="T27" fmla="*/ 228 h 6562"/>
                <a:gd name="T28" fmla="*/ 1114 w 23620"/>
                <a:gd name="T29" fmla="*/ 197 h 6562"/>
                <a:gd name="T30" fmla="*/ 1193 w 23620"/>
                <a:gd name="T31" fmla="*/ 171 h 6562"/>
                <a:gd name="T32" fmla="*/ 1273 w 23620"/>
                <a:gd name="T33" fmla="*/ 147 h 6562"/>
                <a:gd name="T34" fmla="*/ 1352 w 23620"/>
                <a:gd name="T35" fmla="*/ 127 h 6562"/>
                <a:gd name="T36" fmla="*/ 1432 w 23620"/>
                <a:gd name="T37" fmla="*/ 109 h 6562"/>
                <a:gd name="T38" fmla="*/ 1511 w 23620"/>
                <a:gd name="T39" fmla="*/ 94 h 6562"/>
                <a:gd name="T40" fmla="*/ 1591 w 23620"/>
                <a:gd name="T41" fmla="*/ 81 h 6562"/>
                <a:gd name="T42" fmla="*/ 1670 w 23620"/>
                <a:gd name="T43" fmla="*/ 69 h 6562"/>
                <a:gd name="T44" fmla="*/ 1750 w 23620"/>
                <a:gd name="T45" fmla="*/ 59 h 6562"/>
                <a:gd name="T46" fmla="*/ 1829 w 23620"/>
                <a:gd name="T47" fmla="*/ 51 h 6562"/>
                <a:gd name="T48" fmla="*/ 1909 w 23620"/>
                <a:gd name="T49" fmla="*/ 43 h 6562"/>
                <a:gd name="T50" fmla="*/ 1988 w 23620"/>
                <a:gd name="T51" fmla="*/ 37 h 6562"/>
                <a:gd name="T52" fmla="*/ 2068 w 23620"/>
                <a:gd name="T53" fmla="*/ 31 h 6562"/>
                <a:gd name="T54" fmla="*/ 2147 w 23620"/>
                <a:gd name="T55" fmla="*/ 27 h 6562"/>
                <a:gd name="T56" fmla="*/ 2227 w 23620"/>
                <a:gd name="T57" fmla="*/ 23 h 6562"/>
                <a:gd name="T58" fmla="*/ 2307 w 23620"/>
                <a:gd name="T59" fmla="*/ 19 h 6562"/>
                <a:gd name="T60" fmla="*/ 2386 w 23620"/>
                <a:gd name="T61" fmla="*/ 16 h 6562"/>
                <a:gd name="T62" fmla="*/ 2466 w 23620"/>
                <a:gd name="T63" fmla="*/ 14 h 6562"/>
                <a:gd name="T64" fmla="*/ 2545 w 23620"/>
                <a:gd name="T65" fmla="*/ 11 h 6562"/>
                <a:gd name="T66" fmla="*/ 2625 w 23620"/>
                <a:gd name="T67" fmla="*/ 10 h 6562"/>
                <a:gd name="T68" fmla="*/ 2704 w 23620"/>
                <a:gd name="T69" fmla="*/ 8 h 6562"/>
                <a:gd name="T70" fmla="*/ 2784 w 23620"/>
                <a:gd name="T71" fmla="*/ 7 h 6562"/>
                <a:gd name="T72" fmla="*/ 2863 w 23620"/>
                <a:gd name="T73" fmla="*/ 6 h 6562"/>
                <a:gd name="T74" fmla="*/ 2943 w 23620"/>
                <a:gd name="T75" fmla="*/ 5 h 6562"/>
                <a:gd name="T76" fmla="*/ 3022 w 23620"/>
                <a:gd name="T77" fmla="*/ 4 h 6562"/>
                <a:gd name="T78" fmla="*/ 3102 w 23620"/>
                <a:gd name="T79" fmla="*/ 3 h 6562"/>
                <a:gd name="T80" fmla="*/ 3181 w 23620"/>
                <a:gd name="T81" fmla="*/ 3 h 6562"/>
                <a:gd name="T82" fmla="*/ 3261 w 23620"/>
                <a:gd name="T83" fmla="*/ 2 h 6562"/>
                <a:gd name="T84" fmla="*/ 3340 w 23620"/>
                <a:gd name="T85" fmla="*/ 2 h 6562"/>
                <a:gd name="T86" fmla="*/ 3420 w 23620"/>
                <a:gd name="T87" fmla="*/ 1 h 6562"/>
                <a:gd name="T88" fmla="*/ 3500 w 23620"/>
                <a:gd name="T89" fmla="*/ 1 h 6562"/>
                <a:gd name="T90" fmla="*/ 3579 w 23620"/>
                <a:gd name="T91" fmla="*/ 1 h 6562"/>
                <a:gd name="T92" fmla="*/ 3659 w 23620"/>
                <a:gd name="T93" fmla="*/ 0 h 6562"/>
                <a:gd name="T94" fmla="*/ 3738 w 23620"/>
                <a:gd name="T95" fmla="*/ 0 h 6562"/>
                <a:gd name="T96" fmla="*/ 3818 w 23620"/>
                <a:gd name="T97" fmla="*/ 0 h 6562"/>
                <a:gd name="T98" fmla="*/ 3897 w 23620"/>
                <a:gd name="T99" fmla="*/ 0 h 65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3620" h="6562">
                  <a:moveTo>
                    <a:pt x="0" y="6562"/>
                  </a:moveTo>
                  <a:lnTo>
                    <a:pt x="0" y="6562"/>
                  </a:lnTo>
                  <a:lnTo>
                    <a:pt x="238" y="6288"/>
                  </a:lnTo>
                  <a:lnTo>
                    <a:pt x="478" y="6011"/>
                  </a:lnTo>
                  <a:lnTo>
                    <a:pt x="716" y="5734"/>
                  </a:lnTo>
                  <a:lnTo>
                    <a:pt x="954" y="5458"/>
                  </a:lnTo>
                  <a:lnTo>
                    <a:pt x="1193" y="5187"/>
                  </a:lnTo>
                  <a:lnTo>
                    <a:pt x="1432" y="4920"/>
                  </a:lnTo>
                  <a:lnTo>
                    <a:pt x="1670" y="4659"/>
                  </a:lnTo>
                  <a:lnTo>
                    <a:pt x="1909" y="4406"/>
                  </a:lnTo>
                  <a:lnTo>
                    <a:pt x="2148" y="4163"/>
                  </a:lnTo>
                  <a:lnTo>
                    <a:pt x="2386" y="3926"/>
                  </a:lnTo>
                  <a:lnTo>
                    <a:pt x="2624" y="3700"/>
                  </a:lnTo>
                  <a:lnTo>
                    <a:pt x="2864" y="3481"/>
                  </a:lnTo>
                  <a:lnTo>
                    <a:pt x="3102" y="3273"/>
                  </a:lnTo>
                  <a:lnTo>
                    <a:pt x="3340" y="3075"/>
                  </a:lnTo>
                  <a:lnTo>
                    <a:pt x="3579" y="2886"/>
                  </a:lnTo>
                  <a:lnTo>
                    <a:pt x="3818" y="2706"/>
                  </a:lnTo>
                  <a:lnTo>
                    <a:pt x="4056" y="2535"/>
                  </a:lnTo>
                  <a:lnTo>
                    <a:pt x="4295" y="2374"/>
                  </a:lnTo>
                  <a:lnTo>
                    <a:pt x="4534" y="2221"/>
                  </a:lnTo>
                  <a:lnTo>
                    <a:pt x="4772" y="2076"/>
                  </a:lnTo>
                  <a:lnTo>
                    <a:pt x="5011" y="1939"/>
                  </a:lnTo>
                  <a:lnTo>
                    <a:pt x="5249" y="1811"/>
                  </a:lnTo>
                  <a:lnTo>
                    <a:pt x="5488" y="1689"/>
                  </a:lnTo>
                  <a:lnTo>
                    <a:pt x="5726" y="1576"/>
                  </a:lnTo>
                  <a:lnTo>
                    <a:pt x="5965" y="1469"/>
                  </a:lnTo>
                  <a:lnTo>
                    <a:pt x="6204" y="1368"/>
                  </a:lnTo>
                  <a:lnTo>
                    <a:pt x="6442" y="1274"/>
                  </a:lnTo>
                  <a:lnTo>
                    <a:pt x="6681" y="1185"/>
                  </a:lnTo>
                  <a:lnTo>
                    <a:pt x="6919" y="1103"/>
                  </a:lnTo>
                  <a:lnTo>
                    <a:pt x="7158" y="1025"/>
                  </a:lnTo>
                  <a:lnTo>
                    <a:pt x="7397" y="953"/>
                  </a:lnTo>
                  <a:lnTo>
                    <a:pt x="7635" y="885"/>
                  </a:lnTo>
                  <a:lnTo>
                    <a:pt x="7874" y="822"/>
                  </a:lnTo>
                  <a:lnTo>
                    <a:pt x="8112" y="763"/>
                  </a:lnTo>
                  <a:lnTo>
                    <a:pt x="8351" y="708"/>
                  </a:lnTo>
                  <a:lnTo>
                    <a:pt x="8590" y="657"/>
                  </a:lnTo>
                  <a:lnTo>
                    <a:pt x="8828" y="609"/>
                  </a:lnTo>
                  <a:lnTo>
                    <a:pt x="9067" y="564"/>
                  </a:lnTo>
                  <a:lnTo>
                    <a:pt x="9305" y="522"/>
                  </a:lnTo>
                  <a:lnTo>
                    <a:pt x="9544" y="485"/>
                  </a:lnTo>
                  <a:lnTo>
                    <a:pt x="9783" y="448"/>
                  </a:lnTo>
                  <a:lnTo>
                    <a:pt x="10021" y="415"/>
                  </a:lnTo>
                  <a:lnTo>
                    <a:pt x="10260" y="385"/>
                  </a:lnTo>
                  <a:lnTo>
                    <a:pt x="10498" y="356"/>
                  </a:lnTo>
                  <a:lnTo>
                    <a:pt x="10737" y="330"/>
                  </a:lnTo>
                  <a:lnTo>
                    <a:pt x="10975" y="304"/>
                  </a:lnTo>
                  <a:lnTo>
                    <a:pt x="11213" y="282"/>
                  </a:lnTo>
                  <a:lnTo>
                    <a:pt x="11452" y="260"/>
                  </a:lnTo>
                  <a:lnTo>
                    <a:pt x="11690" y="240"/>
                  </a:lnTo>
                  <a:lnTo>
                    <a:pt x="11929" y="221"/>
                  </a:lnTo>
                  <a:lnTo>
                    <a:pt x="12167" y="205"/>
                  </a:lnTo>
                  <a:lnTo>
                    <a:pt x="12406" y="189"/>
                  </a:lnTo>
                  <a:lnTo>
                    <a:pt x="12645" y="175"/>
                  </a:lnTo>
                  <a:lnTo>
                    <a:pt x="12883" y="160"/>
                  </a:lnTo>
                  <a:lnTo>
                    <a:pt x="13122" y="148"/>
                  </a:lnTo>
                  <a:lnTo>
                    <a:pt x="13360" y="137"/>
                  </a:lnTo>
                  <a:lnTo>
                    <a:pt x="13599" y="126"/>
                  </a:lnTo>
                  <a:lnTo>
                    <a:pt x="13838" y="115"/>
                  </a:lnTo>
                  <a:lnTo>
                    <a:pt x="14076" y="106"/>
                  </a:lnTo>
                  <a:lnTo>
                    <a:pt x="14315" y="98"/>
                  </a:lnTo>
                  <a:lnTo>
                    <a:pt x="14553" y="90"/>
                  </a:lnTo>
                  <a:lnTo>
                    <a:pt x="14792" y="83"/>
                  </a:lnTo>
                  <a:lnTo>
                    <a:pt x="15030" y="76"/>
                  </a:lnTo>
                  <a:lnTo>
                    <a:pt x="15269" y="69"/>
                  </a:lnTo>
                  <a:lnTo>
                    <a:pt x="15508" y="64"/>
                  </a:lnTo>
                  <a:lnTo>
                    <a:pt x="15746" y="59"/>
                  </a:lnTo>
                  <a:lnTo>
                    <a:pt x="15985" y="54"/>
                  </a:lnTo>
                  <a:lnTo>
                    <a:pt x="16224" y="49"/>
                  </a:lnTo>
                  <a:lnTo>
                    <a:pt x="16462" y="45"/>
                  </a:lnTo>
                  <a:lnTo>
                    <a:pt x="16701" y="41"/>
                  </a:lnTo>
                  <a:lnTo>
                    <a:pt x="16939" y="38"/>
                  </a:lnTo>
                  <a:lnTo>
                    <a:pt x="17178" y="35"/>
                  </a:lnTo>
                  <a:lnTo>
                    <a:pt x="17416" y="32"/>
                  </a:lnTo>
                  <a:lnTo>
                    <a:pt x="17655" y="29"/>
                  </a:lnTo>
                  <a:lnTo>
                    <a:pt x="17894" y="26"/>
                  </a:lnTo>
                  <a:lnTo>
                    <a:pt x="18132" y="24"/>
                  </a:lnTo>
                  <a:lnTo>
                    <a:pt x="18371" y="22"/>
                  </a:lnTo>
                  <a:lnTo>
                    <a:pt x="18610" y="19"/>
                  </a:lnTo>
                  <a:lnTo>
                    <a:pt x="18848" y="17"/>
                  </a:lnTo>
                  <a:lnTo>
                    <a:pt x="19086" y="16"/>
                  </a:lnTo>
                  <a:lnTo>
                    <a:pt x="19325" y="14"/>
                  </a:lnTo>
                  <a:lnTo>
                    <a:pt x="19564" y="13"/>
                  </a:lnTo>
                  <a:lnTo>
                    <a:pt x="19802" y="11"/>
                  </a:lnTo>
                  <a:lnTo>
                    <a:pt x="20041" y="10"/>
                  </a:lnTo>
                  <a:lnTo>
                    <a:pt x="20280" y="9"/>
                  </a:lnTo>
                  <a:lnTo>
                    <a:pt x="20518" y="8"/>
                  </a:lnTo>
                  <a:lnTo>
                    <a:pt x="20756" y="7"/>
                  </a:lnTo>
                  <a:lnTo>
                    <a:pt x="20996" y="6"/>
                  </a:lnTo>
                  <a:lnTo>
                    <a:pt x="21234" y="5"/>
                  </a:lnTo>
                  <a:lnTo>
                    <a:pt x="21472" y="4"/>
                  </a:lnTo>
                  <a:lnTo>
                    <a:pt x="21712" y="4"/>
                  </a:lnTo>
                  <a:lnTo>
                    <a:pt x="21950" y="3"/>
                  </a:lnTo>
                  <a:lnTo>
                    <a:pt x="22188" y="3"/>
                  </a:lnTo>
                  <a:lnTo>
                    <a:pt x="22427" y="2"/>
                  </a:lnTo>
                  <a:lnTo>
                    <a:pt x="22666" y="2"/>
                  </a:lnTo>
                  <a:lnTo>
                    <a:pt x="22904" y="1"/>
                  </a:lnTo>
                  <a:lnTo>
                    <a:pt x="23142" y="1"/>
                  </a:lnTo>
                  <a:lnTo>
                    <a:pt x="23382" y="0"/>
                  </a:lnTo>
                  <a:lnTo>
                    <a:pt x="23620" y="0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6197" name="Freeform 70"/>
            <p:cNvSpPr>
              <a:spLocks/>
            </p:cNvSpPr>
            <p:nvPr/>
          </p:nvSpPr>
          <p:spPr bwMode="auto">
            <a:xfrm>
              <a:off x="1033" y="998"/>
              <a:ext cx="3937" cy="1093"/>
            </a:xfrm>
            <a:custGeom>
              <a:avLst/>
              <a:gdLst>
                <a:gd name="T0" fmla="*/ 0 w 23620"/>
                <a:gd name="T1" fmla="*/ 0 h 6563"/>
                <a:gd name="T2" fmla="*/ 80 w 23620"/>
                <a:gd name="T3" fmla="*/ 92 h 6563"/>
                <a:gd name="T4" fmla="*/ 159 w 23620"/>
                <a:gd name="T5" fmla="*/ 184 h 6563"/>
                <a:gd name="T6" fmla="*/ 239 w 23620"/>
                <a:gd name="T7" fmla="*/ 273 h 6563"/>
                <a:gd name="T8" fmla="*/ 318 w 23620"/>
                <a:gd name="T9" fmla="*/ 359 h 6563"/>
                <a:gd name="T10" fmla="*/ 398 w 23620"/>
                <a:gd name="T11" fmla="*/ 439 h 6563"/>
                <a:gd name="T12" fmla="*/ 477 w 23620"/>
                <a:gd name="T13" fmla="*/ 513 h 6563"/>
                <a:gd name="T14" fmla="*/ 557 w 23620"/>
                <a:gd name="T15" fmla="*/ 581 h 6563"/>
                <a:gd name="T16" fmla="*/ 636 w 23620"/>
                <a:gd name="T17" fmla="*/ 642 h 6563"/>
                <a:gd name="T18" fmla="*/ 716 w 23620"/>
                <a:gd name="T19" fmla="*/ 697 h 6563"/>
                <a:gd name="T20" fmla="*/ 795 w 23620"/>
                <a:gd name="T21" fmla="*/ 747 h 6563"/>
                <a:gd name="T22" fmla="*/ 875 w 23620"/>
                <a:gd name="T23" fmla="*/ 791 h 6563"/>
                <a:gd name="T24" fmla="*/ 954 w 23620"/>
                <a:gd name="T25" fmla="*/ 830 h 6563"/>
                <a:gd name="T26" fmla="*/ 1034 w 23620"/>
                <a:gd name="T27" fmla="*/ 865 h 6563"/>
                <a:gd name="T28" fmla="*/ 1114 w 23620"/>
                <a:gd name="T29" fmla="*/ 895 h 6563"/>
                <a:gd name="T30" fmla="*/ 1193 w 23620"/>
                <a:gd name="T31" fmla="*/ 922 h 6563"/>
                <a:gd name="T32" fmla="*/ 1273 w 23620"/>
                <a:gd name="T33" fmla="*/ 945 h 6563"/>
                <a:gd name="T34" fmla="*/ 1352 w 23620"/>
                <a:gd name="T35" fmla="*/ 966 h 6563"/>
                <a:gd name="T36" fmla="*/ 1432 w 23620"/>
                <a:gd name="T37" fmla="*/ 983 h 6563"/>
                <a:gd name="T38" fmla="*/ 1511 w 23620"/>
                <a:gd name="T39" fmla="*/ 999 h 6563"/>
                <a:gd name="T40" fmla="*/ 1591 w 23620"/>
                <a:gd name="T41" fmla="*/ 1012 h 6563"/>
                <a:gd name="T42" fmla="*/ 1670 w 23620"/>
                <a:gd name="T43" fmla="*/ 1024 h 6563"/>
                <a:gd name="T44" fmla="*/ 1750 w 23620"/>
                <a:gd name="T45" fmla="*/ 1034 h 6563"/>
                <a:gd name="T46" fmla="*/ 1829 w 23620"/>
                <a:gd name="T47" fmla="*/ 1042 h 6563"/>
                <a:gd name="T48" fmla="*/ 1909 w 23620"/>
                <a:gd name="T49" fmla="*/ 1050 h 6563"/>
                <a:gd name="T50" fmla="*/ 1988 w 23620"/>
                <a:gd name="T51" fmla="*/ 1056 h 6563"/>
                <a:gd name="T52" fmla="*/ 2068 w 23620"/>
                <a:gd name="T53" fmla="*/ 1062 h 6563"/>
                <a:gd name="T54" fmla="*/ 2147 w 23620"/>
                <a:gd name="T55" fmla="*/ 1066 h 6563"/>
                <a:gd name="T56" fmla="*/ 2227 w 23620"/>
                <a:gd name="T57" fmla="*/ 1070 h 6563"/>
                <a:gd name="T58" fmla="*/ 2307 w 23620"/>
                <a:gd name="T59" fmla="*/ 1074 h 6563"/>
                <a:gd name="T60" fmla="*/ 2386 w 23620"/>
                <a:gd name="T61" fmla="*/ 1077 h 6563"/>
                <a:gd name="T62" fmla="*/ 2466 w 23620"/>
                <a:gd name="T63" fmla="*/ 1079 h 6563"/>
                <a:gd name="T64" fmla="*/ 2545 w 23620"/>
                <a:gd name="T65" fmla="*/ 1082 h 6563"/>
                <a:gd name="T66" fmla="*/ 2625 w 23620"/>
                <a:gd name="T67" fmla="*/ 1083 h 6563"/>
                <a:gd name="T68" fmla="*/ 2704 w 23620"/>
                <a:gd name="T69" fmla="*/ 1085 h 6563"/>
                <a:gd name="T70" fmla="*/ 2784 w 23620"/>
                <a:gd name="T71" fmla="*/ 1086 h 6563"/>
                <a:gd name="T72" fmla="*/ 2863 w 23620"/>
                <a:gd name="T73" fmla="*/ 1087 h 6563"/>
                <a:gd name="T74" fmla="*/ 2943 w 23620"/>
                <a:gd name="T75" fmla="*/ 1088 h 6563"/>
                <a:gd name="T76" fmla="*/ 3022 w 23620"/>
                <a:gd name="T77" fmla="*/ 1089 h 6563"/>
                <a:gd name="T78" fmla="*/ 3102 w 23620"/>
                <a:gd name="T79" fmla="*/ 1090 h 6563"/>
                <a:gd name="T80" fmla="*/ 3181 w 23620"/>
                <a:gd name="T81" fmla="*/ 1090 h 6563"/>
                <a:gd name="T82" fmla="*/ 3261 w 23620"/>
                <a:gd name="T83" fmla="*/ 1091 h 6563"/>
                <a:gd name="T84" fmla="*/ 3340 w 23620"/>
                <a:gd name="T85" fmla="*/ 1091 h 6563"/>
                <a:gd name="T86" fmla="*/ 3420 w 23620"/>
                <a:gd name="T87" fmla="*/ 1092 h 6563"/>
                <a:gd name="T88" fmla="*/ 3500 w 23620"/>
                <a:gd name="T89" fmla="*/ 1092 h 6563"/>
                <a:gd name="T90" fmla="*/ 3579 w 23620"/>
                <a:gd name="T91" fmla="*/ 1092 h 6563"/>
                <a:gd name="T92" fmla="*/ 3659 w 23620"/>
                <a:gd name="T93" fmla="*/ 1093 h 6563"/>
                <a:gd name="T94" fmla="*/ 3738 w 23620"/>
                <a:gd name="T95" fmla="*/ 1093 h 6563"/>
                <a:gd name="T96" fmla="*/ 3818 w 23620"/>
                <a:gd name="T97" fmla="*/ 1093 h 6563"/>
                <a:gd name="T98" fmla="*/ 3897 w 23620"/>
                <a:gd name="T99" fmla="*/ 1093 h 65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3620" h="6563">
                  <a:moveTo>
                    <a:pt x="0" y="0"/>
                  </a:moveTo>
                  <a:lnTo>
                    <a:pt x="0" y="0"/>
                  </a:lnTo>
                  <a:lnTo>
                    <a:pt x="238" y="274"/>
                  </a:lnTo>
                  <a:lnTo>
                    <a:pt x="478" y="551"/>
                  </a:lnTo>
                  <a:lnTo>
                    <a:pt x="716" y="828"/>
                  </a:lnTo>
                  <a:lnTo>
                    <a:pt x="954" y="1104"/>
                  </a:lnTo>
                  <a:lnTo>
                    <a:pt x="1193" y="1375"/>
                  </a:lnTo>
                  <a:lnTo>
                    <a:pt x="1432" y="1642"/>
                  </a:lnTo>
                  <a:lnTo>
                    <a:pt x="1670" y="1903"/>
                  </a:lnTo>
                  <a:lnTo>
                    <a:pt x="1909" y="2156"/>
                  </a:lnTo>
                  <a:lnTo>
                    <a:pt x="2148" y="2399"/>
                  </a:lnTo>
                  <a:lnTo>
                    <a:pt x="2386" y="2636"/>
                  </a:lnTo>
                  <a:lnTo>
                    <a:pt x="2624" y="2862"/>
                  </a:lnTo>
                  <a:lnTo>
                    <a:pt x="2864" y="3081"/>
                  </a:lnTo>
                  <a:lnTo>
                    <a:pt x="3102" y="3289"/>
                  </a:lnTo>
                  <a:lnTo>
                    <a:pt x="3340" y="3487"/>
                  </a:lnTo>
                  <a:lnTo>
                    <a:pt x="3579" y="3676"/>
                  </a:lnTo>
                  <a:lnTo>
                    <a:pt x="3818" y="3856"/>
                  </a:lnTo>
                  <a:lnTo>
                    <a:pt x="4056" y="4027"/>
                  </a:lnTo>
                  <a:lnTo>
                    <a:pt x="4295" y="4188"/>
                  </a:lnTo>
                  <a:lnTo>
                    <a:pt x="4534" y="4341"/>
                  </a:lnTo>
                  <a:lnTo>
                    <a:pt x="4772" y="4486"/>
                  </a:lnTo>
                  <a:lnTo>
                    <a:pt x="5011" y="4623"/>
                  </a:lnTo>
                  <a:lnTo>
                    <a:pt x="5249" y="4751"/>
                  </a:lnTo>
                  <a:lnTo>
                    <a:pt x="5488" y="4873"/>
                  </a:lnTo>
                  <a:lnTo>
                    <a:pt x="5726" y="4986"/>
                  </a:lnTo>
                  <a:lnTo>
                    <a:pt x="5965" y="5093"/>
                  </a:lnTo>
                  <a:lnTo>
                    <a:pt x="6204" y="5194"/>
                  </a:lnTo>
                  <a:lnTo>
                    <a:pt x="6442" y="5288"/>
                  </a:lnTo>
                  <a:lnTo>
                    <a:pt x="6681" y="5377"/>
                  </a:lnTo>
                  <a:lnTo>
                    <a:pt x="6919" y="5459"/>
                  </a:lnTo>
                  <a:lnTo>
                    <a:pt x="7158" y="5537"/>
                  </a:lnTo>
                  <a:lnTo>
                    <a:pt x="7397" y="5609"/>
                  </a:lnTo>
                  <a:lnTo>
                    <a:pt x="7635" y="5677"/>
                  </a:lnTo>
                  <a:lnTo>
                    <a:pt x="7874" y="5740"/>
                  </a:lnTo>
                  <a:lnTo>
                    <a:pt x="8112" y="5799"/>
                  </a:lnTo>
                  <a:lnTo>
                    <a:pt x="8351" y="5854"/>
                  </a:lnTo>
                  <a:lnTo>
                    <a:pt x="8590" y="5905"/>
                  </a:lnTo>
                  <a:lnTo>
                    <a:pt x="8828" y="5953"/>
                  </a:lnTo>
                  <a:lnTo>
                    <a:pt x="9067" y="5998"/>
                  </a:lnTo>
                  <a:lnTo>
                    <a:pt x="9305" y="6040"/>
                  </a:lnTo>
                  <a:lnTo>
                    <a:pt x="9544" y="6077"/>
                  </a:lnTo>
                  <a:lnTo>
                    <a:pt x="9783" y="6114"/>
                  </a:lnTo>
                  <a:lnTo>
                    <a:pt x="10021" y="6147"/>
                  </a:lnTo>
                  <a:lnTo>
                    <a:pt x="10260" y="6178"/>
                  </a:lnTo>
                  <a:lnTo>
                    <a:pt x="10498" y="6207"/>
                  </a:lnTo>
                  <a:lnTo>
                    <a:pt x="10737" y="6233"/>
                  </a:lnTo>
                  <a:lnTo>
                    <a:pt x="10975" y="6259"/>
                  </a:lnTo>
                  <a:lnTo>
                    <a:pt x="11213" y="6281"/>
                  </a:lnTo>
                  <a:lnTo>
                    <a:pt x="11452" y="6303"/>
                  </a:lnTo>
                  <a:lnTo>
                    <a:pt x="11690" y="6323"/>
                  </a:lnTo>
                  <a:lnTo>
                    <a:pt x="11929" y="6342"/>
                  </a:lnTo>
                  <a:lnTo>
                    <a:pt x="12167" y="6358"/>
                  </a:lnTo>
                  <a:lnTo>
                    <a:pt x="12406" y="6374"/>
                  </a:lnTo>
                  <a:lnTo>
                    <a:pt x="12645" y="6389"/>
                  </a:lnTo>
                  <a:lnTo>
                    <a:pt x="12883" y="6403"/>
                  </a:lnTo>
                  <a:lnTo>
                    <a:pt x="13122" y="6415"/>
                  </a:lnTo>
                  <a:lnTo>
                    <a:pt x="13360" y="6426"/>
                  </a:lnTo>
                  <a:lnTo>
                    <a:pt x="13599" y="6437"/>
                  </a:lnTo>
                  <a:lnTo>
                    <a:pt x="13838" y="6448"/>
                  </a:lnTo>
                  <a:lnTo>
                    <a:pt x="14076" y="6457"/>
                  </a:lnTo>
                  <a:lnTo>
                    <a:pt x="14315" y="6465"/>
                  </a:lnTo>
                  <a:lnTo>
                    <a:pt x="14553" y="6473"/>
                  </a:lnTo>
                  <a:lnTo>
                    <a:pt x="14792" y="6480"/>
                  </a:lnTo>
                  <a:lnTo>
                    <a:pt x="15030" y="6487"/>
                  </a:lnTo>
                  <a:lnTo>
                    <a:pt x="15269" y="6494"/>
                  </a:lnTo>
                  <a:lnTo>
                    <a:pt x="15508" y="6499"/>
                  </a:lnTo>
                  <a:lnTo>
                    <a:pt x="15746" y="6504"/>
                  </a:lnTo>
                  <a:lnTo>
                    <a:pt x="15985" y="6509"/>
                  </a:lnTo>
                  <a:lnTo>
                    <a:pt x="16224" y="6514"/>
                  </a:lnTo>
                  <a:lnTo>
                    <a:pt x="16462" y="6518"/>
                  </a:lnTo>
                  <a:lnTo>
                    <a:pt x="16701" y="6522"/>
                  </a:lnTo>
                  <a:lnTo>
                    <a:pt x="16939" y="6525"/>
                  </a:lnTo>
                  <a:lnTo>
                    <a:pt x="17178" y="6528"/>
                  </a:lnTo>
                  <a:lnTo>
                    <a:pt x="17416" y="6531"/>
                  </a:lnTo>
                  <a:lnTo>
                    <a:pt x="17655" y="6534"/>
                  </a:lnTo>
                  <a:lnTo>
                    <a:pt x="17894" y="6537"/>
                  </a:lnTo>
                  <a:lnTo>
                    <a:pt x="18132" y="6539"/>
                  </a:lnTo>
                  <a:lnTo>
                    <a:pt x="18371" y="6542"/>
                  </a:lnTo>
                  <a:lnTo>
                    <a:pt x="18610" y="6544"/>
                  </a:lnTo>
                  <a:lnTo>
                    <a:pt x="18848" y="6546"/>
                  </a:lnTo>
                  <a:lnTo>
                    <a:pt x="19086" y="6547"/>
                  </a:lnTo>
                  <a:lnTo>
                    <a:pt x="19325" y="6549"/>
                  </a:lnTo>
                  <a:lnTo>
                    <a:pt x="19564" y="6550"/>
                  </a:lnTo>
                  <a:lnTo>
                    <a:pt x="19802" y="6552"/>
                  </a:lnTo>
                  <a:lnTo>
                    <a:pt x="20041" y="6553"/>
                  </a:lnTo>
                  <a:lnTo>
                    <a:pt x="20280" y="6554"/>
                  </a:lnTo>
                  <a:lnTo>
                    <a:pt x="20518" y="6555"/>
                  </a:lnTo>
                  <a:lnTo>
                    <a:pt x="20756" y="6556"/>
                  </a:lnTo>
                  <a:lnTo>
                    <a:pt x="20996" y="6557"/>
                  </a:lnTo>
                  <a:lnTo>
                    <a:pt x="21234" y="6558"/>
                  </a:lnTo>
                  <a:lnTo>
                    <a:pt x="21472" y="6559"/>
                  </a:lnTo>
                  <a:lnTo>
                    <a:pt x="21712" y="6559"/>
                  </a:lnTo>
                  <a:lnTo>
                    <a:pt x="21950" y="6560"/>
                  </a:lnTo>
                  <a:lnTo>
                    <a:pt x="22188" y="6560"/>
                  </a:lnTo>
                  <a:lnTo>
                    <a:pt x="22427" y="6561"/>
                  </a:lnTo>
                  <a:lnTo>
                    <a:pt x="22666" y="6561"/>
                  </a:lnTo>
                  <a:lnTo>
                    <a:pt x="22904" y="6562"/>
                  </a:lnTo>
                  <a:lnTo>
                    <a:pt x="23142" y="6562"/>
                  </a:lnTo>
                  <a:lnTo>
                    <a:pt x="23382" y="6563"/>
                  </a:lnTo>
                  <a:lnTo>
                    <a:pt x="23620" y="6563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6198" name="Freeform 84"/>
            <p:cNvSpPr>
              <a:spLocks/>
            </p:cNvSpPr>
            <p:nvPr/>
          </p:nvSpPr>
          <p:spPr bwMode="auto">
            <a:xfrm>
              <a:off x="1026" y="984"/>
              <a:ext cx="2688" cy="2208"/>
            </a:xfrm>
            <a:custGeom>
              <a:avLst/>
              <a:gdLst>
                <a:gd name="T0" fmla="*/ 0 w 2688"/>
                <a:gd name="T1" fmla="*/ 2208 h 2208"/>
                <a:gd name="T2" fmla="*/ 240 w 2688"/>
                <a:gd name="T3" fmla="*/ 1932 h 2208"/>
                <a:gd name="T4" fmla="*/ 468 w 2688"/>
                <a:gd name="T5" fmla="*/ 1692 h 2208"/>
                <a:gd name="T6" fmla="*/ 744 w 2688"/>
                <a:gd name="T7" fmla="*/ 1488 h 2208"/>
                <a:gd name="T8" fmla="*/ 1056 w 2688"/>
                <a:gd name="T9" fmla="*/ 1332 h 2208"/>
                <a:gd name="T10" fmla="*/ 1356 w 2688"/>
                <a:gd name="T11" fmla="*/ 1236 h 2208"/>
                <a:gd name="T12" fmla="*/ 1680 w 2688"/>
                <a:gd name="T13" fmla="*/ 1176 h 2208"/>
                <a:gd name="T14" fmla="*/ 1980 w 2688"/>
                <a:gd name="T15" fmla="*/ 1140 h 2208"/>
                <a:gd name="T16" fmla="*/ 2520 w 2688"/>
                <a:gd name="T17" fmla="*/ 1116 h 2208"/>
                <a:gd name="T18" fmla="*/ 2688 w 2688"/>
                <a:gd name="T19" fmla="*/ 1104 h 2208"/>
                <a:gd name="T20" fmla="*/ 2220 w 2688"/>
                <a:gd name="T21" fmla="*/ 1080 h 2208"/>
                <a:gd name="T22" fmla="*/ 1956 w 2688"/>
                <a:gd name="T23" fmla="*/ 1068 h 2208"/>
                <a:gd name="T24" fmla="*/ 1644 w 2688"/>
                <a:gd name="T25" fmla="*/ 1032 h 2208"/>
                <a:gd name="T26" fmla="*/ 1428 w 2688"/>
                <a:gd name="T27" fmla="*/ 996 h 2208"/>
                <a:gd name="T28" fmla="*/ 1080 w 2688"/>
                <a:gd name="T29" fmla="*/ 900 h 2208"/>
                <a:gd name="T30" fmla="*/ 840 w 2688"/>
                <a:gd name="T31" fmla="*/ 780 h 2208"/>
                <a:gd name="T32" fmla="*/ 612 w 2688"/>
                <a:gd name="T33" fmla="*/ 636 h 2208"/>
                <a:gd name="T34" fmla="*/ 420 w 2688"/>
                <a:gd name="T35" fmla="*/ 480 h 2208"/>
                <a:gd name="T36" fmla="*/ 192 w 2688"/>
                <a:gd name="T37" fmla="*/ 228 h 2208"/>
                <a:gd name="T38" fmla="*/ 60 w 2688"/>
                <a:gd name="T39" fmla="*/ 84 h 2208"/>
                <a:gd name="T40" fmla="*/ 0 w 2688"/>
                <a:gd name="T41" fmla="*/ 0 h 2208"/>
                <a:gd name="T42" fmla="*/ 0 w 2688"/>
                <a:gd name="T43" fmla="*/ 2208 h 220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688" h="2208">
                  <a:moveTo>
                    <a:pt x="0" y="2208"/>
                  </a:moveTo>
                  <a:lnTo>
                    <a:pt x="240" y="1932"/>
                  </a:lnTo>
                  <a:lnTo>
                    <a:pt x="468" y="1692"/>
                  </a:lnTo>
                  <a:lnTo>
                    <a:pt x="744" y="1488"/>
                  </a:lnTo>
                  <a:lnTo>
                    <a:pt x="1056" y="1332"/>
                  </a:lnTo>
                  <a:lnTo>
                    <a:pt x="1356" y="1236"/>
                  </a:lnTo>
                  <a:lnTo>
                    <a:pt x="1680" y="1176"/>
                  </a:lnTo>
                  <a:lnTo>
                    <a:pt x="1980" y="1140"/>
                  </a:lnTo>
                  <a:lnTo>
                    <a:pt x="2520" y="1116"/>
                  </a:lnTo>
                  <a:lnTo>
                    <a:pt x="2688" y="1104"/>
                  </a:lnTo>
                  <a:lnTo>
                    <a:pt x="2220" y="1080"/>
                  </a:lnTo>
                  <a:lnTo>
                    <a:pt x="1956" y="1068"/>
                  </a:lnTo>
                  <a:lnTo>
                    <a:pt x="1644" y="1032"/>
                  </a:lnTo>
                  <a:lnTo>
                    <a:pt x="1428" y="996"/>
                  </a:lnTo>
                  <a:lnTo>
                    <a:pt x="1080" y="900"/>
                  </a:lnTo>
                  <a:lnTo>
                    <a:pt x="840" y="780"/>
                  </a:lnTo>
                  <a:lnTo>
                    <a:pt x="612" y="636"/>
                  </a:lnTo>
                  <a:lnTo>
                    <a:pt x="420" y="480"/>
                  </a:lnTo>
                  <a:lnTo>
                    <a:pt x="192" y="228"/>
                  </a:lnTo>
                  <a:lnTo>
                    <a:pt x="60" y="84"/>
                  </a:lnTo>
                  <a:lnTo>
                    <a:pt x="0" y="0"/>
                  </a:lnTo>
                  <a:lnTo>
                    <a:pt x="0" y="2208"/>
                  </a:lnTo>
                  <a:close/>
                </a:path>
              </a:pathLst>
            </a:custGeom>
            <a:solidFill>
              <a:srgbClr val="FF99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FF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AU"/>
            </a:p>
          </p:txBody>
        </p:sp>
      </p:grpSp>
      <p:grpSp>
        <p:nvGrpSpPr>
          <p:cNvPr id="6149" name="Group 288"/>
          <p:cNvGrpSpPr>
            <a:grpSpLocks/>
          </p:cNvGrpSpPr>
          <p:nvPr/>
        </p:nvGrpSpPr>
        <p:grpSpPr bwMode="auto">
          <a:xfrm>
            <a:off x="2681288" y="4102100"/>
            <a:ext cx="1028700" cy="846138"/>
            <a:chOff x="1563" y="1252"/>
            <a:chExt cx="648" cy="533"/>
          </a:xfrm>
        </p:grpSpPr>
        <p:grpSp>
          <p:nvGrpSpPr>
            <p:cNvPr id="6167" name="Group 178"/>
            <p:cNvGrpSpPr>
              <a:grpSpLocks/>
            </p:cNvGrpSpPr>
            <p:nvPr/>
          </p:nvGrpSpPr>
          <p:grpSpPr bwMode="auto">
            <a:xfrm>
              <a:off x="1652" y="1252"/>
              <a:ext cx="464" cy="434"/>
              <a:chOff x="1616" y="1252"/>
              <a:chExt cx="464" cy="434"/>
            </a:xfrm>
          </p:grpSpPr>
          <p:sp>
            <p:nvSpPr>
              <p:cNvPr id="6178" name="Line 123"/>
              <p:cNvSpPr>
                <a:spLocks noChangeShapeType="1"/>
              </p:cNvSpPr>
              <p:nvPr/>
            </p:nvSpPr>
            <p:spPr bwMode="auto">
              <a:xfrm flipV="1">
                <a:off x="1734" y="1681"/>
                <a:ext cx="1" cy="4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179" name="Line 126"/>
              <p:cNvSpPr>
                <a:spLocks noChangeShapeType="1"/>
              </p:cNvSpPr>
              <p:nvPr/>
            </p:nvSpPr>
            <p:spPr bwMode="auto">
              <a:xfrm flipV="1">
                <a:off x="1967" y="1681"/>
                <a:ext cx="1" cy="4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180" name="Freeform 142"/>
              <p:cNvSpPr>
                <a:spLocks/>
              </p:cNvSpPr>
              <p:nvPr/>
            </p:nvSpPr>
            <p:spPr bwMode="auto">
              <a:xfrm>
                <a:off x="1616" y="1685"/>
                <a:ext cx="58" cy="1"/>
              </a:xfrm>
              <a:custGeom>
                <a:avLst/>
                <a:gdLst>
                  <a:gd name="T0" fmla="*/ 1 w 1044"/>
                  <a:gd name="T1" fmla="*/ 1 h 15"/>
                  <a:gd name="T2" fmla="*/ 2 w 1044"/>
                  <a:gd name="T3" fmla="*/ 1 h 15"/>
                  <a:gd name="T4" fmla="*/ 3 w 1044"/>
                  <a:gd name="T5" fmla="*/ 1 h 15"/>
                  <a:gd name="T6" fmla="*/ 4 w 1044"/>
                  <a:gd name="T7" fmla="*/ 1 h 15"/>
                  <a:gd name="T8" fmla="*/ 6 w 1044"/>
                  <a:gd name="T9" fmla="*/ 1 h 15"/>
                  <a:gd name="T10" fmla="*/ 7 w 1044"/>
                  <a:gd name="T11" fmla="*/ 1 h 15"/>
                  <a:gd name="T12" fmla="*/ 8 w 1044"/>
                  <a:gd name="T13" fmla="*/ 1 h 15"/>
                  <a:gd name="T14" fmla="*/ 9 w 1044"/>
                  <a:gd name="T15" fmla="*/ 1 h 15"/>
                  <a:gd name="T16" fmla="*/ 10 w 1044"/>
                  <a:gd name="T17" fmla="*/ 1 h 15"/>
                  <a:gd name="T18" fmla="*/ 11 w 1044"/>
                  <a:gd name="T19" fmla="*/ 1 h 15"/>
                  <a:gd name="T20" fmla="*/ 13 w 1044"/>
                  <a:gd name="T21" fmla="*/ 1 h 15"/>
                  <a:gd name="T22" fmla="*/ 14 w 1044"/>
                  <a:gd name="T23" fmla="*/ 1 h 15"/>
                  <a:gd name="T24" fmla="*/ 15 w 1044"/>
                  <a:gd name="T25" fmla="*/ 1 h 15"/>
                  <a:gd name="T26" fmla="*/ 16 w 1044"/>
                  <a:gd name="T27" fmla="*/ 1 h 15"/>
                  <a:gd name="T28" fmla="*/ 17 w 1044"/>
                  <a:gd name="T29" fmla="*/ 1 h 15"/>
                  <a:gd name="T30" fmla="*/ 18 w 1044"/>
                  <a:gd name="T31" fmla="*/ 1 h 15"/>
                  <a:gd name="T32" fmla="*/ 20 w 1044"/>
                  <a:gd name="T33" fmla="*/ 1 h 15"/>
                  <a:gd name="T34" fmla="*/ 21 w 1044"/>
                  <a:gd name="T35" fmla="*/ 1 h 15"/>
                  <a:gd name="T36" fmla="*/ 22 w 1044"/>
                  <a:gd name="T37" fmla="*/ 1 h 15"/>
                  <a:gd name="T38" fmla="*/ 23 w 1044"/>
                  <a:gd name="T39" fmla="*/ 1 h 15"/>
                  <a:gd name="T40" fmla="*/ 24 w 1044"/>
                  <a:gd name="T41" fmla="*/ 1 h 15"/>
                  <a:gd name="T42" fmla="*/ 25 w 1044"/>
                  <a:gd name="T43" fmla="*/ 1 h 15"/>
                  <a:gd name="T44" fmla="*/ 27 w 1044"/>
                  <a:gd name="T45" fmla="*/ 1 h 15"/>
                  <a:gd name="T46" fmla="*/ 28 w 1044"/>
                  <a:gd name="T47" fmla="*/ 1 h 15"/>
                  <a:gd name="T48" fmla="*/ 29 w 1044"/>
                  <a:gd name="T49" fmla="*/ 1 h 15"/>
                  <a:gd name="T50" fmla="*/ 30 w 1044"/>
                  <a:gd name="T51" fmla="*/ 1 h 15"/>
                  <a:gd name="T52" fmla="*/ 31 w 1044"/>
                  <a:gd name="T53" fmla="*/ 1 h 15"/>
                  <a:gd name="T54" fmla="*/ 32 w 1044"/>
                  <a:gd name="T55" fmla="*/ 1 h 15"/>
                  <a:gd name="T56" fmla="*/ 34 w 1044"/>
                  <a:gd name="T57" fmla="*/ 1 h 15"/>
                  <a:gd name="T58" fmla="*/ 35 w 1044"/>
                  <a:gd name="T59" fmla="*/ 1 h 15"/>
                  <a:gd name="T60" fmla="*/ 36 w 1044"/>
                  <a:gd name="T61" fmla="*/ 1 h 15"/>
                  <a:gd name="T62" fmla="*/ 37 w 1044"/>
                  <a:gd name="T63" fmla="*/ 1 h 15"/>
                  <a:gd name="T64" fmla="*/ 38 w 1044"/>
                  <a:gd name="T65" fmla="*/ 1 h 15"/>
                  <a:gd name="T66" fmla="*/ 39 w 1044"/>
                  <a:gd name="T67" fmla="*/ 1 h 15"/>
                  <a:gd name="T68" fmla="*/ 41 w 1044"/>
                  <a:gd name="T69" fmla="*/ 1 h 15"/>
                  <a:gd name="T70" fmla="*/ 42 w 1044"/>
                  <a:gd name="T71" fmla="*/ 1 h 15"/>
                  <a:gd name="T72" fmla="*/ 43 w 1044"/>
                  <a:gd name="T73" fmla="*/ 1 h 15"/>
                  <a:gd name="T74" fmla="*/ 44 w 1044"/>
                  <a:gd name="T75" fmla="*/ 1 h 15"/>
                  <a:gd name="T76" fmla="*/ 45 w 1044"/>
                  <a:gd name="T77" fmla="*/ 1 h 15"/>
                  <a:gd name="T78" fmla="*/ 46 w 1044"/>
                  <a:gd name="T79" fmla="*/ 1 h 15"/>
                  <a:gd name="T80" fmla="*/ 48 w 1044"/>
                  <a:gd name="T81" fmla="*/ 1 h 15"/>
                  <a:gd name="T82" fmla="*/ 49 w 1044"/>
                  <a:gd name="T83" fmla="*/ 1 h 15"/>
                  <a:gd name="T84" fmla="*/ 50 w 1044"/>
                  <a:gd name="T85" fmla="*/ 0 h 15"/>
                  <a:gd name="T86" fmla="*/ 51 w 1044"/>
                  <a:gd name="T87" fmla="*/ 0 h 15"/>
                  <a:gd name="T88" fmla="*/ 52 w 1044"/>
                  <a:gd name="T89" fmla="*/ 0 h 15"/>
                  <a:gd name="T90" fmla="*/ 53 w 1044"/>
                  <a:gd name="T91" fmla="*/ 0 h 15"/>
                  <a:gd name="T92" fmla="*/ 55 w 1044"/>
                  <a:gd name="T93" fmla="*/ 0 h 15"/>
                  <a:gd name="T94" fmla="*/ 56 w 1044"/>
                  <a:gd name="T95" fmla="*/ 0 h 15"/>
                  <a:gd name="T96" fmla="*/ 57 w 1044"/>
                  <a:gd name="T97" fmla="*/ 0 h 15"/>
                  <a:gd name="T98" fmla="*/ 58 w 1044"/>
                  <a:gd name="T99" fmla="*/ 0 h 1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44" h="15">
                    <a:moveTo>
                      <a:pt x="0" y="15"/>
                    </a:moveTo>
                    <a:lnTo>
                      <a:pt x="5" y="15"/>
                    </a:lnTo>
                    <a:lnTo>
                      <a:pt x="11" y="15"/>
                    </a:lnTo>
                    <a:lnTo>
                      <a:pt x="16" y="15"/>
                    </a:lnTo>
                    <a:lnTo>
                      <a:pt x="21" y="15"/>
                    </a:lnTo>
                    <a:lnTo>
                      <a:pt x="26" y="15"/>
                    </a:lnTo>
                    <a:lnTo>
                      <a:pt x="31" y="15"/>
                    </a:lnTo>
                    <a:lnTo>
                      <a:pt x="37" y="15"/>
                    </a:lnTo>
                    <a:lnTo>
                      <a:pt x="42" y="15"/>
                    </a:lnTo>
                    <a:lnTo>
                      <a:pt x="47" y="15"/>
                    </a:lnTo>
                    <a:lnTo>
                      <a:pt x="52" y="15"/>
                    </a:lnTo>
                    <a:lnTo>
                      <a:pt x="57" y="15"/>
                    </a:lnTo>
                    <a:lnTo>
                      <a:pt x="63" y="15"/>
                    </a:lnTo>
                    <a:lnTo>
                      <a:pt x="69" y="15"/>
                    </a:lnTo>
                    <a:lnTo>
                      <a:pt x="74" y="15"/>
                    </a:lnTo>
                    <a:lnTo>
                      <a:pt x="79" y="15"/>
                    </a:lnTo>
                    <a:lnTo>
                      <a:pt x="84" y="15"/>
                    </a:lnTo>
                    <a:lnTo>
                      <a:pt x="89" y="15"/>
                    </a:lnTo>
                    <a:lnTo>
                      <a:pt x="95" y="15"/>
                    </a:lnTo>
                    <a:lnTo>
                      <a:pt x="100" y="15"/>
                    </a:lnTo>
                    <a:lnTo>
                      <a:pt x="105" y="15"/>
                    </a:lnTo>
                    <a:lnTo>
                      <a:pt x="110" y="15"/>
                    </a:lnTo>
                    <a:lnTo>
                      <a:pt x="115" y="15"/>
                    </a:lnTo>
                    <a:lnTo>
                      <a:pt x="120" y="15"/>
                    </a:lnTo>
                    <a:lnTo>
                      <a:pt x="126" y="15"/>
                    </a:lnTo>
                    <a:lnTo>
                      <a:pt x="131" y="15"/>
                    </a:lnTo>
                    <a:lnTo>
                      <a:pt x="136" y="15"/>
                    </a:lnTo>
                    <a:lnTo>
                      <a:pt x="142" y="15"/>
                    </a:lnTo>
                    <a:lnTo>
                      <a:pt x="147" y="15"/>
                    </a:lnTo>
                    <a:lnTo>
                      <a:pt x="153" y="15"/>
                    </a:lnTo>
                    <a:lnTo>
                      <a:pt x="158" y="15"/>
                    </a:lnTo>
                    <a:lnTo>
                      <a:pt x="163" y="15"/>
                    </a:lnTo>
                    <a:lnTo>
                      <a:pt x="168" y="15"/>
                    </a:lnTo>
                    <a:lnTo>
                      <a:pt x="173" y="15"/>
                    </a:lnTo>
                    <a:lnTo>
                      <a:pt x="178" y="15"/>
                    </a:lnTo>
                    <a:lnTo>
                      <a:pt x="184" y="15"/>
                    </a:lnTo>
                    <a:lnTo>
                      <a:pt x="189" y="15"/>
                    </a:lnTo>
                    <a:lnTo>
                      <a:pt x="194" y="15"/>
                    </a:lnTo>
                    <a:lnTo>
                      <a:pt x="199" y="15"/>
                    </a:lnTo>
                    <a:lnTo>
                      <a:pt x="204" y="15"/>
                    </a:lnTo>
                    <a:lnTo>
                      <a:pt x="210" y="15"/>
                    </a:lnTo>
                    <a:lnTo>
                      <a:pt x="215" y="15"/>
                    </a:lnTo>
                    <a:lnTo>
                      <a:pt x="220" y="15"/>
                    </a:lnTo>
                    <a:lnTo>
                      <a:pt x="226" y="15"/>
                    </a:lnTo>
                    <a:lnTo>
                      <a:pt x="231" y="15"/>
                    </a:lnTo>
                    <a:lnTo>
                      <a:pt x="236" y="15"/>
                    </a:lnTo>
                    <a:lnTo>
                      <a:pt x="242" y="15"/>
                    </a:lnTo>
                    <a:lnTo>
                      <a:pt x="247" y="15"/>
                    </a:lnTo>
                    <a:lnTo>
                      <a:pt x="252" y="15"/>
                    </a:lnTo>
                    <a:lnTo>
                      <a:pt x="257" y="15"/>
                    </a:lnTo>
                    <a:lnTo>
                      <a:pt x="262" y="14"/>
                    </a:lnTo>
                    <a:lnTo>
                      <a:pt x="268" y="14"/>
                    </a:lnTo>
                    <a:lnTo>
                      <a:pt x="273" y="14"/>
                    </a:lnTo>
                    <a:lnTo>
                      <a:pt x="278" y="14"/>
                    </a:lnTo>
                    <a:lnTo>
                      <a:pt x="283" y="14"/>
                    </a:lnTo>
                    <a:lnTo>
                      <a:pt x="288" y="14"/>
                    </a:lnTo>
                    <a:lnTo>
                      <a:pt x="293" y="14"/>
                    </a:lnTo>
                    <a:lnTo>
                      <a:pt x="299" y="14"/>
                    </a:lnTo>
                    <a:lnTo>
                      <a:pt x="305" y="14"/>
                    </a:lnTo>
                    <a:lnTo>
                      <a:pt x="310" y="14"/>
                    </a:lnTo>
                    <a:lnTo>
                      <a:pt x="315" y="14"/>
                    </a:lnTo>
                    <a:lnTo>
                      <a:pt x="320" y="14"/>
                    </a:lnTo>
                    <a:lnTo>
                      <a:pt x="326" y="14"/>
                    </a:lnTo>
                    <a:lnTo>
                      <a:pt x="331" y="14"/>
                    </a:lnTo>
                    <a:lnTo>
                      <a:pt x="336" y="14"/>
                    </a:lnTo>
                    <a:lnTo>
                      <a:pt x="341" y="14"/>
                    </a:lnTo>
                    <a:lnTo>
                      <a:pt x="346" y="14"/>
                    </a:lnTo>
                    <a:lnTo>
                      <a:pt x="351" y="14"/>
                    </a:lnTo>
                    <a:lnTo>
                      <a:pt x="357" y="14"/>
                    </a:lnTo>
                    <a:lnTo>
                      <a:pt x="362" y="14"/>
                    </a:lnTo>
                    <a:lnTo>
                      <a:pt x="367" y="14"/>
                    </a:lnTo>
                    <a:lnTo>
                      <a:pt x="372" y="14"/>
                    </a:lnTo>
                    <a:lnTo>
                      <a:pt x="377" y="14"/>
                    </a:lnTo>
                    <a:lnTo>
                      <a:pt x="384" y="14"/>
                    </a:lnTo>
                    <a:lnTo>
                      <a:pt x="389" y="14"/>
                    </a:lnTo>
                    <a:lnTo>
                      <a:pt x="394" y="14"/>
                    </a:lnTo>
                    <a:lnTo>
                      <a:pt x="399" y="14"/>
                    </a:lnTo>
                    <a:lnTo>
                      <a:pt x="404" y="14"/>
                    </a:lnTo>
                    <a:lnTo>
                      <a:pt x="409" y="14"/>
                    </a:lnTo>
                    <a:lnTo>
                      <a:pt x="415" y="14"/>
                    </a:lnTo>
                    <a:lnTo>
                      <a:pt x="420" y="14"/>
                    </a:lnTo>
                    <a:lnTo>
                      <a:pt x="425" y="14"/>
                    </a:lnTo>
                    <a:lnTo>
                      <a:pt x="430" y="14"/>
                    </a:lnTo>
                    <a:lnTo>
                      <a:pt x="435" y="14"/>
                    </a:lnTo>
                    <a:lnTo>
                      <a:pt x="441" y="14"/>
                    </a:lnTo>
                    <a:lnTo>
                      <a:pt x="446" y="14"/>
                    </a:lnTo>
                    <a:lnTo>
                      <a:pt x="451" y="14"/>
                    </a:lnTo>
                    <a:lnTo>
                      <a:pt x="456" y="14"/>
                    </a:lnTo>
                    <a:lnTo>
                      <a:pt x="461" y="14"/>
                    </a:lnTo>
                    <a:lnTo>
                      <a:pt x="467" y="14"/>
                    </a:lnTo>
                    <a:lnTo>
                      <a:pt x="473" y="14"/>
                    </a:lnTo>
                    <a:lnTo>
                      <a:pt x="478" y="14"/>
                    </a:lnTo>
                    <a:lnTo>
                      <a:pt x="483" y="14"/>
                    </a:lnTo>
                    <a:lnTo>
                      <a:pt x="488" y="14"/>
                    </a:lnTo>
                    <a:lnTo>
                      <a:pt x="493" y="14"/>
                    </a:lnTo>
                    <a:lnTo>
                      <a:pt x="499" y="14"/>
                    </a:lnTo>
                    <a:lnTo>
                      <a:pt x="504" y="14"/>
                    </a:lnTo>
                    <a:lnTo>
                      <a:pt x="509" y="14"/>
                    </a:lnTo>
                    <a:lnTo>
                      <a:pt x="514" y="13"/>
                    </a:lnTo>
                    <a:lnTo>
                      <a:pt x="519" y="13"/>
                    </a:lnTo>
                    <a:lnTo>
                      <a:pt x="524" y="13"/>
                    </a:lnTo>
                    <a:lnTo>
                      <a:pt x="530" y="13"/>
                    </a:lnTo>
                    <a:lnTo>
                      <a:pt x="535" y="13"/>
                    </a:lnTo>
                    <a:lnTo>
                      <a:pt x="540" y="13"/>
                    </a:lnTo>
                    <a:lnTo>
                      <a:pt x="546" y="13"/>
                    </a:lnTo>
                    <a:lnTo>
                      <a:pt x="551" y="13"/>
                    </a:lnTo>
                    <a:lnTo>
                      <a:pt x="557" y="13"/>
                    </a:lnTo>
                    <a:lnTo>
                      <a:pt x="562" y="13"/>
                    </a:lnTo>
                    <a:lnTo>
                      <a:pt x="567" y="13"/>
                    </a:lnTo>
                    <a:lnTo>
                      <a:pt x="572" y="13"/>
                    </a:lnTo>
                    <a:lnTo>
                      <a:pt x="577" y="13"/>
                    </a:lnTo>
                    <a:lnTo>
                      <a:pt x="582" y="13"/>
                    </a:lnTo>
                    <a:lnTo>
                      <a:pt x="588" y="13"/>
                    </a:lnTo>
                    <a:lnTo>
                      <a:pt x="593" y="13"/>
                    </a:lnTo>
                    <a:lnTo>
                      <a:pt x="598" y="13"/>
                    </a:lnTo>
                    <a:lnTo>
                      <a:pt x="603" y="13"/>
                    </a:lnTo>
                    <a:lnTo>
                      <a:pt x="608" y="13"/>
                    </a:lnTo>
                    <a:lnTo>
                      <a:pt x="613" y="13"/>
                    </a:lnTo>
                    <a:lnTo>
                      <a:pt x="619" y="13"/>
                    </a:lnTo>
                    <a:lnTo>
                      <a:pt x="624" y="13"/>
                    </a:lnTo>
                    <a:lnTo>
                      <a:pt x="630" y="12"/>
                    </a:lnTo>
                    <a:lnTo>
                      <a:pt x="635" y="12"/>
                    </a:lnTo>
                    <a:lnTo>
                      <a:pt x="640" y="12"/>
                    </a:lnTo>
                    <a:lnTo>
                      <a:pt x="646" y="12"/>
                    </a:lnTo>
                    <a:lnTo>
                      <a:pt x="651" y="12"/>
                    </a:lnTo>
                    <a:lnTo>
                      <a:pt x="656" y="12"/>
                    </a:lnTo>
                    <a:lnTo>
                      <a:pt x="661" y="12"/>
                    </a:lnTo>
                    <a:lnTo>
                      <a:pt x="666" y="12"/>
                    </a:lnTo>
                    <a:lnTo>
                      <a:pt x="671" y="12"/>
                    </a:lnTo>
                    <a:lnTo>
                      <a:pt x="677" y="12"/>
                    </a:lnTo>
                    <a:lnTo>
                      <a:pt x="682" y="12"/>
                    </a:lnTo>
                    <a:lnTo>
                      <a:pt x="687" y="12"/>
                    </a:lnTo>
                    <a:lnTo>
                      <a:pt x="692" y="12"/>
                    </a:lnTo>
                    <a:lnTo>
                      <a:pt x="697" y="12"/>
                    </a:lnTo>
                    <a:lnTo>
                      <a:pt x="703" y="12"/>
                    </a:lnTo>
                    <a:lnTo>
                      <a:pt x="709" y="11"/>
                    </a:lnTo>
                    <a:lnTo>
                      <a:pt x="714" y="11"/>
                    </a:lnTo>
                    <a:lnTo>
                      <a:pt x="719" y="11"/>
                    </a:lnTo>
                    <a:lnTo>
                      <a:pt x="724" y="11"/>
                    </a:lnTo>
                    <a:lnTo>
                      <a:pt x="729" y="11"/>
                    </a:lnTo>
                    <a:lnTo>
                      <a:pt x="735" y="11"/>
                    </a:lnTo>
                    <a:lnTo>
                      <a:pt x="740" y="11"/>
                    </a:lnTo>
                    <a:lnTo>
                      <a:pt x="745" y="11"/>
                    </a:lnTo>
                    <a:lnTo>
                      <a:pt x="750" y="11"/>
                    </a:lnTo>
                    <a:lnTo>
                      <a:pt x="755" y="11"/>
                    </a:lnTo>
                    <a:lnTo>
                      <a:pt x="761" y="11"/>
                    </a:lnTo>
                    <a:lnTo>
                      <a:pt x="766" y="10"/>
                    </a:lnTo>
                    <a:lnTo>
                      <a:pt x="771" y="10"/>
                    </a:lnTo>
                    <a:lnTo>
                      <a:pt x="776" y="10"/>
                    </a:lnTo>
                    <a:lnTo>
                      <a:pt x="781" y="10"/>
                    </a:lnTo>
                    <a:lnTo>
                      <a:pt x="786" y="10"/>
                    </a:lnTo>
                    <a:lnTo>
                      <a:pt x="793" y="10"/>
                    </a:lnTo>
                    <a:lnTo>
                      <a:pt x="798" y="10"/>
                    </a:lnTo>
                    <a:lnTo>
                      <a:pt x="803" y="10"/>
                    </a:lnTo>
                    <a:lnTo>
                      <a:pt x="808" y="10"/>
                    </a:lnTo>
                    <a:lnTo>
                      <a:pt x="813" y="9"/>
                    </a:lnTo>
                    <a:lnTo>
                      <a:pt x="819" y="9"/>
                    </a:lnTo>
                    <a:lnTo>
                      <a:pt x="824" y="9"/>
                    </a:lnTo>
                    <a:lnTo>
                      <a:pt x="829" y="9"/>
                    </a:lnTo>
                    <a:lnTo>
                      <a:pt x="834" y="9"/>
                    </a:lnTo>
                    <a:lnTo>
                      <a:pt x="839" y="9"/>
                    </a:lnTo>
                    <a:lnTo>
                      <a:pt x="844" y="9"/>
                    </a:lnTo>
                    <a:lnTo>
                      <a:pt x="850" y="8"/>
                    </a:lnTo>
                    <a:lnTo>
                      <a:pt x="855" y="8"/>
                    </a:lnTo>
                    <a:lnTo>
                      <a:pt x="860" y="8"/>
                    </a:lnTo>
                    <a:lnTo>
                      <a:pt x="865" y="8"/>
                    </a:lnTo>
                    <a:lnTo>
                      <a:pt x="871" y="8"/>
                    </a:lnTo>
                    <a:lnTo>
                      <a:pt x="877" y="8"/>
                    </a:lnTo>
                    <a:lnTo>
                      <a:pt x="882" y="7"/>
                    </a:lnTo>
                    <a:lnTo>
                      <a:pt x="887" y="7"/>
                    </a:lnTo>
                    <a:lnTo>
                      <a:pt x="892" y="7"/>
                    </a:lnTo>
                    <a:lnTo>
                      <a:pt x="897" y="7"/>
                    </a:lnTo>
                    <a:lnTo>
                      <a:pt x="902" y="7"/>
                    </a:lnTo>
                    <a:lnTo>
                      <a:pt x="908" y="7"/>
                    </a:lnTo>
                    <a:lnTo>
                      <a:pt x="913" y="6"/>
                    </a:lnTo>
                    <a:lnTo>
                      <a:pt x="918" y="6"/>
                    </a:lnTo>
                    <a:lnTo>
                      <a:pt x="923" y="6"/>
                    </a:lnTo>
                    <a:lnTo>
                      <a:pt x="928" y="6"/>
                    </a:lnTo>
                    <a:lnTo>
                      <a:pt x="934" y="6"/>
                    </a:lnTo>
                    <a:lnTo>
                      <a:pt x="939" y="5"/>
                    </a:lnTo>
                    <a:lnTo>
                      <a:pt x="944" y="5"/>
                    </a:lnTo>
                    <a:lnTo>
                      <a:pt x="949" y="5"/>
                    </a:lnTo>
                    <a:lnTo>
                      <a:pt x="955" y="5"/>
                    </a:lnTo>
                    <a:lnTo>
                      <a:pt x="960" y="4"/>
                    </a:lnTo>
                    <a:lnTo>
                      <a:pt x="966" y="4"/>
                    </a:lnTo>
                    <a:lnTo>
                      <a:pt x="971" y="4"/>
                    </a:lnTo>
                    <a:lnTo>
                      <a:pt x="976" y="4"/>
                    </a:lnTo>
                    <a:lnTo>
                      <a:pt x="981" y="3"/>
                    </a:lnTo>
                    <a:lnTo>
                      <a:pt x="986" y="3"/>
                    </a:lnTo>
                    <a:lnTo>
                      <a:pt x="992" y="3"/>
                    </a:lnTo>
                    <a:lnTo>
                      <a:pt x="997" y="3"/>
                    </a:lnTo>
                    <a:lnTo>
                      <a:pt x="1002" y="2"/>
                    </a:lnTo>
                    <a:lnTo>
                      <a:pt x="1007" y="2"/>
                    </a:lnTo>
                    <a:lnTo>
                      <a:pt x="1012" y="2"/>
                    </a:lnTo>
                    <a:lnTo>
                      <a:pt x="1017" y="1"/>
                    </a:lnTo>
                    <a:lnTo>
                      <a:pt x="1023" y="1"/>
                    </a:lnTo>
                    <a:lnTo>
                      <a:pt x="1028" y="1"/>
                    </a:lnTo>
                    <a:lnTo>
                      <a:pt x="1034" y="0"/>
                    </a:lnTo>
                    <a:lnTo>
                      <a:pt x="1039" y="0"/>
                    </a:lnTo>
                    <a:lnTo>
                      <a:pt x="1044" y="0"/>
                    </a:lnTo>
                  </a:path>
                </a:pathLst>
              </a:custGeom>
              <a:noFill/>
              <a:ln w="12700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181" name="Freeform 143"/>
              <p:cNvSpPr>
                <a:spLocks/>
              </p:cNvSpPr>
              <p:nvPr/>
            </p:nvSpPr>
            <p:spPr bwMode="auto">
              <a:xfrm>
                <a:off x="1674" y="1652"/>
                <a:ext cx="58" cy="33"/>
              </a:xfrm>
              <a:custGeom>
                <a:avLst/>
                <a:gdLst>
                  <a:gd name="T0" fmla="*/ 1 w 1044"/>
                  <a:gd name="T1" fmla="*/ 33 h 1120"/>
                  <a:gd name="T2" fmla="*/ 2 w 1044"/>
                  <a:gd name="T3" fmla="*/ 33 h 1120"/>
                  <a:gd name="T4" fmla="*/ 3 w 1044"/>
                  <a:gd name="T5" fmla="*/ 33 h 1120"/>
                  <a:gd name="T6" fmla="*/ 4 w 1044"/>
                  <a:gd name="T7" fmla="*/ 33 h 1120"/>
                  <a:gd name="T8" fmla="*/ 6 w 1044"/>
                  <a:gd name="T9" fmla="*/ 33 h 1120"/>
                  <a:gd name="T10" fmla="*/ 7 w 1044"/>
                  <a:gd name="T11" fmla="*/ 33 h 1120"/>
                  <a:gd name="T12" fmla="*/ 8 w 1044"/>
                  <a:gd name="T13" fmla="*/ 33 h 1120"/>
                  <a:gd name="T14" fmla="*/ 9 w 1044"/>
                  <a:gd name="T15" fmla="*/ 33 h 1120"/>
                  <a:gd name="T16" fmla="*/ 10 w 1044"/>
                  <a:gd name="T17" fmla="*/ 32 h 1120"/>
                  <a:gd name="T18" fmla="*/ 11 w 1044"/>
                  <a:gd name="T19" fmla="*/ 32 h 1120"/>
                  <a:gd name="T20" fmla="*/ 13 w 1044"/>
                  <a:gd name="T21" fmla="*/ 32 h 1120"/>
                  <a:gd name="T22" fmla="*/ 14 w 1044"/>
                  <a:gd name="T23" fmla="*/ 32 h 1120"/>
                  <a:gd name="T24" fmla="*/ 15 w 1044"/>
                  <a:gd name="T25" fmla="*/ 32 h 1120"/>
                  <a:gd name="T26" fmla="*/ 16 w 1044"/>
                  <a:gd name="T27" fmla="*/ 32 h 1120"/>
                  <a:gd name="T28" fmla="*/ 17 w 1044"/>
                  <a:gd name="T29" fmla="*/ 32 h 1120"/>
                  <a:gd name="T30" fmla="*/ 18 w 1044"/>
                  <a:gd name="T31" fmla="*/ 32 h 1120"/>
                  <a:gd name="T32" fmla="*/ 20 w 1044"/>
                  <a:gd name="T33" fmla="*/ 31 h 1120"/>
                  <a:gd name="T34" fmla="*/ 21 w 1044"/>
                  <a:gd name="T35" fmla="*/ 31 h 1120"/>
                  <a:gd name="T36" fmla="*/ 22 w 1044"/>
                  <a:gd name="T37" fmla="*/ 31 h 1120"/>
                  <a:gd name="T38" fmla="*/ 23 w 1044"/>
                  <a:gd name="T39" fmla="*/ 31 h 1120"/>
                  <a:gd name="T40" fmla="*/ 24 w 1044"/>
                  <a:gd name="T41" fmla="*/ 31 h 1120"/>
                  <a:gd name="T42" fmla="*/ 25 w 1044"/>
                  <a:gd name="T43" fmla="*/ 30 h 1120"/>
                  <a:gd name="T44" fmla="*/ 27 w 1044"/>
                  <a:gd name="T45" fmla="*/ 30 h 1120"/>
                  <a:gd name="T46" fmla="*/ 28 w 1044"/>
                  <a:gd name="T47" fmla="*/ 30 h 1120"/>
                  <a:gd name="T48" fmla="*/ 29 w 1044"/>
                  <a:gd name="T49" fmla="*/ 29 h 1120"/>
                  <a:gd name="T50" fmla="*/ 30 w 1044"/>
                  <a:gd name="T51" fmla="*/ 29 h 1120"/>
                  <a:gd name="T52" fmla="*/ 31 w 1044"/>
                  <a:gd name="T53" fmla="*/ 29 h 1120"/>
                  <a:gd name="T54" fmla="*/ 32 w 1044"/>
                  <a:gd name="T55" fmla="*/ 28 h 1120"/>
                  <a:gd name="T56" fmla="*/ 34 w 1044"/>
                  <a:gd name="T57" fmla="*/ 28 h 1120"/>
                  <a:gd name="T58" fmla="*/ 35 w 1044"/>
                  <a:gd name="T59" fmla="*/ 27 h 1120"/>
                  <a:gd name="T60" fmla="*/ 36 w 1044"/>
                  <a:gd name="T61" fmla="*/ 27 h 1120"/>
                  <a:gd name="T62" fmla="*/ 37 w 1044"/>
                  <a:gd name="T63" fmla="*/ 26 h 1120"/>
                  <a:gd name="T64" fmla="*/ 38 w 1044"/>
                  <a:gd name="T65" fmla="*/ 25 h 1120"/>
                  <a:gd name="T66" fmla="*/ 39 w 1044"/>
                  <a:gd name="T67" fmla="*/ 25 h 1120"/>
                  <a:gd name="T68" fmla="*/ 41 w 1044"/>
                  <a:gd name="T69" fmla="*/ 24 h 1120"/>
                  <a:gd name="T70" fmla="*/ 42 w 1044"/>
                  <a:gd name="T71" fmla="*/ 23 h 1120"/>
                  <a:gd name="T72" fmla="*/ 43 w 1044"/>
                  <a:gd name="T73" fmla="*/ 22 h 1120"/>
                  <a:gd name="T74" fmla="*/ 44 w 1044"/>
                  <a:gd name="T75" fmla="*/ 21 h 1120"/>
                  <a:gd name="T76" fmla="*/ 45 w 1044"/>
                  <a:gd name="T77" fmla="*/ 20 h 1120"/>
                  <a:gd name="T78" fmla="*/ 46 w 1044"/>
                  <a:gd name="T79" fmla="*/ 19 h 1120"/>
                  <a:gd name="T80" fmla="*/ 48 w 1044"/>
                  <a:gd name="T81" fmla="*/ 18 h 1120"/>
                  <a:gd name="T82" fmla="*/ 49 w 1044"/>
                  <a:gd name="T83" fmla="*/ 16 h 1120"/>
                  <a:gd name="T84" fmla="*/ 50 w 1044"/>
                  <a:gd name="T85" fmla="*/ 15 h 1120"/>
                  <a:gd name="T86" fmla="*/ 51 w 1044"/>
                  <a:gd name="T87" fmla="*/ 13 h 1120"/>
                  <a:gd name="T88" fmla="*/ 52 w 1044"/>
                  <a:gd name="T89" fmla="*/ 11 h 1120"/>
                  <a:gd name="T90" fmla="*/ 53 w 1044"/>
                  <a:gd name="T91" fmla="*/ 9 h 1120"/>
                  <a:gd name="T92" fmla="*/ 55 w 1044"/>
                  <a:gd name="T93" fmla="*/ 7 h 1120"/>
                  <a:gd name="T94" fmla="*/ 56 w 1044"/>
                  <a:gd name="T95" fmla="*/ 5 h 1120"/>
                  <a:gd name="T96" fmla="*/ 57 w 1044"/>
                  <a:gd name="T97" fmla="*/ 3 h 1120"/>
                  <a:gd name="T98" fmla="*/ 58 w 1044"/>
                  <a:gd name="T99" fmla="*/ 0 h 112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44" h="1120">
                    <a:moveTo>
                      <a:pt x="0" y="1120"/>
                    </a:moveTo>
                    <a:lnTo>
                      <a:pt x="6" y="1119"/>
                    </a:lnTo>
                    <a:lnTo>
                      <a:pt x="11" y="1119"/>
                    </a:lnTo>
                    <a:lnTo>
                      <a:pt x="16" y="1119"/>
                    </a:lnTo>
                    <a:lnTo>
                      <a:pt x="21" y="1118"/>
                    </a:lnTo>
                    <a:lnTo>
                      <a:pt x="26" y="1118"/>
                    </a:lnTo>
                    <a:lnTo>
                      <a:pt x="31" y="1118"/>
                    </a:lnTo>
                    <a:lnTo>
                      <a:pt x="37" y="1117"/>
                    </a:lnTo>
                    <a:lnTo>
                      <a:pt x="42" y="1117"/>
                    </a:lnTo>
                    <a:lnTo>
                      <a:pt x="47" y="1116"/>
                    </a:lnTo>
                    <a:lnTo>
                      <a:pt x="52" y="1116"/>
                    </a:lnTo>
                    <a:lnTo>
                      <a:pt x="57" y="1116"/>
                    </a:lnTo>
                    <a:lnTo>
                      <a:pt x="63" y="1115"/>
                    </a:lnTo>
                    <a:lnTo>
                      <a:pt x="69" y="1115"/>
                    </a:lnTo>
                    <a:lnTo>
                      <a:pt x="74" y="1114"/>
                    </a:lnTo>
                    <a:lnTo>
                      <a:pt x="79" y="1114"/>
                    </a:lnTo>
                    <a:lnTo>
                      <a:pt x="84" y="1113"/>
                    </a:lnTo>
                    <a:lnTo>
                      <a:pt x="89" y="1113"/>
                    </a:lnTo>
                    <a:lnTo>
                      <a:pt x="95" y="1112"/>
                    </a:lnTo>
                    <a:lnTo>
                      <a:pt x="100" y="1112"/>
                    </a:lnTo>
                    <a:lnTo>
                      <a:pt x="105" y="1111"/>
                    </a:lnTo>
                    <a:lnTo>
                      <a:pt x="110" y="1111"/>
                    </a:lnTo>
                    <a:lnTo>
                      <a:pt x="115" y="1110"/>
                    </a:lnTo>
                    <a:lnTo>
                      <a:pt x="121" y="1109"/>
                    </a:lnTo>
                    <a:lnTo>
                      <a:pt x="126" y="1109"/>
                    </a:lnTo>
                    <a:lnTo>
                      <a:pt x="131" y="1108"/>
                    </a:lnTo>
                    <a:lnTo>
                      <a:pt x="136" y="1108"/>
                    </a:lnTo>
                    <a:lnTo>
                      <a:pt x="141" y="1107"/>
                    </a:lnTo>
                    <a:lnTo>
                      <a:pt x="146" y="1106"/>
                    </a:lnTo>
                    <a:lnTo>
                      <a:pt x="153" y="1106"/>
                    </a:lnTo>
                    <a:lnTo>
                      <a:pt x="158" y="1105"/>
                    </a:lnTo>
                    <a:lnTo>
                      <a:pt x="163" y="1104"/>
                    </a:lnTo>
                    <a:lnTo>
                      <a:pt x="168" y="1104"/>
                    </a:lnTo>
                    <a:lnTo>
                      <a:pt x="173" y="1103"/>
                    </a:lnTo>
                    <a:lnTo>
                      <a:pt x="179" y="1102"/>
                    </a:lnTo>
                    <a:lnTo>
                      <a:pt x="184" y="1102"/>
                    </a:lnTo>
                    <a:lnTo>
                      <a:pt x="189" y="1101"/>
                    </a:lnTo>
                    <a:lnTo>
                      <a:pt x="194" y="1100"/>
                    </a:lnTo>
                    <a:lnTo>
                      <a:pt x="199" y="1099"/>
                    </a:lnTo>
                    <a:lnTo>
                      <a:pt x="204" y="1099"/>
                    </a:lnTo>
                    <a:lnTo>
                      <a:pt x="210" y="1098"/>
                    </a:lnTo>
                    <a:lnTo>
                      <a:pt x="215" y="1097"/>
                    </a:lnTo>
                    <a:lnTo>
                      <a:pt x="220" y="1096"/>
                    </a:lnTo>
                    <a:lnTo>
                      <a:pt x="225" y="1095"/>
                    </a:lnTo>
                    <a:lnTo>
                      <a:pt x="231" y="1094"/>
                    </a:lnTo>
                    <a:lnTo>
                      <a:pt x="237" y="1093"/>
                    </a:lnTo>
                    <a:lnTo>
                      <a:pt x="242" y="1092"/>
                    </a:lnTo>
                    <a:lnTo>
                      <a:pt x="247" y="1091"/>
                    </a:lnTo>
                    <a:lnTo>
                      <a:pt x="252" y="1090"/>
                    </a:lnTo>
                    <a:lnTo>
                      <a:pt x="257" y="1089"/>
                    </a:lnTo>
                    <a:lnTo>
                      <a:pt x="262" y="1088"/>
                    </a:lnTo>
                    <a:lnTo>
                      <a:pt x="268" y="1087"/>
                    </a:lnTo>
                    <a:lnTo>
                      <a:pt x="273" y="1086"/>
                    </a:lnTo>
                    <a:lnTo>
                      <a:pt x="278" y="1085"/>
                    </a:lnTo>
                    <a:lnTo>
                      <a:pt x="283" y="1084"/>
                    </a:lnTo>
                    <a:lnTo>
                      <a:pt x="288" y="1083"/>
                    </a:lnTo>
                    <a:lnTo>
                      <a:pt x="294" y="1082"/>
                    </a:lnTo>
                    <a:lnTo>
                      <a:pt x="299" y="1081"/>
                    </a:lnTo>
                    <a:lnTo>
                      <a:pt x="304" y="1079"/>
                    </a:lnTo>
                    <a:lnTo>
                      <a:pt x="309" y="1078"/>
                    </a:lnTo>
                    <a:lnTo>
                      <a:pt x="315" y="1077"/>
                    </a:lnTo>
                    <a:lnTo>
                      <a:pt x="320" y="1076"/>
                    </a:lnTo>
                    <a:lnTo>
                      <a:pt x="326" y="1074"/>
                    </a:lnTo>
                    <a:lnTo>
                      <a:pt x="331" y="1073"/>
                    </a:lnTo>
                    <a:lnTo>
                      <a:pt x="336" y="1071"/>
                    </a:lnTo>
                    <a:lnTo>
                      <a:pt x="341" y="1070"/>
                    </a:lnTo>
                    <a:lnTo>
                      <a:pt x="346" y="1069"/>
                    </a:lnTo>
                    <a:lnTo>
                      <a:pt x="352" y="1067"/>
                    </a:lnTo>
                    <a:lnTo>
                      <a:pt x="357" y="1066"/>
                    </a:lnTo>
                    <a:lnTo>
                      <a:pt x="362" y="1064"/>
                    </a:lnTo>
                    <a:lnTo>
                      <a:pt x="367" y="1062"/>
                    </a:lnTo>
                    <a:lnTo>
                      <a:pt x="372" y="1061"/>
                    </a:lnTo>
                    <a:lnTo>
                      <a:pt x="377" y="1059"/>
                    </a:lnTo>
                    <a:lnTo>
                      <a:pt x="383" y="1058"/>
                    </a:lnTo>
                    <a:lnTo>
                      <a:pt x="388" y="1056"/>
                    </a:lnTo>
                    <a:lnTo>
                      <a:pt x="394" y="1054"/>
                    </a:lnTo>
                    <a:lnTo>
                      <a:pt x="399" y="1052"/>
                    </a:lnTo>
                    <a:lnTo>
                      <a:pt x="404" y="1050"/>
                    </a:lnTo>
                    <a:lnTo>
                      <a:pt x="410" y="1049"/>
                    </a:lnTo>
                    <a:lnTo>
                      <a:pt x="415" y="1047"/>
                    </a:lnTo>
                    <a:lnTo>
                      <a:pt x="420" y="1045"/>
                    </a:lnTo>
                    <a:lnTo>
                      <a:pt x="425" y="1043"/>
                    </a:lnTo>
                    <a:lnTo>
                      <a:pt x="430" y="1041"/>
                    </a:lnTo>
                    <a:lnTo>
                      <a:pt x="435" y="1038"/>
                    </a:lnTo>
                    <a:lnTo>
                      <a:pt x="441" y="1036"/>
                    </a:lnTo>
                    <a:lnTo>
                      <a:pt x="446" y="1034"/>
                    </a:lnTo>
                    <a:lnTo>
                      <a:pt x="451" y="1032"/>
                    </a:lnTo>
                    <a:lnTo>
                      <a:pt x="456" y="1030"/>
                    </a:lnTo>
                    <a:lnTo>
                      <a:pt x="461" y="1027"/>
                    </a:lnTo>
                    <a:lnTo>
                      <a:pt x="466" y="1024"/>
                    </a:lnTo>
                    <a:lnTo>
                      <a:pt x="472" y="1022"/>
                    </a:lnTo>
                    <a:lnTo>
                      <a:pt x="478" y="1019"/>
                    </a:lnTo>
                    <a:lnTo>
                      <a:pt x="483" y="1016"/>
                    </a:lnTo>
                    <a:lnTo>
                      <a:pt x="488" y="1014"/>
                    </a:lnTo>
                    <a:lnTo>
                      <a:pt x="493" y="1011"/>
                    </a:lnTo>
                    <a:lnTo>
                      <a:pt x="499" y="1009"/>
                    </a:lnTo>
                    <a:lnTo>
                      <a:pt x="504" y="1006"/>
                    </a:lnTo>
                    <a:lnTo>
                      <a:pt x="509" y="1003"/>
                    </a:lnTo>
                    <a:lnTo>
                      <a:pt x="514" y="1000"/>
                    </a:lnTo>
                    <a:lnTo>
                      <a:pt x="519" y="997"/>
                    </a:lnTo>
                    <a:lnTo>
                      <a:pt x="524" y="994"/>
                    </a:lnTo>
                    <a:lnTo>
                      <a:pt x="530" y="991"/>
                    </a:lnTo>
                    <a:lnTo>
                      <a:pt x="535" y="988"/>
                    </a:lnTo>
                    <a:lnTo>
                      <a:pt x="540" y="985"/>
                    </a:lnTo>
                    <a:lnTo>
                      <a:pt x="545" y="981"/>
                    </a:lnTo>
                    <a:lnTo>
                      <a:pt x="550" y="978"/>
                    </a:lnTo>
                    <a:lnTo>
                      <a:pt x="557" y="975"/>
                    </a:lnTo>
                    <a:lnTo>
                      <a:pt x="562" y="971"/>
                    </a:lnTo>
                    <a:lnTo>
                      <a:pt x="567" y="968"/>
                    </a:lnTo>
                    <a:lnTo>
                      <a:pt x="572" y="964"/>
                    </a:lnTo>
                    <a:lnTo>
                      <a:pt x="577" y="960"/>
                    </a:lnTo>
                    <a:lnTo>
                      <a:pt x="582" y="956"/>
                    </a:lnTo>
                    <a:lnTo>
                      <a:pt x="588" y="953"/>
                    </a:lnTo>
                    <a:lnTo>
                      <a:pt x="593" y="949"/>
                    </a:lnTo>
                    <a:lnTo>
                      <a:pt x="598" y="944"/>
                    </a:lnTo>
                    <a:lnTo>
                      <a:pt x="603" y="940"/>
                    </a:lnTo>
                    <a:lnTo>
                      <a:pt x="608" y="936"/>
                    </a:lnTo>
                    <a:lnTo>
                      <a:pt x="614" y="932"/>
                    </a:lnTo>
                    <a:lnTo>
                      <a:pt x="619" y="927"/>
                    </a:lnTo>
                    <a:lnTo>
                      <a:pt x="624" y="923"/>
                    </a:lnTo>
                    <a:lnTo>
                      <a:pt x="629" y="918"/>
                    </a:lnTo>
                    <a:lnTo>
                      <a:pt x="634" y="914"/>
                    </a:lnTo>
                    <a:lnTo>
                      <a:pt x="640" y="909"/>
                    </a:lnTo>
                    <a:lnTo>
                      <a:pt x="646" y="904"/>
                    </a:lnTo>
                    <a:lnTo>
                      <a:pt x="651" y="899"/>
                    </a:lnTo>
                    <a:lnTo>
                      <a:pt x="656" y="894"/>
                    </a:lnTo>
                    <a:lnTo>
                      <a:pt x="661" y="889"/>
                    </a:lnTo>
                    <a:lnTo>
                      <a:pt x="666" y="883"/>
                    </a:lnTo>
                    <a:lnTo>
                      <a:pt x="672" y="877"/>
                    </a:lnTo>
                    <a:lnTo>
                      <a:pt x="677" y="871"/>
                    </a:lnTo>
                    <a:lnTo>
                      <a:pt x="682" y="866"/>
                    </a:lnTo>
                    <a:lnTo>
                      <a:pt x="687" y="860"/>
                    </a:lnTo>
                    <a:lnTo>
                      <a:pt x="692" y="854"/>
                    </a:lnTo>
                    <a:lnTo>
                      <a:pt x="697" y="848"/>
                    </a:lnTo>
                    <a:lnTo>
                      <a:pt x="703" y="842"/>
                    </a:lnTo>
                    <a:lnTo>
                      <a:pt x="708" y="836"/>
                    </a:lnTo>
                    <a:lnTo>
                      <a:pt x="713" y="829"/>
                    </a:lnTo>
                    <a:lnTo>
                      <a:pt x="719" y="823"/>
                    </a:lnTo>
                    <a:lnTo>
                      <a:pt x="724" y="816"/>
                    </a:lnTo>
                    <a:lnTo>
                      <a:pt x="730" y="809"/>
                    </a:lnTo>
                    <a:lnTo>
                      <a:pt x="735" y="802"/>
                    </a:lnTo>
                    <a:lnTo>
                      <a:pt x="740" y="795"/>
                    </a:lnTo>
                    <a:lnTo>
                      <a:pt x="745" y="788"/>
                    </a:lnTo>
                    <a:lnTo>
                      <a:pt x="750" y="780"/>
                    </a:lnTo>
                    <a:lnTo>
                      <a:pt x="755" y="773"/>
                    </a:lnTo>
                    <a:lnTo>
                      <a:pt x="761" y="765"/>
                    </a:lnTo>
                    <a:lnTo>
                      <a:pt x="766" y="757"/>
                    </a:lnTo>
                    <a:lnTo>
                      <a:pt x="771" y="749"/>
                    </a:lnTo>
                    <a:lnTo>
                      <a:pt x="776" y="741"/>
                    </a:lnTo>
                    <a:lnTo>
                      <a:pt x="781" y="732"/>
                    </a:lnTo>
                    <a:lnTo>
                      <a:pt x="787" y="723"/>
                    </a:lnTo>
                    <a:lnTo>
                      <a:pt x="792" y="714"/>
                    </a:lnTo>
                    <a:lnTo>
                      <a:pt x="798" y="705"/>
                    </a:lnTo>
                    <a:lnTo>
                      <a:pt x="803" y="696"/>
                    </a:lnTo>
                    <a:lnTo>
                      <a:pt x="808" y="687"/>
                    </a:lnTo>
                    <a:lnTo>
                      <a:pt x="813" y="677"/>
                    </a:lnTo>
                    <a:lnTo>
                      <a:pt x="819" y="668"/>
                    </a:lnTo>
                    <a:lnTo>
                      <a:pt x="824" y="658"/>
                    </a:lnTo>
                    <a:lnTo>
                      <a:pt x="829" y="648"/>
                    </a:lnTo>
                    <a:lnTo>
                      <a:pt x="834" y="638"/>
                    </a:lnTo>
                    <a:lnTo>
                      <a:pt x="839" y="627"/>
                    </a:lnTo>
                    <a:lnTo>
                      <a:pt x="845" y="616"/>
                    </a:lnTo>
                    <a:lnTo>
                      <a:pt x="850" y="606"/>
                    </a:lnTo>
                    <a:lnTo>
                      <a:pt x="855" y="594"/>
                    </a:lnTo>
                    <a:lnTo>
                      <a:pt x="860" y="583"/>
                    </a:lnTo>
                    <a:lnTo>
                      <a:pt x="865" y="570"/>
                    </a:lnTo>
                    <a:lnTo>
                      <a:pt x="870" y="559"/>
                    </a:lnTo>
                    <a:lnTo>
                      <a:pt x="876" y="547"/>
                    </a:lnTo>
                    <a:lnTo>
                      <a:pt x="882" y="534"/>
                    </a:lnTo>
                    <a:lnTo>
                      <a:pt x="887" y="522"/>
                    </a:lnTo>
                    <a:lnTo>
                      <a:pt x="892" y="509"/>
                    </a:lnTo>
                    <a:lnTo>
                      <a:pt x="897" y="496"/>
                    </a:lnTo>
                    <a:lnTo>
                      <a:pt x="903" y="482"/>
                    </a:lnTo>
                    <a:lnTo>
                      <a:pt x="908" y="469"/>
                    </a:lnTo>
                    <a:lnTo>
                      <a:pt x="913" y="455"/>
                    </a:lnTo>
                    <a:lnTo>
                      <a:pt x="918" y="441"/>
                    </a:lnTo>
                    <a:lnTo>
                      <a:pt x="923" y="425"/>
                    </a:lnTo>
                    <a:lnTo>
                      <a:pt x="928" y="411"/>
                    </a:lnTo>
                    <a:lnTo>
                      <a:pt x="934" y="396"/>
                    </a:lnTo>
                    <a:lnTo>
                      <a:pt x="939" y="380"/>
                    </a:lnTo>
                    <a:lnTo>
                      <a:pt x="944" y="365"/>
                    </a:lnTo>
                    <a:lnTo>
                      <a:pt x="949" y="349"/>
                    </a:lnTo>
                    <a:lnTo>
                      <a:pt x="954" y="333"/>
                    </a:lnTo>
                    <a:lnTo>
                      <a:pt x="961" y="316"/>
                    </a:lnTo>
                    <a:lnTo>
                      <a:pt x="966" y="299"/>
                    </a:lnTo>
                    <a:lnTo>
                      <a:pt x="971" y="281"/>
                    </a:lnTo>
                    <a:lnTo>
                      <a:pt x="976" y="263"/>
                    </a:lnTo>
                    <a:lnTo>
                      <a:pt x="981" y="245"/>
                    </a:lnTo>
                    <a:lnTo>
                      <a:pt x="986" y="227"/>
                    </a:lnTo>
                    <a:lnTo>
                      <a:pt x="992" y="209"/>
                    </a:lnTo>
                    <a:lnTo>
                      <a:pt x="997" y="190"/>
                    </a:lnTo>
                    <a:lnTo>
                      <a:pt x="1002" y="170"/>
                    </a:lnTo>
                    <a:lnTo>
                      <a:pt x="1007" y="150"/>
                    </a:lnTo>
                    <a:lnTo>
                      <a:pt x="1012" y="129"/>
                    </a:lnTo>
                    <a:lnTo>
                      <a:pt x="1018" y="109"/>
                    </a:lnTo>
                    <a:lnTo>
                      <a:pt x="1023" y="88"/>
                    </a:lnTo>
                    <a:lnTo>
                      <a:pt x="1028" y="67"/>
                    </a:lnTo>
                    <a:lnTo>
                      <a:pt x="1033" y="45"/>
                    </a:lnTo>
                    <a:lnTo>
                      <a:pt x="1038" y="23"/>
                    </a:lnTo>
                    <a:lnTo>
                      <a:pt x="1044" y="0"/>
                    </a:lnTo>
                  </a:path>
                </a:pathLst>
              </a:custGeom>
              <a:noFill/>
              <a:ln w="12700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182" name="Freeform 144"/>
              <p:cNvSpPr>
                <a:spLocks/>
              </p:cNvSpPr>
              <p:nvPr/>
            </p:nvSpPr>
            <p:spPr bwMode="auto">
              <a:xfrm>
                <a:off x="1732" y="1252"/>
                <a:ext cx="58" cy="400"/>
              </a:xfrm>
              <a:custGeom>
                <a:avLst/>
                <a:gdLst>
                  <a:gd name="T0" fmla="*/ 1 w 1044"/>
                  <a:gd name="T1" fmla="*/ 398 h 13604"/>
                  <a:gd name="T2" fmla="*/ 2 w 1044"/>
                  <a:gd name="T3" fmla="*/ 395 h 13604"/>
                  <a:gd name="T4" fmla="*/ 3 w 1044"/>
                  <a:gd name="T5" fmla="*/ 392 h 13604"/>
                  <a:gd name="T6" fmla="*/ 4 w 1044"/>
                  <a:gd name="T7" fmla="*/ 388 h 13604"/>
                  <a:gd name="T8" fmla="*/ 6 w 1044"/>
                  <a:gd name="T9" fmla="*/ 385 h 13604"/>
                  <a:gd name="T10" fmla="*/ 7 w 1044"/>
                  <a:gd name="T11" fmla="*/ 381 h 13604"/>
                  <a:gd name="T12" fmla="*/ 8 w 1044"/>
                  <a:gd name="T13" fmla="*/ 376 h 13604"/>
                  <a:gd name="T14" fmla="*/ 9 w 1044"/>
                  <a:gd name="T15" fmla="*/ 372 h 13604"/>
                  <a:gd name="T16" fmla="*/ 10 w 1044"/>
                  <a:gd name="T17" fmla="*/ 367 h 13604"/>
                  <a:gd name="T18" fmla="*/ 11 w 1044"/>
                  <a:gd name="T19" fmla="*/ 361 h 13604"/>
                  <a:gd name="T20" fmla="*/ 13 w 1044"/>
                  <a:gd name="T21" fmla="*/ 356 h 13604"/>
                  <a:gd name="T22" fmla="*/ 14 w 1044"/>
                  <a:gd name="T23" fmla="*/ 350 h 13604"/>
                  <a:gd name="T24" fmla="*/ 15 w 1044"/>
                  <a:gd name="T25" fmla="*/ 343 h 13604"/>
                  <a:gd name="T26" fmla="*/ 16 w 1044"/>
                  <a:gd name="T27" fmla="*/ 336 h 13604"/>
                  <a:gd name="T28" fmla="*/ 17 w 1044"/>
                  <a:gd name="T29" fmla="*/ 329 h 13604"/>
                  <a:gd name="T30" fmla="*/ 18 w 1044"/>
                  <a:gd name="T31" fmla="*/ 321 h 13604"/>
                  <a:gd name="T32" fmla="*/ 20 w 1044"/>
                  <a:gd name="T33" fmla="*/ 312 h 13604"/>
                  <a:gd name="T34" fmla="*/ 21 w 1044"/>
                  <a:gd name="T35" fmla="*/ 303 h 13604"/>
                  <a:gd name="T36" fmla="*/ 22 w 1044"/>
                  <a:gd name="T37" fmla="*/ 294 h 13604"/>
                  <a:gd name="T38" fmla="*/ 23 w 1044"/>
                  <a:gd name="T39" fmla="*/ 284 h 13604"/>
                  <a:gd name="T40" fmla="*/ 24 w 1044"/>
                  <a:gd name="T41" fmla="*/ 273 h 13604"/>
                  <a:gd name="T42" fmla="*/ 25 w 1044"/>
                  <a:gd name="T43" fmla="*/ 262 h 13604"/>
                  <a:gd name="T44" fmla="*/ 27 w 1044"/>
                  <a:gd name="T45" fmla="*/ 250 h 13604"/>
                  <a:gd name="T46" fmla="*/ 28 w 1044"/>
                  <a:gd name="T47" fmla="*/ 238 h 13604"/>
                  <a:gd name="T48" fmla="*/ 29 w 1044"/>
                  <a:gd name="T49" fmla="*/ 225 h 13604"/>
                  <a:gd name="T50" fmla="*/ 30 w 1044"/>
                  <a:gd name="T51" fmla="*/ 211 h 13604"/>
                  <a:gd name="T52" fmla="*/ 31 w 1044"/>
                  <a:gd name="T53" fmla="*/ 197 h 13604"/>
                  <a:gd name="T54" fmla="*/ 32 w 1044"/>
                  <a:gd name="T55" fmla="*/ 183 h 13604"/>
                  <a:gd name="T56" fmla="*/ 34 w 1044"/>
                  <a:gd name="T57" fmla="*/ 168 h 13604"/>
                  <a:gd name="T58" fmla="*/ 35 w 1044"/>
                  <a:gd name="T59" fmla="*/ 152 h 13604"/>
                  <a:gd name="T60" fmla="*/ 36 w 1044"/>
                  <a:gd name="T61" fmla="*/ 137 h 13604"/>
                  <a:gd name="T62" fmla="*/ 37 w 1044"/>
                  <a:gd name="T63" fmla="*/ 121 h 13604"/>
                  <a:gd name="T64" fmla="*/ 38 w 1044"/>
                  <a:gd name="T65" fmla="*/ 105 h 13604"/>
                  <a:gd name="T66" fmla="*/ 39 w 1044"/>
                  <a:gd name="T67" fmla="*/ 89 h 13604"/>
                  <a:gd name="T68" fmla="*/ 41 w 1044"/>
                  <a:gd name="T69" fmla="*/ 73 h 13604"/>
                  <a:gd name="T70" fmla="*/ 42 w 1044"/>
                  <a:gd name="T71" fmla="*/ 58 h 13604"/>
                  <a:gd name="T72" fmla="*/ 43 w 1044"/>
                  <a:gd name="T73" fmla="*/ 44 h 13604"/>
                  <a:gd name="T74" fmla="*/ 44 w 1044"/>
                  <a:gd name="T75" fmla="*/ 31 h 13604"/>
                  <a:gd name="T76" fmla="*/ 45 w 1044"/>
                  <a:gd name="T77" fmla="*/ 20 h 13604"/>
                  <a:gd name="T78" fmla="*/ 46 w 1044"/>
                  <a:gd name="T79" fmla="*/ 11 h 13604"/>
                  <a:gd name="T80" fmla="*/ 48 w 1044"/>
                  <a:gd name="T81" fmla="*/ 4 h 13604"/>
                  <a:gd name="T82" fmla="*/ 49 w 1044"/>
                  <a:gd name="T83" fmla="*/ 0 h 13604"/>
                  <a:gd name="T84" fmla="*/ 50 w 1044"/>
                  <a:gd name="T85" fmla="*/ 1 h 13604"/>
                  <a:gd name="T86" fmla="*/ 51 w 1044"/>
                  <a:gd name="T87" fmla="*/ 6 h 13604"/>
                  <a:gd name="T88" fmla="*/ 52 w 1044"/>
                  <a:gd name="T89" fmla="*/ 18 h 13604"/>
                  <a:gd name="T90" fmla="*/ 53 w 1044"/>
                  <a:gd name="T91" fmla="*/ 36 h 13604"/>
                  <a:gd name="T92" fmla="*/ 55 w 1044"/>
                  <a:gd name="T93" fmla="*/ 63 h 13604"/>
                  <a:gd name="T94" fmla="*/ 56 w 1044"/>
                  <a:gd name="T95" fmla="*/ 100 h 13604"/>
                  <a:gd name="T96" fmla="*/ 57 w 1044"/>
                  <a:gd name="T97" fmla="*/ 149 h 13604"/>
                  <a:gd name="T98" fmla="*/ 58 w 1044"/>
                  <a:gd name="T99" fmla="*/ 212 h 1360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44" h="13604">
                    <a:moveTo>
                      <a:pt x="0" y="13604"/>
                    </a:moveTo>
                    <a:lnTo>
                      <a:pt x="6" y="13580"/>
                    </a:lnTo>
                    <a:lnTo>
                      <a:pt x="11" y="13557"/>
                    </a:lnTo>
                    <a:lnTo>
                      <a:pt x="16" y="13533"/>
                    </a:lnTo>
                    <a:lnTo>
                      <a:pt x="21" y="13508"/>
                    </a:lnTo>
                    <a:lnTo>
                      <a:pt x="26" y="13484"/>
                    </a:lnTo>
                    <a:lnTo>
                      <a:pt x="32" y="13458"/>
                    </a:lnTo>
                    <a:lnTo>
                      <a:pt x="37" y="13431"/>
                    </a:lnTo>
                    <a:lnTo>
                      <a:pt x="42" y="13405"/>
                    </a:lnTo>
                    <a:lnTo>
                      <a:pt x="47" y="13378"/>
                    </a:lnTo>
                    <a:lnTo>
                      <a:pt x="52" y="13351"/>
                    </a:lnTo>
                    <a:lnTo>
                      <a:pt x="57" y="13323"/>
                    </a:lnTo>
                    <a:lnTo>
                      <a:pt x="63" y="13295"/>
                    </a:lnTo>
                    <a:lnTo>
                      <a:pt x="68" y="13265"/>
                    </a:lnTo>
                    <a:lnTo>
                      <a:pt x="73" y="13236"/>
                    </a:lnTo>
                    <a:lnTo>
                      <a:pt x="79" y="13206"/>
                    </a:lnTo>
                    <a:lnTo>
                      <a:pt x="84" y="13175"/>
                    </a:lnTo>
                    <a:lnTo>
                      <a:pt x="90" y="13143"/>
                    </a:lnTo>
                    <a:lnTo>
                      <a:pt x="95" y="13112"/>
                    </a:lnTo>
                    <a:lnTo>
                      <a:pt x="100" y="13079"/>
                    </a:lnTo>
                    <a:lnTo>
                      <a:pt x="105" y="13047"/>
                    </a:lnTo>
                    <a:lnTo>
                      <a:pt x="110" y="13013"/>
                    </a:lnTo>
                    <a:lnTo>
                      <a:pt x="115" y="12978"/>
                    </a:lnTo>
                    <a:lnTo>
                      <a:pt x="121" y="12943"/>
                    </a:lnTo>
                    <a:lnTo>
                      <a:pt x="126" y="12908"/>
                    </a:lnTo>
                    <a:lnTo>
                      <a:pt x="131" y="12872"/>
                    </a:lnTo>
                    <a:lnTo>
                      <a:pt x="136" y="12834"/>
                    </a:lnTo>
                    <a:lnTo>
                      <a:pt x="141" y="12797"/>
                    </a:lnTo>
                    <a:lnTo>
                      <a:pt x="147" y="12759"/>
                    </a:lnTo>
                    <a:lnTo>
                      <a:pt x="152" y="12721"/>
                    </a:lnTo>
                    <a:lnTo>
                      <a:pt x="157" y="12680"/>
                    </a:lnTo>
                    <a:lnTo>
                      <a:pt x="163" y="12640"/>
                    </a:lnTo>
                    <a:lnTo>
                      <a:pt x="168" y="12600"/>
                    </a:lnTo>
                    <a:lnTo>
                      <a:pt x="173" y="12558"/>
                    </a:lnTo>
                    <a:lnTo>
                      <a:pt x="179" y="12515"/>
                    </a:lnTo>
                    <a:lnTo>
                      <a:pt x="184" y="12472"/>
                    </a:lnTo>
                    <a:lnTo>
                      <a:pt x="189" y="12428"/>
                    </a:lnTo>
                    <a:lnTo>
                      <a:pt x="194" y="12383"/>
                    </a:lnTo>
                    <a:lnTo>
                      <a:pt x="199" y="12337"/>
                    </a:lnTo>
                    <a:lnTo>
                      <a:pt x="205" y="12291"/>
                    </a:lnTo>
                    <a:lnTo>
                      <a:pt x="210" y="12243"/>
                    </a:lnTo>
                    <a:lnTo>
                      <a:pt x="215" y="12196"/>
                    </a:lnTo>
                    <a:lnTo>
                      <a:pt x="220" y="12147"/>
                    </a:lnTo>
                    <a:lnTo>
                      <a:pt x="225" y="12097"/>
                    </a:lnTo>
                    <a:lnTo>
                      <a:pt x="230" y="12047"/>
                    </a:lnTo>
                    <a:lnTo>
                      <a:pt x="236" y="11996"/>
                    </a:lnTo>
                    <a:lnTo>
                      <a:pt x="242" y="11943"/>
                    </a:lnTo>
                    <a:lnTo>
                      <a:pt x="247" y="11890"/>
                    </a:lnTo>
                    <a:lnTo>
                      <a:pt x="252" y="11836"/>
                    </a:lnTo>
                    <a:lnTo>
                      <a:pt x="257" y="11781"/>
                    </a:lnTo>
                    <a:lnTo>
                      <a:pt x="263" y="11725"/>
                    </a:lnTo>
                    <a:lnTo>
                      <a:pt x="268" y="11669"/>
                    </a:lnTo>
                    <a:lnTo>
                      <a:pt x="273" y="11610"/>
                    </a:lnTo>
                    <a:lnTo>
                      <a:pt x="278" y="11552"/>
                    </a:lnTo>
                    <a:lnTo>
                      <a:pt x="283" y="11492"/>
                    </a:lnTo>
                    <a:lnTo>
                      <a:pt x="288" y="11431"/>
                    </a:lnTo>
                    <a:lnTo>
                      <a:pt x="294" y="11370"/>
                    </a:lnTo>
                    <a:lnTo>
                      <a:pt x="299" y="11307"/>
                    </a:lnTo>
                    <a:lnTo>
                      <a:pt x="304" y="11244"/>
                    </a:lnTo>
                    <a:lnTo>
                      <a:pt x="309" y="11178"/>
                    </a:lnTo>
                    <a:lnTo>
                      <a:pt x="314" y="11113"/>
                    </a:lnTo>
                    <a:lnTo>
                      <a:pt x="319" y="11046"/>
                    </a:lnTo>
                    <a:lnTo>
                      <a:pt x="326" y="10978"/>
                    </a:lnTo>
                    <a:lnTo>
                      <a:pt x="331" y="10909"/>
                    </a:lnTo>
                    <a:lnTo>
                      <a:pt x="336" y="10839"/>
                    </a:lnTo>
                    <a:lnTo>
                      <a:pt x="341" y="10769"/>
                    </a:lnTo>
                    <a:lnTo>
                      <a:pt x="346" y="10696"/>
                    </a:lnTo>
                    <a:lnTo>
                      <a:pt x="352" y="10623"/>
                    </a:lnTo>
                    <a:lnTo>
                      <a:pt x="357" y="10548"/>
                    </a:lnTo>
                    <a:lnTo>
                      <a:pt x="362" y="10473"/>
                    </a:lnTo>
                    <a:lnTo>
                      <a:pt x="367" y="10396"/>
                    </a:lnTo>
                    <a:lnTo>
                      <a:pt x="372" y="10318"/>
                    </a:lnTo>
                    <a:lnTo>
                      <a:pt x="377" y="10239"/>
                    </a:lnTo>
                    <a:lnTo>
                      <a:pt x="383" y="10159"/>
                    </a:lnTo>
                    <a:lnTo>
                      <a:pt x="388" y="10078"/>
                    </a:lnTo>
                    <a:lnTo>
                      <a:pt x="393" y="9995"/>
                    </a:lnTo>
                    <a:lnTo>
                      <a:pt x="398" y="9912"/>
                    </a:lnTo>
                    <a:lnTo>
                      <a:pt x="404" y="9826"/>
                    </a:lnTo>
                    <a:lnTo>
                      <a:pt x="410" y="9741"/>
                    </a:lnTo>
                    <a:lnTo>
                      <a:pt x="415" y="9653"/>
                    </a:lnTo>
                    <a:lnTo>
                      <a:pt x="420" y="9564"/>
                    </a:lnTo>
                    <a:lnTo>
                      <a:pt x="425" y="9475"/>
                    </a:lnTo>
                    <a:lnTo>
                      <a:pt x="430" y="9384"/>
                    </a:lnTo>
                    <a:lnTo>
                      <a:pt x="435" y="9292"/>
                    </a:lnTo>
                    <a:lnTo>
                      <a:pt x="441" y="9198"/>
                    </a:lnTo>
                    <a:lnTo>
                      <a:pt x="446" y="9103"/>
                    </a:lnTo>
                    <a:lnTo>
                      <a:pt x="451" y="9008"/>
                    </a:lnTo>
                    <a:lnTo>
                      <a:pt x="456" y="8910"/>
                    </a:lnTo>
                    <a:lnTo>
                      <a:pt x="461" y="8812"/>
                    </a:lnTo>
                    <a:lnTo>
                      <a:pt x="467" y="8713"/>
                    </a:lnTo>
                    <a:lnTo>
                      <a:pt x="472" y="8611"/>
                    </a:lnTo>
                    <a:lnTo>
                      <a:pt x="477" y="8509"/>
                    </a:lnTo>
                    <a:lnTo>
                      <a:pt x="483" y="8406"/>
                    </a:lnTo>
                    <a:lnTo>
                      <a:pt x="488" y="8301"/>
                    </a:lnTo>
                    <a:lnTo>
                      <a:pt x="493" y="8195"/>
                    </a:lnTo>
                    <a:lnTo>
                      <a:pt x="499" y="8088"/>
                    </a:lnTo>
                    <a:lnTo>
                      <a:pt x="504" y="7980"/>
                    </a:lnTo>
                    <a:lnTo>
                      <a:pt x="509" y="7870"/>
                    </a:lnTo>
                    <a:lnTo>
                      <a:pt x="514" y="7759"/>
                    </a:lnTo>
                    <a:lnTo>
                      <a:pt x="519" y="7647"/>
                    </a:lnTo>
                    <a:lnTo>
                      <a:pt x="525" y="7535"/>
                    </a:lnTo>
                    <a:lnTo>
                      <a:pt x="530" y="7420"/>
                    </a:lnTo>
                    <a:lnTo>
                      <a:pt x="535" y="7304"/>
                    </a:lnTo>
                    <a:lnTo>
                      <a:pt x="540" y="7187"/>
                    </a:lnTo>
                    <a:lnTo>
                      <a:pt x="545" y="7071"/>
                    </a:lnTo>
                    <a:lnTo>
                      <a:pt x="550" y="6952"/>
                    </a:lnTo>
                    <a:lnTo>
                      <a:pt x="556" y="6832"/>
                    </a:lnTo>
                    <a:lnTo>
                      <a:pt x="561" y="6710"/>
                    </a:lnTo>
                    <a:lnTo>
                      <a:pt x="567" y="6588"/>
                    </a:lnTo>
                    <a:lnTo>
                      <a:pt x="572" y="6465"/>
                    </a:lnTo>
                    <a:lnTo>
                      <a:pt x="577" y="6341"/>
                    </a:lnTo>
                    <a:lnTo>
                      <a:pt x="583" y="6215"/>
                    </a:lnTo>
                    <a:lnTo>
                      <a:pt x="588" y="6089"/>
                    </a:lnTo>
                    <a:lnTo>
                      <a:pt x="593" y="5962"/>
                    </a:lnTo>
                    <a:lnTo>
                      <a:pt x="598" y="5833"/>
                    </a:lnTo>
                    <a:lnTo>
                      <a:pt x="603" y="5704"/>
                    </a:lnTo>
                    <a:lnTo>
                      <a:pt x="608" y="5576"/>
                    </a:lnTo>
                    <a:lnTo>
                      <a:pt x="614" y="5445"/>
                    </a:lnTo>
                    <a:lnTo>
                      <a:pt x="619" y="5313"/>
                    </a:lnTo>
                    <a:lnTo>
                      <a:pt x="624" y="5181"/>
                    </a:lnTo>
                    <a:lnTo>
                      <a:pt x="629" y="5049"/>
                    </a:lnTo>
                    <a:lnTo>
                      <a:pt x="634" y="4915"/>
                    </a:lnTo>
                    <a:lnTo>
                      <a:pt x="640" y="4782"/>
                    </a:lnTo>
                    <a:lnTo>
                      <a:pt x="646" y="4647"/>
                    </a:lnTo>
                    <a:lnTo>
                      <a:pt x="651" y="4513"/>
                    </a:lnTo>
                    <a:lnTo>
                      <a:pt x="656" y="4378"/>
                    </a:lnTo>
                    <a:lnTo>
                      <a:pt x="661" y="4243"/>
                    </a:lnTo>
                    <a:lnTo>
                      <a:pt x="666" y="4108"/>
                    </a:lnTo>
                    <a:lnTo>
                      <a:pt x="672" y="3972"/>
                    </a:lnTo>
                    <a:lnTo>
                      <a:pt x="677" y="3836"/>
                    </a:lnTo>
                    <a:lnTo>
                      <a:pt x="682" y="3701"/>
                    </a:lnTo>
                    <a:lnTo>
                      <a:pt x="687" y="3565"/>
                    </a:lnTo>
                    <a:lnTo>
                      <a:pt x="692" y="3430"/>
                    </a:lnTo>
                    <a:lnTo>
                      <a:pt x="698" y="3295"/>
                    </a:lnTo>
                    <a:lnTo>
                      <a:pt x="703" y="3160"/>
                    </a:lnTo>
                    <a:lnTo>
                      <a:pt x="708" y="3026"/>
                    </a:lnTo>
                    <a:lnTo>
                      <a:pt x="713" y="2893"/>
                    </a:lnTo>
                    <a:lnTo>
                      <a:pt x="718" y="2761"/>
                    </a:lnTo>
                    <a:lnTo>
                      <a:pt x="723" y="2629"/>
                    </a:lnTo>
                    <a:lnTo>
                      <a:pt x="730" y="2499"/>
                    </a:lnTo>
                    <a:lnTo>
                      <a:pt x="735" y="2369"/>
                    </a:lnTo>
                    <a:lnTo>
                      <a:pt x="740" y="2241"/>
                    </a:lnTo>
                    <a:lnTo>
                      <a:pt x="745" y="2114"/>
                    </a:lnTo>
                    <a:lnTo>
                      <a:pt x="750" y="1988"/>
                    </a:lnTo>
                    <a:lnTo>
                      <a:pt x="756" y="1866"/>
                    </a:lnTo>
                    <a:lnTo>
                      <a:pt x="761" y="1744"/>
                    </a:lnTo>
                    <a:lnTo>
                      <a:pt x="766" y="1624"/>
                    </a:lnTo>
                    <a:lnTo>
                      <a:pt x="771" y="1507"/>
                    </a:lnTo>
                    <a:lnTo>
                      <a:pt x="776" y="1392"/>
                    </a:lnTo>
                    <a:lnTo>
                      <a:pt x="781" y="1281"/>
                    </a:lnTo>
                    <a:lnTo>
                      <a:pt x="787" y="1172"/>
                    </a:lnTo>
                    <a:lnTo>
                      <a:pt x="792" y="1066"/>
                    </a:lnTo>
                    <a:lnTo>
                      <a:pt x="797" y="963"/>
                    </a:lnTo>
                    <a:lnTo>
                      <a:pt x="802" y="864"/>
                    </a:lnTo>
                    <a:lnTo>
                      <a:pt x="808" y="769"/>
                    </a:lnTo>
                    <a:lnTo>
                      <a:pt x="814" y="678"/>
                    </a:lnTo>
                    <a:lnTo>
                      <a:pt x="819" y="591"/>
                    </a:lnTo>
                    <a:lnTo>
                      <a:pt x="824" y="508"/>
                    </a:lnTo>
                    <a:lnTo>
                      <a:pt x="829" y="431"/>
                    </a:lnTo>
                    <a:lnTo>
                      <a:pt x="834" y="359"/>
                    </a:lnTo>
                    <a:lnTo>
                      <a:pt x="839" y="293"/>
                    </a:lnTo>
                    <a:lnTo>
                      <a:pt x="845" y="232"/>
                    </a:lnTo>
                    <a:lnTo>
                      <a:pt x="850" y="177"/>
                    </a:lnTo>
                    <a:lnTo>
                      <a:pt x="855" y="129"/>
                    </a:lnTo>
                    <a:lnTo>
                      <a:pt x="860" y="89"/>
                    </a:lnTo>
                    <a:lnTo>
                      <a:pt x="865" y="54"/>
                    </a:lnTo>
                    <a:lnTo>
                      <a:pt x="871" y="28"/>
                    </a:lnTo>
                    <a:lnTo>
                      <a:pt x="876" y="10"/>
                    </a:lnTo>
                    <a:lnTo>
                      <a:pt x="881" y="1"/>
                    </a:lnTo>
                    <a:lnTo>
                      <a:pt x="886" y="0"/>
                    </a:lnTo>
                    <a:lnTo>
                      <a:pt x="892" y="9"/>
                    </a:lnTo>
                    <a:lnTo>
                      <a:pt x="897" y="28"/>
                    </a:lnTo>
                    <a:lnTo>
                      <a:pt x="903" y="57"/>
                    </a:lnTo>
                    <a:lnTo>
                      <a:pt x="908" y="98"/>
                    </a:lnTo>
                    <a:lnTo>
                      <a:pt x="913" y="149"/>
                    </a:lnTo>
                    <a:lnTo>
                      <a:pt x="918" y="212"/>
                    </a:lnTo>
                    <a:lnTo>
                      <a:pt x="923" y="289"/>
                    </a:lnTo>
                    <a:lnTo>
                      <a:pt x="929" y="378"/>
                    </a:lnTo>
                    <a:lnTo>
                      <a:pt x="934" y="481"/>
                    </a:lnTo>
                    <a:lnTo>
                      <a:pt x="939" y="598"/>
                    </a:lnTo>
                    <a:lnTo>
                      <a:pt x="944" y="731"/>
                    </a:lnTo>
                    <a:lnTo>
                      <a:pt x="949" y="879"/>
                    </a:lnTo>
                    <a:lnTo>
                      <a:pt x="954" y="1044"/>
                    </a:lnTo>
                    <a:lnTo>
                      <a:pt x="960" y="1226"/>
                    </a:lnTo>
                    <a:lnTo>
                      <a:pt x="965" y="1427"/>
                    </a:lnTo>
                    <a:lnTo>
                      <a:pt x="971" y="1645"/>
                    </a:lnTo>
                    <a:lnTo>
                      <a:pt x="976" y="1884"/>
                    </a:lnTo>
                    <a:lnTo>
                      <a:pt x="981" y="2142"/>
                    </a:lnTo>
                    <a:lnTo>
                      <a:pt x="987" y="2423"/>
                    </a:lnTo>
                    <a:lnTo>
                      <a:pt x="992" y="2726"/>
                    </a:lnTo>
                    <a:lnTo>
                      <a:pt x="997" y="3052"/>
                    </a:lnTo>
                    <a:lnTo>
                      <a:pt x="1002" y="3402"/>
                    </a:lnTo>
                    <a:lnTo>
                      <a:pt x="1007" y="3777"/>
                    </a:lnTo>
                    <a:lnTo>
                      <a:pt x="1012" y="4179"/>
                    </a:lnTo>
                    <a:lnTo>
                      <a:pt x="1018" y="4608"/>
                    </a:lnTo>
                    <a:lnTo>
                      <a:pt x="1023" y="5065"/>
                    </a:lnTo>
                    <a:lnTo>
                      <a:pt x="1028" y="5552"/>
                    </a:lnTo>
                    <a:lnTo>
                      <a:pt x="1033" y="6070"/>
                    </a:lnTo>
                    <a:lnTo>
                      <a:pt x="1038" y="6621"/>
                    </a:lnTo>
                    <a:lnTo>
                      <a:pt x="1044" y="7202"/>
                    </a:lnTo>
                  </a:path>
                </a:pathLst>
              </a:custGeom>
              <a:noFill/>
              <a:ln w="12700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183" name="Freeform 145"/>
              <p:cNvSpPr>
                <a:spLocks/>
              </p:cNvSpPr>
              <p:nvPr/>
            </p:nvSpPr>
            <p:spPr bwMode="auto">
              <a:xfrm>
                <a:off x="1790" y="1252"/>
                <a:ext cx="58" cy="420"/>
              </a:xfrm>
              <a:custGeom>
                <a:avLst/>
                <a:gdLst>
                  <a:gd name="T0" fmla="*/ 1 w 1043"/>
                  <a:gd name="T1" fmla="*/ 269 h 14293"/>
                  <a:gd name="T2" fmla="*/ 2 w 1043"/>
                  <a:gd name="T3" fmla="*/ 363 h 14293"/>
                  <a:gd name="T4" fmla="*/ 3 w 1043"/>
                  <a:gd name="T5" fmla="*/ 392 h 14293"/>
                  <a:gd name="T6" fmla="*/ 4 w 1043"/>
                  <a:gd name="T7" fmla="*/ 293 h 14293"/>
                  <a:gd name="T8" fmla="*/ 6 w 1043"/>
                  <a:gd name="T9" fmla="*/ 213 h 14293"/>
                  <a:gd name="T10" fmla="*/ 7 w 1043"/>
                  <a:gd name="T11" fmla="*/ 150 h 14293"/>
                  <a:gd name="T12" fmla="*/ 8 w 1043"/>
                  <a:gd name="T13" fmla="*/ 101 h 14293"/>
                  <a:gd name="T14" fmla="*/ 9 w 1043"/>
                  <a:gd name="T15" fmla="*/ 64 h 14293"/>
                  <a:gd name="T16" fmla="*/ 10 w 1043"/>
                  <a:gd name="T17" fmla="*/ 37 h 14293"/>
                  <a:gd name="T18" fmla="*/ 11 w 1043"/>
                  <a:gd name="T19" fmla="*/ 18 h 14293"/>
                  <a:gd name="T20" fmla="*/ 13 w 1043"/>
                  <a:gd name="T21" fmla="*/ 6 h 14293"/>
                  <a:gd name="T22" fmla="*/ 14 w 1043"/>
                  <a:gd name="T23" fmla="*/ 1 h 14293"/>
                  <a:gd name="T24" fmla="*/ 15 w 1043"/>
                  <a:gd name="T25" fmla="*/ 0 h 14293"/>
                  <a:gd name="T26" fmla="*/ 16 w 1043"/>
                  <a:gd name="T27" fmla="*/ 4 h 14293"/>
                  <a:gd name="T28" fmla="*/ 17 w 1043"/>
                  <a:gd name="T29" fmla="*/ 10 h 14293"/>
                  <a:gd name="T30" fmla="*/ 18 w 1043"/>
                  <a:gd name="T31" fmla="*/ 20 h 14293"/>
                  <a:gd name="T32" fmla="*/ 20 w 1043"/>
                  <a:gd name="T33" fmla="*/ 31 h 14293"/>
                  <a:gd name="T34" fmla="*/ 21 w 1043"/>
                  <a:gd name="T35" fmla="*/ 44 h 14293"/>
                  <a:gd name="T36" fmla="*/ 22 w 1043"/>
                  <a:gd name="T37" fmla="*/ 58 h 14293"/>
                  <a:gd name="T38" fmla="*/ 23 w 1043"/>
                  <a:gd name="T39" fmla="*/ 73 h 14293"/>
                  <a:gd name="T40" fmla="*/ 24 w 1043"/>
                  <a:gd name="T41" fmla="*/ 89 h 14293"/>
                  <a:gd name="T42" fmla="*/ 25 w 1043"/>
                  <a:gd name="T43" fmla="*/ 104 h 14293"/>
                  <a:gd name="T44" fmla="*/ 26 w 1043"/>
                  <a:gd name="T45" fmla="*/ 120 h 14293"/>
                  <a:gd name="T46" fmla="*/ 28 w 1043"/>
                  <a:gd name="T47" fmla="*/ 136 h 14293"/>
                  <a:gd name="T48" fmla="*/ 29 w 1043"/>
                  <a:gd name="T49" fmla="*/ 152 h 14293"/>
                  <a:gd name="T50" fmla="*/ 30 w 1043"/>
                  <a:gd name="T51" fmla="*/ 167 h 14293"/>
                  <a:gd name="T52" fmla="*/ 31 w 1043"/>
                  <a:gd name="T53" fmla="*/ 182 h 14293"/>
                  <a:gd name="T54" fmla="*/ 32 w 1043"/>
                  <a:gd name="T55" fmla="*/ 197 h 14293"/>
                  <a:gd name="T56" fmla="*/ 33 w 1043"/>
                  <a:gd name="T57" fmla="*/ 211 h 14293"/>
                  <a:gd name="T58" fmla="*/ 35 w 1043"/>
                  <a:gd name="T59" fmla="*/ 224 h 14293"/>
                  <a:gd name="T60" fmla="*/ 36 w 1043"/>
                  <a:gd name="T61" fmla="*/ 237 h 14293"/>
                  <a:gd name="T62" fmla="*/ 37 w 1043"/>
                  <a:gd name="T63" fmla="*/ 250 h 14293"/>
                  <a:gd name="T64" fmla="*/ 38 w 1043"/>
                  <a:gd name="T65" fmla="*/ 262 h 14293"/>
                  <a:gd name="T66" fmla="*/ 39 w 1043"/>
                  <a:gd name="T67" fmla="*/ 273 h 14293"/>
                  <a:gd name="T68" fmla="*/ 40 w 1043"/>
                  <a:gd name="T69" fmla="*/ 283 h 14293"/>
                  <a:gd name="T70" fmla="*/ 42 w 1043"/>
                  <a:gd name="T71" fmla="*/ 293 h 14293"/>
                  <a:gd name="T72" fmla="*/ 43 w 1043"/>
                  <a:gd name="T73" fmla="*/ 303 h 14293"/>
                  <a:gd name="T74" fmla="*/ 44 w 1043"/>
                  <a:gd name="T75" fmla="*/ 312 h 14293"/>
                  <a:gd name="T76" fmla="*/ 45 w 1043"/>
                  <a:gd name="T77" fmla="*/ 320 h 14293"/>
                  <a:gd name="T78" fmla="*/ 46 w 1043"/>
                  <a:gd name="T79" fmla="*/ 328 h 14293"/>
                  <a:gd name="T80" fmla="*/ 47 w 1043"/>
                  <a:gd name="T81" fmla="*/ 336 h 14293"/>
                  <a:gd name="T82" fmla="*/ 49 w 1043"/>
                  <a:gd name="T83" fmla="*/ 343 h 14293"/>
                  <a:gd name="T84" fmla="*/ 50 w 1043"/>
                  <a:gd name="T85" fmla="*/ 349 h 14293"/>
                  <a:gd name="T86" fmla="*/ 51 w 1043"/>
                  <a:gd name="T87" fmla="*/ 355 h 14293"/>
                  <a:gd name="T88" fmla="*/ 52 w 1043"/>
                  <a:gd name="T89" fmla="*/ 361 h 14293"/>
                  <a:gd name="T90" fmla="*/ 53 w 1043"/>
                  <a:gd name="T91" fmla="*/ 366 h 14293"/>
                  <a:gd name="T92" fmla="*/ 54 w 1043"/>
                  <a:gd name="T93" fmla="*/ 371 h 14293"/>
                  <a:gd name="T94" fmla="*/ 56 w 1043"/>
                  <a:gd name="T95" fmla="*/ 376 h 14293"/>
                  <a:gd name="T96" fmla="*/ 57 w 1043"/>
                  <a:gd name="T97" fmla="*/ 380 h 14293"/>
                  <a:gd name="T98" fmla="*/ 58 w 1043"/>
                  <a:gd name="T99" fmla="*/ 384 h 1429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43" h="14293">
                    <a:moveTo>
                      <a:pt x="0" y="7202"/>
                    </a:moveTo>
                    <a:lnTo>
                      <a:pt x="6" y="7822"/>
                    </a:lnTo>
                    <a:lnTo>
                      <a:pt x="11" y="8476"/>
                    </a:lnTo>
                    <a:lnTo>
                      <a:pt x="16" y="9168"/>
                    </a:lnTo>
                    <a:lnTo>
                      <a:pt x="21" y="9899"/>
                    </a:lnTo>
                    <a:lnTo>
                      <a:pt x="26" y="10671"/>
                    </a:lnTo>
                    <a:lnTo>
                      <a:pt x="32" y="11484"/>
                    </a:lnTo>
                    <a:lnTo>
                      <a:pt x="37" y="12342"/>
                    </a:lnTo>
                    <a:lnTo>
                      <a:pt x="42" y="13245"/>
                    </a:lnTo>
                    <a:lnTo>
                      <a:pt x="47" y="14196"/>
                    </a:lnTo>
                    <a:lnTo>
                      <a:pt x="52" y="14293"/>
                    </a:lnTo>
                    <a:lnTo>
                      <a:pt x="58" y="13338"/>
                    </a:lnTo>
                    <a:lnTo>
                      <a:pt x="63" y="12431"/>
                    </a:lnTo>
                    <a:lnTo>
                      <a:pt x="68" y="11568"/>
                    </a:lnTo>
                    <a:lnTo>
                      <a:pt x="73" y="10750"/>
                    </a:lnTo>
                    <a:lnTo>
                      <a:pt x="78" y="9974"/>
                    </a:lnTo>
                    <a:lnTo>
                      <a:pt x="83" y="9239"/>
                    </a:lnTo>
                    <a:lnTo>
                      <a:pt x="90" y="8544"/>
                    </a:lnTo>
                    <a:lnTo>
                      <a:pt x="95" y="7885"/>
                    </a:lnTo>
                    <a:lnTo>
                      <a:pt x="100" y="7263"/>
                    </a:lnTo>
                    <a:lnTo>
                      <a:pt x="105" y="6677"/>
                    </a:lnTo>
                    <a:lnTo>
                      <a:pt x="110" y="6124"/>
                    </a:lnTo>
                    <a:lnTo>
                      <a:pt x="116" y="5603"/>
                    </a:lnTo>
                    <a:lnTo>
                      <a:pt x="121" y="5112"/>
                    </a:lnTo>
                    <a:lnTo>
                      <a:pt x="126" y="4652"/>
                    </a:lnTo>
                    <a:lnTo>
                      <a:pt x="131" y="4220"/>
                    </a:lnTo>
                    <a:lnTo>
                      <a:pt x="136" y="3817"/>
                    </a:lnTo>
                    <a:lnTo>
                      <a:pt x="141" y="3438"/>
                    </a:lnTo>
                    <a:lnTo>
                      <a:pt x="147" y="3086"/>
                    </a:lnTo>
                    <a:lnTo>
                      <a:pt x="152" y="2758"/>
                    </a:lnTo>
                    <a:lnTo>
                      <a:pt x="157" y="2453"/>
                    </a:lnTo>
                    <a:lnTo>
                      <a:pt x="162" y="2170"/>
                    </a:lnTo>
                    <a:lnTo>
                      <a:pt x="168" y="1909"/>
                    </a:lnTo>
                    <a:lnTo>
                      <a:pt x="174" y="1668"/>
                    </a:lnTo>
                    <a:lnTo>
                      <a:pt x="179" y="1448"/>
                    </a:lnTo>
                    <a:lnTo>
                      <a:pt x="184" y="1245"/>
                    </a:lnTo>
                    <a:lnTo>
                      <a:pt x="189" y="1061"/>
                    </a:lnTo>
                    <a:lnTo>
                      <a:pt x="194" y="895"/>
                    </a:lnTo>
                    <a:lnTo>
                      <a:pt x="199" y="745"/>
                    </a:lnTo>
                    <a:lnTo>
                      <a:pt x="205" y="611"/>
                    </a:lnTo>
                    <a:lnTo>
                      <a:pt x="210" y="492"/>
                    </a:lnTo>
                    <a:lnTo>
                      <a:pt x="215" y="388"/>
                    </a:lnTo>
                    <a:lnTo>
                      <a:pt x="220" y="297"/>
                    </a:lnTo>
                    <a:lnTo>
                      <a:pt x="225" y="219"/>
                    </a:lnTo>
                    <a:lnTo>
                      <a:pt x="230" y="155"/>
                    </a:lnTo>
                    <a:lnTo>
                      <a:pt x="236" y="102"/>
                    </a:lnTo>
                    <a:lnTo>
                      <a:pt x="241" y="60"/>
                    </a:lnTo>
                    <a:lnTo>
                      <a:pt x="246" y="30"/>
                    </a:lnTo>
                    <a:lnTo>
                      <a:pt x="252" y="11"/>
                    </a:lnTo>
                    <a:lnTo>
                      <a:pt x="257" y="1"/>
                    </a:lnTo>
                    <a:lnTo>
                      <a:pt x="263" y="0"/>
                    </a:lnTo>
                    <a:lnTo>
                      <a:pt x="268" y="9"/>
                    </a:lnTo>
                    <a:lnTo>
                      <a:pt x="273" y="26"/>
                    </a:lnTo>
                    <a:lnTo>
                      <a:pt x="278" y="51"/>
                    </a:lnTo>
                    <a:lnTo>
                      <a:pt x="283" y="85"/>
                    </a:lnTo>
                    <a:lnTo>
                      <a:pt x="288" y="125"/>
                    </a:lnTo>
                    <a:lnTo>
                      <a:pt x="294" y="172"/>
                    </a:lnTo>
                    <a:lnTo>
                      <a:pt x="299" y="227"/>
                    </a:lnTo>
                    <a:lnTo>
                      <a:pt x="304" y="286"/>
                    </a:lnTo>
                    <a:lnTo>
                      <a:pt x="309" y="352"/>
                    </a:lnTo>
                    <a:lnTo>
                      <a:pt x="314" y="424"/>
                    </a:lnTo>
                    <a:lnTo>
                      <a:pt x="320" y="500"/>
                    </a:lnTo>
                    <a:lnTo>
                      <a:pt x="325" y="582"/>
                    </a:lnTo>
                    <a:lnTo>
                      <a:pt x="331" y="669"/>
                    </a:lnTo>
                    <a:lnTo>
                      <a:pt x="336" y="759"/>
                    </a:lnTo>
                    <a:lnTo>
                      <a:pt x="341" y="855"/>
                    </a:lnTo>
                    <a:lnTo>
                      <a:pt x="346" y="953"/>
                    </a:lnTo>
                    <a:lnTo>
                      <a:pt x="352" y="1055"/>
                    </a:lnTo>
                    <a:lnTo>
                      <a:pt x="357" y="1161"/>
                    </a:lnTo>
                    <a:lnTo>
                      <a:pt x="362" y="1270"/>
                    </a:lnTo>
                    <a:lnTo>
                      <a:pt x="367" y="1381"/>
                    </a:lnTo>
                    <a:lnTo>
                      <a:pt x="372" y="1496"/>
                    </a:lnTo>
                    <a:lnTo>
                      <a:pt x="378" y="1613"/>
                    </a:lnTo>
                    <a:lnTo>
                      <a:pt x="383" y="1732"/>
                    </a:lnTo>
                    <a:lnTo>
                      <a:pt x="388" y="1853"/>
                    </a:lnTo>
                    <a:lnTo>
                      <a:pt x="393" y="1976"/>
                    </a:lnTo>
                    <a:lnTo>
                      <a:pt x="398" y="2101"/>
                    </a:lnTo>
                    <a:lnTo>
                      <a:pt x="403" y="2228"/>
                    </a:lnTo>
                    <a:lnTo>
                      <a:pt x="409" y="2356"/>
                    </a:lnTo>
                    <a:lnTo>
                      <a:pt x="415" y="2486"/>
                    </a:lnTo>
                    <a:lnTo>
                      <a:pt x="420" y="2616"/>
                    </a:lnTo>
                    <a:lnTo>
                      <a:pt x="425" y="2748"/>
                    </a:lnTo>
                    <a:lnTo>
                      <a:pt x="430" y="2880"/>
                    </a:lnTo>
                    <a:lnTo>
                      <a:pt x="436" y="3013"/>
                    </a:lnTo>
                    <a:lnTo>
                      <a:pt x="441" y="3147"/>
                    </a:lnTo>
                    <a:lnTo>
                      <a:pt x="446" y="3282"/>
                    </a:lnTo>
                    <a:lnTo>
                      <a:pt x="451" y="3416"/>
                    </a:lnTo>
                    <a:lnTo>
                      <a:pt x="455" y="3552"/>
                    </a:lnTo>
                    <a:lnTo>
                      <a:pt x="460" y="3687"/>
                    </a:lnTo>
                    <a:lnTo>
                      <a:pt x="466" y="3823"/>
                    </a:lnTo>
                    <a:lnTo>
                      <a:pt x="471" y="3959"/>
                    </a:lnTo>
                    <a:lnTo>
                      <a:pt x="476" y="4094"/>
                    </a:lnTo>
                    <a:lnTo>
                      <a:pt x="481" y="4229"/>
                    </a:lnTo>
                    <a:lnTo>
                      <a:pt x="486" y="4364"/>
                    </a:lnTo>
                    <a:lnTo>
                      <a:pt x="493" y="4499"/>
                    </a:lnTo>
                    <a:lnTo>
                      <a:pt x="498" y="4634"/>
                    </a:lnTo>
                    <a:lnTo>
                      <a:pt x="503" y="4768"/>
                    </a:lnTo>
                    <a:lnTo>
                      <a:pt x="508" y="4902"/>
                    </a:lnTo>
                    <a:lnTo>
                      <a:pt x="513" y="5035"/>
                    </a:lnTo>
                    <a:lnTo>
                      <a:pt x="518" y="5168"/>
                    </a:lnTo>
                    <a:lnTo>
                      <a:pt x="524" y="5300"/>
                    </a:lnTo>
                    <a:lnTo>
                      <a:pt x="529" y="5432"/>
                    </a:lnTo>
                    <a:lnTo>
                      <a:pt x="534" y="5562"/>
                    </a:lnTo>
                    <a:lnTo>
                      <a:pt x="539" y="5692"/>
                    </a:lnTo>
                    <a:lnTo>
                      <a:pt x="544" y="5821"/>
                    </a:lnTo>
                    <a:lnTo>
                      <a:pt x="550" y="5949"/>
                    </a:lnTo>
                    <a:lnTo>
                      <a:pt x="555" y="6076"/>
                    </a:lnTo>
                    <a:lnTo>
                      <a:pt x="560" y="6203"/>
                    </a:lnTo>
                    <a:lnTo>
                      <a:pt x="565" y="6328"/>
                    </a:lnTo>
                    <a:lnTo>
                      <a:pt x="570" y="6452"/>
                    </a:lnTo>
                    <a:lnTo>
                      <a:pt x="576" y="6576"/>
                    </a:lnTo>
                    <a:lnTo>
                      <a:pt x="582" y="6698"/>
                    </a:lnTo>
                    <a:lnTo>
                      <a:pt x="587" y="6820"/>
                    </a:lnTo>
                    <a:lnTo>
                      <a:pt x="592" y="6940"/>
                    </a:lnTo>
                    <a:lnTo>
                      <a:pt x="597" y="7059"/>
                    </a:lnTo>
                    <a:lnTo>
                      <a:pt x="602" y="7176"/>
                    </a:lnTo>
                    <a:lnTo>
                      <a:pt x="608" y="7293"/>
                    </a:lnTo>
                    <a:lnTo>
                      <a:pt x="613" y="7408"/>
                    </a:lnTo>
                    <a:lnTo>
                      <a:pt x="618" y="7523"/>
                    </a:lnTo>
                    <a:lnTo>
                      <a:pt x="623" y="7636"/>
                    </a:lnTo>
                    <a:lnTo>
                      <a:pt x="628" y="7748"/>
                    </a:lnTo>
                    <a:lnTo>
                      <a:pt x="633" y="7859"/>
                    </a:lnTo>
                    <a:lnTo>
                      <a:pt x="639" y="7969"/>
                    </a:lnTo>
                    <a:lnTo>
                      <a:pt x="644" y="8077"/>
                    </a:lnTo>
                    <a:lnTo>
                      <a:pt x="649" y="8185"/>
                    </a:lnTo>
                    <a:lnTo>
                      <a:pt x="655" y="8291"/>
                    </a:lnTo>
                    <a:lnTo>
                      <a:pt x="660" y="8396"/>
                    </a:lnTo>
                    <a:lnTo>
                      <a:pt x="666" y="8499"/>
                    </a:lnTo>
                    <a:lnTo>
                      <a:pt x="671" y="8601"/>
                    </a:lnTo>
                    <a:lnTo>
                      <a:pt x="676" y="8703"/>
                    </a:lnTo>
                    <a:lnTo>
                      <a:pt x="681" y="8802"/>
                    </a:lnTo>
                    <a:lnTo>
                      <a:pt x="686" y="8901"/>
                    </a:lnTo>
                    <a:lnTo>
                      <a:pt x="691" y="8998"/>
                    </a:lnTo>
                    <a:lnTo>
                      <a:pt x="697" y="9094"/>
                    </a:lnTo>
                    <a:lnTo>
                      <a:pt x="702" y="9189"/>
                    </a:lnTo>
                    <a:lnTo>
                      <a:pt x="707" y="9282"/>
                    </a:lnTo>
                    <a:lnTo>
                      <a:pt x="712" y="9375"/>
                    </a:lnTo>
                    <a:lnTo>
                      <a:pt x="717" y="9466"/>
                    </a:lnTo>
                    <a:lnTo>
                      <a:pt x="723" y="9555"/>
                    </a:lnTo>
                    <a:lnTo>
                      <a:pt x="728" y="9644"/>
                    </a:lnTo>
                    <a:lnTo>
                      <a:pt x="733" y="9732"/>
                    </a:lnTo>
                    <a:lnTo>
                      <a:pt x="739" y="9818"/>
                    </a:lnTo>
                    <a:lnTo>
                      <a:pt x="744" y="9903"/>
                    </a:lnTo>
                    <a:lnTo>
                      <a:pt x="749" y="9987"/>
                    </a:lnTo>
                    <a:lnTo>
                      <a:pt x="755" y="10070"/>
                    </a:lnTo>
                    <a:lnTo>
                      <a:pt x="760" y="10151"/>
                    </a:lnTo>
                    <a:lnTo>
                      <a:pt x="765" y="10231"/>
                    </a:lnTo>
                    <a:lnTo>
                      <a:pt x="770" y="10310"/>
                    </a:lnTo>
                    <a:lnTo>
                      <a:pt x="775" y="10388"/>
                    </a:lnTo>
                    <a:lnTo>
                      <a:pt x="781" y="10465"/>
                    </a:lnTo>
                    <a:lnTo>
                      <a:pt x="786" y="10541"/>
                    </a:lnTo>
                    <a:lnTo>
                      <a:pt x="791" y="10615"/>
                    </a:lnTo>
                    <a:lnTo>
                      <a:pt x="796" y="10689"/>
                    </a:lnTo>
                    <a:lnTo>
                      <a:pt x="801" y="10761"/>
                    </a:lnTo>
                    <a:lnTo>
                      <a:pt x="806" y="10832"/>
                    </a:lnTo>
                    <a:lnTo>
                      <a:pt x="812" y="10902"/>
                    </a:lnTo>
                    <a:lnTo>
                      <a:pt x="818" y="10971"/>
                    </a:lnTo>
                    <a:lnTo>
                      <a:pt x="823" y="11039"/>
                    </a:lnTo>
                    <a:lnTo>
                      <a:pt x="828" y="11106"/>
                    </a:lnTo>
                    <a:lnTo>
                      <a:pt x="833" y="11172"/>
                    </a:lnTo>
                    <a:lnTo>
                      <a:pt x="839" y="11237"/>
                    </a:lnTo>
                    <a:lnTo>
                      <a:pt x="844" y="11301"/>
                    </a:lnTo>
                    <a:lnTo>
                      <a:pt x="849" y="11364"/>
                    </a:lnTo>
                    <a:lnTo>
                      <a:pt x="854" y="11425"/>
                    </a:lnTo>
                    <a:lnTo>
                      <a:pt x="859" y="11486"/>
                    </a:lnTo>
                    <a:lnTo>
                      <a:pt x="864" y="11546"/>
                    </a:lnTo>
                    <a:lnTo>
                      <a:pt x="870" y="11605"/>
                    </a:lnTo>
                    <a:lnTo>
                      <a:pt x="875" y="11663"/>
                    </a:lnTo>
                    <a:lnTo>
                      <a:pt x="880" y="11720"/>
                    </a:lnTo>
                    <a:lnTo>
                      <a:pt x="885" y="11775"/>
                    </a:lnTo>
                    <a:lnTo>
                      <a:pt x="890" y="11831"/>
                    </a:lnTo>
                    <a:lnTo>
                      <a:pt x="897" y="11885"/>
                    </a:lnTo>
                    <a:lnTo>
                      <a:pt x="902" y="11938"/>
                    </a:lnTo>
                    <a:lnTo>
                      <a:pt x="907" y="11991"/>
                    </a:lnTo>
                    <a:lnTo>
                      <a:pt x="912" y="12042"/>
                    </a:lnTo>
                    <a:lnTo>
                      <a:pt x="917" y="12092"/>
                    </a:lnTo>
                    <a:lnTo>
                      <a:pt x="922" y="12142"/>
                    </a:lnTo>
                    <a:lnTo>
                      <a:pt x="928" y="12191"/>
                    </a:lnTo>
                    <a:lnTo>
                      <a:pt x="933" y="12239"/>
                    </a:lnTo>
                    <a:lnTo>
                      <a:pt x="938" y="12287"/>
                    </a:lnTo>
                    <a:lnTo>
                      <a:pt x="943" y="12333"/>
                    </a:lnTo>
                    <a:lnTo>
                      <a:pt x="948" y="12378"/>
                    </a:lnTo>
                    <a:lnTo>
                      <a:pt x="954" y="12424"/>
                    </a:lnTo>
                    <a:lnTo>
                      <a:pt x="959" y="12468"/>
                    </a:lnTo>
                    <a:lnTo>
                      <a:pt x="964" y="12511"/>
                    </a:lnTo>
                    <a:lnTo>
                      <a:pt x="969" y="12554"/>
                    </a:lnTo>
                    <a:lnTo>
                      <a:pt x="974" y="12595"/>
                    </a:lnTo>
                    <a:lnTo>
                      <a:pt x="980" y="12636"/>
                    </a:lnTo>
                    <a:lnTo>
                      <a:pt x="986" y="12676"/>
                    </a:lnTo>
                    <a:lnTo>
                      <a:pt x="991" y="12717"/>
                    </a:lnTo>
                    <a:lnTo>
                      <a:pt x="996" y="12755"/>
                    </a:lnTo>
                    <a:lnTo>
                      <a:pt x="1001" y="12793"/>
                    </a:lnTo>
                    <a:lnTo>
                      <a:pt x="1006" y="12831"/>
                    </a:lnTo>
                    <a:lnTo>
                      <a:pt x="1012" y="12868"/>
                    </a:lnTo>
                    <a:lnTo>
                      <a:pt x="1017" y="12904"/>
                    </a:lnTo>
                    <a:lnTo>
                      <a:pt x="1022" y="12940"/>
                    </a:lnTo>
                    <a:lnTo>
                      <a:pt x="1027" y="12975"/>
                    </a:lnTo>
                    <a:lnTo>
                      <a:pt x="1032" y="13010"/>
                    </a:lnTo>
                    <a:lnTo>
                      <a:pt x="1037" y="13043"/>
                    </a:lnTo>
                    <a:lnTo>
                      <a:pt x="1043" y="13076"/>
                    </a:lnTo>
                  </a:path>
                </a:pathLst>
              </a:custGeom>
              <a:noFill/>
              <a:ln w="12700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184" name="Freeform 146"/>
              <p:cNvSpPr>
                <a:spLocks/>
              </p:cNvSpPr>
              <p:nvPr/>
            </p:nvSpPr>
            <p:spPr bwMode="auto">
              <a:xfrm>
                <a:off x="1848" y="1636"/>
                <a:ext cx="58" cy="49"/>
              </a:xfrm>
              <a:custGeom>
                <a:avLst/>
                <a:gdLst>
                  <a:gd name="T0" fmla="*/ 1 w 1044"/>
                  <a:gd name="T1" fmla="*/ 3 h 1640"/>
                  <a:gd name="T2" fmla="*/ 2 w 1044"/>
                  <a:gd name="T3" fmla="*/ 6 h 1640"/>
                  <a:gd name="T4" fmla="*/ 3 w 1044"/>
                  <a:gd name="T5" fmla="*/ 10 h 1640"/>
                  <a:gd name="T6" fmla="*/ 4 w 1044"/>
                  <a:gd name="T7" fmla="*/ 13 h 1640"/>
                  <a:gd name="T8" fmla="*/ 6 w 1044"/>
                  <a:gd name="T9" fmla="*/ 16 h 1640"/>
                  <a:gd name="T10" fmla="*/ 7 w 1044"/>
                  <a:gd name="T11" fmla="*/ 18 h 1640"/>
                  <a:gd name="T12" fmla="*/ 8 w 1044"/>
                  <a:gd name="T13" fmla="*/ 21 h 1640"/>
                  <a:gd name="T14" fmla="*/ 9 w 1044"/>
                  <a:gd name="T15" fmla="*/ 23 h 1640"/>
                  <a:gd name="T16" fmla="*/ 10 w 1044"/>
                  <a:gd name="T17" fmla="*/ 25 h 1640"/>
                  <a:gd name="T18" fmla="*/ 11 w 1044"/>
                  <a:gd name="T19" fmla="*/ 27 h 1640"/>
                  <a:gd name="T20" fmla="*/ 13 w 1044"/>
                  <a:gd name="T21" fmla="*/ 29 h 1640"/>
                  <a:gd name="T22" fmla="*/ 14 w 1044"/>
                  <a:gd name="T23" fmla="*/ 31 h 1640"/>
                  <a:gd name="T24" fmla="*/ 15 w 1044"/>
                  <a:gd name="T25" fmla="*/ 32 h 1640"/>
                  <a:gd name="T26" fmla="*/ 16 w 1044"/>
                  <a:gd name="T27" fmla="*/ 33 h 1640"/>
                  <a:gd name="T28" fmla="*/ 17 w 1044"/>
                  <a:gd name="T29" fmla="*/ 35 h 1640"/>
                  <a:gd name="T30" fmla="*/ 18 w 1044"/>
                  <a:gd name="T31" fmla="*/ 36 h 1640"/>
                  <a:gd name="T32" fmla="*/ 20 w 1044"/>
                  <a:gd name="T33" fmla="*/ 37 h 1640"/>
                  <a:gd name="T34" fmla="*/ 21 w 1044"/>
                  <a:gd name="T35" fmla="*/ 38 h 1640"/>
                  <a:gd name="T36" fmla="*/ 22 w 1044"/>
                  <a:gd name="T37" fmla="*/ 39 h 1640"/>
                  <a:gd name="T38" fmla="*/ 23 w 1044"/>
                  <a:gd name="T39" fmla="*/ 40 h 1640"/>
                  <a:gd name="T40" fmla="*/ 24 w 1044"/>
                  <a:gd name="T41" fmla="*/ 41 h 1640"/>
                  <a:gd name="T42" fmla="*/ 25 w 1044"/>
                  <a:gd name="T43" fmla="*/ 41 h 1640"/>
                  <a:gd name="T44" fmla="*/ 27 w 1044"/>
                  <a:gd name="T45" fmla="*/ 42 h 1640"/>
                  <a:gd name="T46" fmla="*/ 28 w 1044"/>
                  <a:gd name="T47" fmla="*/ 43 h 1640"/>
                  <a:gd name="T48" fmla="*/ 29 w 1044"/>
                  <a:gd name="T49" fmla="*/ 43 h 1640"/>
                  <a:gd name="T50" fmla="*/ 30 w 1044"/>
                  <a:gd name="T51" fmla="*/ 44 h 1640"/>
                  <a:gd name="T52" fmla="*/ 31 w 1044"/>
                  <a:gd name="T53" fmla="*/ 44 h 1640"/>
                  <a:gd name="T54" fmla="*/ 32 w 1044"/>
                  <a:gd name="T55" fmla="*/ 45 h 1640"/>
                  <a:gd name="T56" fmla="*/ 34 w 1044"/>
                  <a:gd name="T57" fmla="*/ 45 h 1640"/>
                  <a:gd name="T58" fmla="*/ 35 w 1044"/>
                  <a:gd name="T59" fmla="*/ 46 h 1640"/>
                  <a:gd name="T60" fmla="*/ 36 w 1044"/>
                  <a:gd name="T61" fmla="*/ 46 h 1640"/>
                  <a:gd name="T62" fmla="*/ 37 w 1044"/>
                  <a:gd name="T63" fmla="*/ 46 h 1640"/>
                  <a:gd name="T64" fmla="*/ 38 w 1044"/>
                  <a:gd name="T65" fmla="*/ 47 h 1640"/>
                  <a:gd name="T66" fmla="*/ 39 w 1044"/>
                  <a:gd name="T67" fmla="*/ 47 h 1640"/>
                  <a:gd name="T68" fmla="*/ 41 w 1044"/>
                  <a:gd name="T69" fmla="*/ 47 h 1640"/>
                  <a:gd name="T70" fmla="*/ 42 w 1044"/>
                  <a:gd name="T71" fmla="*/ 47 h 1640"/>
                  <a:gd name="T72" fmla="*/ 43 w 1044"/>
                  <a:gd name="T73" fmla="*/ 47 h 1640"/>
                  <a:gd name="T74" fmla="*/ 44 w 1044"/>
                  <a:gd name="T75" fmla="*/ 48 h 1640"/>
                  <a:gd name="T76" fmla="*/ 45 w 1044"/>
                  <a:gd name="T77" fmla="*/ 48 h 1640"/>
                  <a:gd name="T78" fmla="*/ 46 w 1044"/>
                  <a:gd name="T79" fmla="*/ 48 h 1640"/>
                  <a:gd name="T80" fmla="*/ 48 w 1044"/>
                  <a:gd name="T81" fmla="*/ 48 h 1640"/>
                  <a:gd name="T82" fmla="*/ 49 w 1044"/>
                  <a:gd name="T83" fmla="*/ 48 h 1640"/>
                  <a:gd name="T84" fmla="*/ 50 w 1044"/>
                  <a:gd name="T85" fmla="*/ 48 h 1640"/>
                  <a:gd name="T86" fmla="*/ 51 w 1044"/>
                  <a:gd name="T87" fmla="*/ 48 h 1640"/>
                  <a:gd name="T88" fmla="*/ 52 w 1044"/>
                  <a:gd name="T89" fmla="*/ 49 h 1640"/>
                  <a:gd name="T90" fmla="*/ 53 w 1044"/>
                  <a:gd name="T91" fmla="*/ 49 h 1640"/>
                  <a:gd name="T92" fmla="*/ 54 w 1044"/>
                  <a:gd name="T93" fmla="*/ 49 h 1640"/>
                  <a:gd name="T94" fmla="*/ 56 w 1044"/>
                  <a:gd name="T95" fmla="*/ 49 h 1640"/>
                  <a:gd name="T96" fmla="*/ 57 w 1044"/>
                  <a:gd name="T97" fmla="*/ 49 h 1640"/>
                  <a:gd name="T98" fmla="*/ 58 w 1044"/>
                  <a:gd name="T99" fmla="*/ 49 h 164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44" h="1640">
                    <a:moveTo>
                      <a:pt x="0" y="0"/>
                    </a:moveTo>
                    <a:lnTo>
                      <a:pt x="5" y="32"/>
                    </a:lnTo>
                    <a:lnTo>
                      <a:pt x="10" y="64"/>
                    </a:lnTo>
                    <a:lnTo>
                      <a:pt x="16" y="96"/>
                    </a:lnTo>
                    <a:lnTo>
                      <a:pt x="21" y="127"/>
                    </a:lnTo>
                    <a:lnTo>
                      <a:pt x="27" y="157"/>
                    </a:lnTo>
                    <a:lnTo>
                      <a:pt x="32" y="186"/>
                    </a:lnTo>
                    <a:lnTo>
                      <a:pt x="37" y="215"/>
                    </a:lnTo>
                    <a:lnTo>
                      <a:pt x="42" y="244"/>
                    </a:lnTo>
                    <a:lnTo>
                      <a:pt x="47" y="272"/>
                    </a:lnTo>
                    <a:lnTo>
                      <a:pt x="52" y="300"/>
                    </a:lnTo>
                    <a:lnTo>
                      <a:pt x="58" y="326"/>
                    </a:lnTo>
                    <a:lnTo>
                      <a:pt x="63" y="353"/>
                    </a:lnTo>
                    <a:lnTo>
                      <a:pt x="68" y="380"/>
                    </a:lnTo>
                    <a:lnTo>
                      <a:pt x="73" y="405"/>
                    </a:lnTo>
                    <a:lnTo>
                      <a:pt x="78" y="430"/>
                    </a:lnTo>
                    <a:lnTo>
                      <a:pt x="83" y="454"/>
                    </a:lnTo>
                    <a:lnTo>
                      <a:pt x="89" y="478"/>
                    </a:lnTo>
                    <a:lnTo>
                      <a:pt x="94" y="502"/>
                    </a:lnTo>
                    <a:lnTo>
                      <a:pt x="100" y="526"/>
                    </a:lnTo>
                    <a:lnTo>
                      <a:pt x="105" y="548"/>
                    </a:lnTo>
                    <a:lnTo>
                      <a:pt x="110" y="571"/>
                    </a:lnTo>
                    <a:lnTo>
                      <a:pt x="116" y="592"/>
                    </a:lnTo>
                    <a:lnTo>
                      <a:pt x="121" y="614"/>
                    </a:lnTo>
                    <a:lnTo>
                      <a:pt x="126" y="635"/>
                    </a:lnTo>
                    <a:lnTo>
                      <a:pt x="131" y="655"/>
                    </a:lnTo>
                    <a:lnTo>
                      <a:pt x="136" y="676"/>
                    </a:lnTo>
                    <a:lnTo>
                      <a:pt x="141" y="696"/>
                    </a:lnTo>
                    <a:lnTo>
                      <a:pt x="147" y="716"/>
                    </a:lnTo>
                    <a:lnTo>
                      <a:pt x="152" y="735"/>
                    </a:lnTo>
                    <a:lnTo>
                      <a:pt x="157" y="753"/>
                    </a:lnTo>
                    <a:lnTo>
                      <a:pt x="162" y="772"/>
                    </a:lnTo>
                    <a:lnTo>
                      <a:pt x="167" y="790"/>
                    </a:lnTo>
                    <a:lnTo>
                      <a:pt x="173" y="807"/>
                    </a:lnTo>
                    <a:lnTo>
                      <a:pt x="179" y="825"/>
                    </a:lnTo>
                    <a:lnTo>
                      <a:pt x="184" y="842"/>
                    </a:lnTo>
                    <a:lnTo>
                      <a:pt x="189" y="859"/>
                    </a:lnTo>
                    <a:lnTo>
                      <a:pt x="194" y="875"/>
                    </a:lnTo>
                    <a:lnTo>
                      <a:pt x="199" y="891"/>
                    </a:lnTo>
                    <a:lnTo>
                      <a:pt x="205" y="907"/>
                    </a:lnTo>
                    <a:lnTo>
                      <a:pt x="210" y="922"/>
                    </a:lnTo>
                    <a:lnTo>
                      <a:pt x="215" y="937"/>
                    </a:lnTo>
                    <a:lnTo>
                      <a:pt x="220" y="952"/>
                    </a:lnTo>
                    <a:lnTo>
                      <a:pt x="225" y="967"/>
                    </a:lnTo>
                    <a:lnTo>
                      <a:pt x="231" y="982"/>
                    </a:lnTo>
                    <a:lnTo>
                      <a:pt x="236" y="996"/>
                    </a:lnTo>
                    <a:lnTo>
                      <a:pt x="241" y="1009"/>
                    </a:lnTo>
                    <a:lnTo>
                      <a:pt x="246" y="1022"/>
                    </a:lnTo>
                    <a:lnTo>
                      <a:pt x="251" y="1036"/>
                    </a:lnTo>
                    <a:lnTo>
                      <a:pt x="256" y="1048"/>
                    </a:lnTo>
                    <a:lnTo>
                      <a:pt x="263" y="1061"/>
                    </a:lnTo>
                    <a:lnTo>
                      <a:pt x="268" y="1073"/>
                    </a:lnTo>
                    <a:lnTo>
                      <a:pt x="273" y="1085"/>
                    </a:lnTo>
                    <a:lnTo>
                      <a:pt x="278" y="1097"/>
                    </a:lnTo>
                    <a:lnTo>
                      <a:pt x="283" y="1110"/>
                    </a:lnTo>
                    <a:lnTo>
                      <a:pt x="289" y="1121"/>
                    </a:lnTo>
                    <a:lnTo>
                      <a:pt x="294" y="1132"/>
                    </a:lnTo>
                    <a:lnTo>
                      <a:pt x="299" y="1143"/>
                    </a:lnTo>
                    <a:lnTo>
                      <a:pt x="304" y="1154"/>
                    </a:lnTo>
                    <a:lnTo>
                      <a:pt x="309" y="1165"/>
                    </a:lnTo>
                    <a:lnTo>
                      <a:pt x="314" y="1175"/>
                    </a:lnTo>
                    <a:lnTo>
                      <a:pt x="320" y="1185"/>
                    </a:lnTo>
                    <a:lnTo>
                      <a:pt x="325" y="1195"/>
                    </a:lnTo>
                    <a:lnTo>
                      <a:pt x="330" y="1205"/>
                    </a:lnTo>
                    <a:lnTo>
                      <a:pt x="335" y="1214"/>
                    </a:lnTo>
                    <a:lnTo>
                      <a:pt x="341" y="1223"/>
                    </a:lnTo>
                    <a:lnTo>
                      <a:pt x="347" y="1232"/>
                    </a:lnTo>
                    <a:lnTo>
                      <a:pt x="352" y="1241"/>
                    </a:lnTo>
                    <a:lnTo>
                      <a:pt x="357" y="1250"/>
                    </a:lnTo>
                    <a:lnTo>
                      <a:pt x="362" y="1260"/>
                    </a:lnTo>
                    <a:lnTo>
                      <a:pt x="367" y="1268"/>
                    </a:lnTo>
                    <a:lnTo>
                      <a:pt x="372" y="1276"/>
                    </a:lnTo>
                    <a:lnTo>
                      <a:pt x="378" y="1284"/>
                    </a:lnTo>
                    <a:lnTo>
                      <a:pt x="383" y="1292"/>
                    </a:lnTo>
                    <a:lnTo>
                      <a:pt x="388" y="1300"/>
                    </a:lnTo>
                    <a:lnTo>
                      <a:pt x="393" y="1308"/>
                    </a:lnTo>
                    <a:lnTo>
                      <a:pt x="398" y="1315"/>
                    </a:lnTo>
                    <a:lnTo>
                      <a:pt x="404" y="1322"/>
                    </a:lnTo>
                    <a:lnTo>
                      <a:pt x="409" y="1329"/>
                    </a:lnTo>
                    <a:lnTo>
                      <a:pt x="414" y="1336"/>
                    </a:lnTo>
                    <a:lnTo>
                      <a:pt x="419" y="1343"/>
                    </a:lnTo>
                    <a:lnTo>
                      <a:pt x="425" y="1350"/>
                    </a:lnTo>
                    <a:lnTo>
                      <a:pt x="430" y="1356"/>
                    </a:lnTo>
                    <a:lnTo>
                      <a:pt x="436" y="1363"/>
                    </a:lnTo>
                    <a:lnTo>
                      <a:pt x="441" y="1369"/>
                    </a:lnTo>
                    <a:lnTo>
                      <a:pt x="446" y="1375"/>
                    </a:lnTo>
                    <a:lnTo>
                      <a:pt x="451" y="1381"/>
                    </a:lnTo>
                    <a:lnTo>
                      <a:pt x="456" y="1387"/>
                    </a:lnTo>
                    <a:lnTo>
                      <a:pt x="462" y="1393"/>
                    </a:lnTo>
                    <a:lnTo>
                      <a:pt x="467" y="1399"/>
                    </a:lnTo>
                    <a:lnTo>
                      <a:pt x="472" y="1404"/>
                    </a:lnTo>
                    <a:lnTo>
                      <a:pt x="477" y="1411"/>
                    </a:lnTo>
                    <a:lnTo>
                      <a:pt x="482" y="1416"/>
                    </a:lnTo>
                    <a:lnTo>
                      <a:pt x="487" y="1421"/>
                    </a:lnTo>
                    <a:lnTo>
                      <a:pt x="493" y="1426"/>
                    </a:lnTo>
                    <a:lnTo>
                      <a:pt x="498" y="1431"/>
                    </a:lnTo>
                    <a:lnTo>
                      <a:pt x="504" y="1436"/>
                    </a:lnTo>
                    <a:lnTo>
                      <a:pt x="509" y="1441"/>
                    </a:lnTo>
                    <a:lnTo>
                      <a:pt x="514" y="1446"/>
                    </a:lnTo>
                    <a:lnTo>
                      <a:pt x="520" y="1450"/>
                    </a:lnTo>
                    <a:lnTo>
                      <a:pt x="525" y="1455"/>
                    </a:lnTo>
                    <a:lnTo>
                      <a:pt x="530" y="1459"/>
                    </a:lnTo>
                    <a:lnTo>
                      <a:pt x="535" y="1464"/>
                    </a:lnTo>
                    <a:lnTo>
                      <a:pt x="540" y="1468"/>
                    </a:lnTo>
                    <a:lnTo>
                      <a:pt x="545" y="1472"/>
                    </a:lnTo>
                    <a:lnTo>
                      <a:pt x="551" y="1476"/>
                    </a:lnTo>
                    <a:lnTo>
                      <a:pt x="556" y="1480"/>
                    </a:lnTo>
                    <a:lnTo>
                      <a:pt x="561" y="1484"/>
                    </a:lnTo>
                    <a:lnTo>
                      <a:pt x="566" y="1488"/>
                    </a:lnTo>
                    <a:lnTo>
                      <a:pt x="571" y="1492"/>
                    </a:lnTo>
                    <a:lnTo>
                      <a:pt x="577" y="1495"/>
                    </a:lnTo>
                    <a:lnTo>
                      <a:pt x="583" y="1499"/>
                    </a:lnTo>
                    <a:lnTo>
                      <a:pt x="588" y="1502"/>
                    </a:lnTo>
                    <a:lnTo>
                      <a:pt x="593" y="1506"/>
                    </a:lnTo>
                    <a:lnTo>
                      <a:pt x="598" y="1509"/>
                    </a:lnTo>
                    <a:lnTo>
                      <a:pt x="603" y="1512"/>
                    </a:lnTo>
                    <a:lnTo>
                      <a:pt x="609" y="1516"/>
                    </a:lnTo>
                    <a:lnTo>
                      <a:pt x="614" y="1519"/>
                    </a:lnTo>
                    <a:lnTo>
                      <a:pt x="619" y="1522"/>
                    </a:lnTo>
                    <a:lnTo>
                      <a:pt x="624" y="1525"/>
                    </a:lnTo>
                    <a:lnTo>
                      <a:pt x="629" y="1528"/>
                    </a:lnTo>
                    <a:lnTo>
                      <a:pt x="635" y="1531"/>
                    </a:lnTo>
                    <a:lnTo>
                      <a:pt x="640" y="1533"/>
                    </a:lnTo>
                    <a:lnTo>
                      <a:pt x="645" y="1536"/>
                    </a:lnTo>
                    <a:lnTo>
                      <a:pt x="650" y="1539"/>
                    </a:lnTo>
                    <a:lnTo>
                      <a:pt x="655" y="1542"/>
                    </a:lnTo>
                    <a:lnTo>
                      <a:pt x="660" y="1544"/>
                    </a:lnTo>
                    <a:lnTo>
                      <a:pt x="667" y="1547"/>
                    </a:lnTo>
                    <a:lnTo>
                      <a:pt x="672" y="1549"/>
                    </a:lnTo>
                    <a:lnTo>
                      <a:pt x="677" y="1552"/>
                    </a:lnTo>
                    <a:lnTo>
                      <a:pt x="682" y="1555"/>
                    </a:lnTo>
                    <a:lnTo>
                      <a:pt x="687" y="1557"/>
                    </a:lnTo>
                    <a:lnTo>
                      <a:pt x="693" y="1560"/>
                    </a:lnTo>
                    <a:lnTo>
                      <a:pt x="698" y="1562"/>
                    </a:lnTo>
                    <a:lnTo>
                      <a:pt x="703" y="1564"/>
                    </a:lnTo>
                    <a:lnTo>
                      <a:pt x="708" y="1566"/>
                    </a:lnTo>
                    <a:lnTo>
                      <a:pt x="713" y="1568"/>
                    </a:lnTo>
                    <a:lnTo>
                      <a:pt x="718" y="1570"/>
                    </a:lnTo>
                    <a:lnTo>
                      <a:pt x="724" y="1572"/>
                    </a:lnTo>
                    <a:lnTo>
                      <a:pt x="729" y="1574"/>
                    </a:lnTo>
                    <a:lnTo>
                      <a:pt x="734" y="1576"/>
                    </a:lnTo>
                    <a:lnTo>
                      <a:pt x="739" y="1578"/>
                    </a:lnTo>
                    <a:lnTo>
                      <a:pt x="745" y="1580"/>
                    </a:lnTo>
                    <a:lnTo>
                      <a:pt x="751" y="1582"/>
                    </a:lnTo>
                    <a:lnTo>
                      <a:pt x="756" y="1584"/>
                    </a:lnTo>
                    <a:lnTo>
                      <a:pt x="761" y="1585"/>
                    </a:lnTo>
                    <a:lnTo>
                      <a:pt x="766" y="1587"/>
                    </a:lnTo>
                    <a:lnTo>
                      <a:pt x="771" y="1589"/>
                    </a:lnTo>
                    <a:lnTo>
                      <a:pt x="776" y="1590"/>
                    </a:lnTo>
                    <a:lnTo>
                      <a:pt x="782" y="1592"/>
                    </a:lnTo>
                    <a:lnTo>
                      <a:pt x="787" y="1593"/>
                    </a:lnTo>
                    <a:lnTo>
                      <a:pt x="792" y="1595"/>
                    </a:lnTo>
                    <a:lnTo>
                      <a:pt x="797" y="1596"/>
                    </a:lnTo>
                    <a:lnTo>
                      <a:pt x="802" y="1598"/>
                    </a:lnTo>
                    <a:lnTo>
                      <a:pt x="808" y="1599"/>
                    </a:lnTo>
                    <a:lnTo>
                      <a:pt x="813" y="1601"/>
                    </a:lnTo>
                    <a:lnTo>
                      <a:pt x="818" y="1602"/>
                    </a:lnTo>
                    <a:lnTo>
                      <a:pt x="823" y="1603"/>
                    </a:lnTo>
                    <a:lnTo>
                      <a:pt x="829" y="1605"/>
                    </a:lnTo>
                    <a:lnTo>
                      <a:pt x="834" y="1606"/>
                    </a:lnTo>
                    <a:lnTo>
                      <a:pt x="840" y="1607"/>
                    </a:lnTo>
                    <a:lnTo>
                      <a:pt x="845" y="1608"/>
                    </a:lnTo>
                    <a:lnTo>
                      <a:pt x="850" y="1610"/>
                    </a:lnTo>
                    <a:lnTo>
                      <a:pt x="855" y="1611"/>
                    </a:lnTo>
                    <a:lnTo>
                      <a:pt x="860" y="1612"/>
                    </a:lnTo>
                    <a:lnTo>
                      <a:pt x="866" y="1613"/>
                    </a:lnTo>
                    <a:lnTo>
                      <a:pt x="871" y="1614"/>
                    </a:lnTo>
                    <a:lnTo>
                      <a:pt x="876" y="1615"/>
                    </a:lnTo>
                    <a:lnTo>
                      <a:pt x="881" y="1616"/>
                    </a:lnTo>
                    <a:lnTo>
                      <a:pt x="886" y="1617"/>
                    </a:lnTo>
                    <a:lnTo>
                      <a:pt x="891" y="1618"/>
                    </a:lnTo>
                    <a:lnTo>
                      <a:pt x="897" y="1619"/>
                    </a:lnTo>
                    <a:lnTo>
                      <a:pt x="902" y="1620"/>
                    </a:lnTo>
                    <a:lnTo>
                      <a:pt x="908" y="1621"/>
                    </a:lnTo>
                    <a:lnTo>
                      <a:pt x="913" y="1622"/>
                    </a:lnTo>
                    <a:lnTo>
                      <a:pt x="918" y="1623"/>
                    </a:lnTo>
                    <a:lnTo>
                      <a:pt x="924" y="1624"/>
                    </a:lnTo>
                    <a:lnTo>
                      <a:pt x="929" y="1625"/>
                    </a:lnTo>
                    <a:lnTo>
                      <a:pt x="934" y="1626"/>
                    </a:lnTo>
                    <a:lnTo>
                      <a:pt x="939" y="1626"/>
                    </a:lnTo>
                    <a:lnTo>
                      <a:pt x="944" y="1627"/>
                    </a:lnTo>
                    <a:lnTo>
                      <a:pt x="949" y="1628"/>
                    </a:lnTo>
                    <a:lnTo>
                      <a:pt x="955" y="1629"/>
                    </a:lnTo>
                    <a:lnTo>
                      <a:pt x="960" y="1630"/>
                    </a:lnTo>
                    <a:lnTo>
                      <a:pt x="965" y="1630"/>
                    </a:lnTo>
                    <a:lnTo>
                      <a:pt x="970" y="1631"/>
                    </a:lnTo>
                    <a:lnTo>
                      <a:pt x="975" y="1632"/>
                    </a:lnTo>
                    <a:lnTo>
                      <a:pt x="980" y="1632"/>
                    </a:lnTo>
                    <a:lnTo>
                      <a:pt x="986" y="1633"/>
                    </a:lnTo>
                    <a:lnTo>
                      <a:pt x="992" y="1634"/>
                    </a:lnTo>
                    <a:lnTo>
                      <a:pt x="997" y="1634"/>
                    </a:lnTo>
                    <a:lnTo>
                      <a:pt x="1002" y="1635"/>
                    </a:lnTo>
                    <a:lnTo>
                      <a:pt x="1007" y="1636"/>
                    </a:lnTo>
                    <a:lnTo>
                      <a:pt x="1013" y="1636"/>
                    </a:lnTo>
                    <a:lnTo>
                      <a:pt x="1018" y="1637"/>
                    </a:lnTo>
                    <a:lnTo>
                      <a:pt x="1023" y="1637"/>
                    </a:lnTo>
                    <a:lnTo>
                      <a:pt x="1028" y="1638"/>
                    </a:lnTo>
                    <a:lnTo>
                      <a:pt x="1033" y="1639"/>
                    </a:lnTo>
                    <a:lnTo>
                      <a:pt x="1038" y="1639"/>
                    </a:lnTo>
                    <a:lnTo>
                      <a:pt x="1044" y="1640"/>
                    </a:lnTo>
                  </a:path>
                </a:pathLst>
              </a:custGeom>
              <a:noFill/>
              <a:ln w="12700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185" name="Freeform 147"/>
              <p:cNvSpPr>
                <a:spLocks/>
              </p:cNvSpPr>
              <p:nvPr/>
            </p:nvSpPr>
            <p:spPr bwMode="auto">
              <a:xfrm>
                <a:off x="1906" y="1685"/>
                <a:ext cx="58" cy="1"/>
              </a:xfrm>
              <a:custGeom>
                <a:avLst/>
                <a:gdLst>
                  <a:gd name="T0" fmla="*/ 1 w 1044"/>
                  <a:gd name="T1" fmla="*/ 0 h 23"/>
                  <a:gd name="T2" fmla="*/ 2 w 1044"/>
                  <a:gd name="T3" fmla="*/ 0 h 23"/>
                  <a:gd name="T4" fmla="*/ 3 w 1044"/>
                  <a:gd name="T5" fmla="*/ 0 h 23"/>
                  <a:gd name="T6" fmla="*/ 4 w 1044"/>
                  <a:gd name="T7" fmla="*/ 0 h 23"/>
                  <a:gd name="T8" fmla="*/ 6 w 1044"/>
                  <a:gd name="T9" fmla="*/ 0 h 23"/>
                  <a:gd name="T10" fmla="*/ 7 w 1044"/>
                  <a:gd name="T11" fmla="*/ 0 h 23"/>
                  <a:gd name="T12" fmla="*/ 8 w 1044"/>
                  <a:gd name="T13" fmla="*/ 0 h 23"/>
                  <a:gd name="T14" fmla="*/ 9 w 1044"/>
                  <a:gd name="T15" fmla="*/ 0 h 23"/>
                  <a:gd name="T16" fmla="*/ 10 w 1044"/>
                  <a:gd name="T17" fmla="*/ 1 h 23"/>
                  <a:gd name="T18" fmla="*/ 11 w 1044"/>
                  <a:gd name="T19" fmla="*/ 1 h 23"/>
                  <a:gd name="T20" fmla="*/ 13 w 1044"/>
                  <a:gd name="T21" fmla="*/ 1 h 23"/>
                  <a:gd name="T22" fmla="*/ 14 w 1044"/>
                  <a:gd name="T23" fmla="*/ 1 h 23"/>
                  <a:gd name="T24" fmla="*/ 15 w 1044"/>
                  <a:gd name="T25" fmla="*/ 1 h 23"/>
                  <a:gd name="T26" fmla="*/ 16 w 1044"/>
                  <a:gd name="T27" fmla="*/ 1 h 23"/>
                  <a:gd name="T28" fmla="*/ 17 w 1044"/>
                  <a:gd name="T29" fmla="*/ 1 h 23"/>
                  <a:gd name="T30" fmla="*/ 18 w 1044"/>
                  <a:gd name="T31" fmla="*/ 1 h 23"/>
                  <a:gd name="T32" fmla="*/ 20 w 1044"/>
                  <a:gd name="T33" fmla="*/ 1 h 23"/>
                  <a:gd name="T34" fmla="*/ 21 w 1044"/>
                  <a:gd name="T35" fmla="*/ 1 h 23"/>
                  <a:gd name="T36" fmla="*/ 22 w 1044"/>
                  <a:gd name="T37" fmla="*/ 1 h 23"/>
                  <a:gd name="T38" fmla="*/ 23 w 1044"/>
                  <a:gd name="T39" fmla="*/ 1 h 23"/>
                  <a:gd name="T40" fmla="*/ 24 w 1044"/>
                  <a:gd name="T41" fmla="*/ 1 h 23"/>
                  <a:gd name="T42" fmla="*/ 25 w 1044"/>
                  <a:gd name="T43" fmla="*/ 1 h 23"/>
                  <a:gd name="T44" fmla="*/ 27 w 1044"/>
                  <a:gd name="T45" fmla="*/ 1 h 23"/>
                  <a:gd name="T46" fmla="*/ 28 w 1044"/>
                  <a:gd name="T47" fmla="*/ 1 h 23"/>
                  <a:gd name="T48" fmla="*/ 29 w 1044"/>
                  <a:gd name="T49" fmla="*/ 1 h 23"/>
                  <a:gd name="T50" fmla="*/ 30 w 1044"/>
                  <a:gd name="T51" fmla="*/ 1 h 23"/>
                  <a:gd name="T52" fmla="*/ 31 w 1044"/>
                  <a:gd name="T53" fmla="*/ 1 h 23"/>
                  <a:gd name="T54" fmla="*/ 32 w 1044"/>
                  <a:gd name="T55" fmla="*/ 1 h 23"/>
                  <a:gd name="T56" fmla="*/ 34 w 1044"/>
                  <a:gd name="T57" fmla="*/ 1 h 23"/>
                  <a:gd name="T58" fmla="*/ 35 w 1044"/>
                  <a:gd name="T59" fmla="*/ 1 h 23"/>
                  <a:gd name="T60" fmla="*/ 36 w 1044"/>
                  <a:gd name="T61" fmla="*/ 1 h 23"/>
                  <a:gd name="T62" fmla="*/ 37 w 1044"/>
                  <a:gd name="T63" fmla="*/ 1 h 23"/>
                  <a:gd name="T64" fmla="*/ 38 w 1044"/>
                  <a:gd name="T65" fmla="*/ 1 h 23"/>
                  <a:gd name="T66" fmla="*/ 39 w 1044"/>
                  <a:gd name="T67" fmla="*/ 1 h 23"/>
                  <a:gd name="T68" fmla="*/ 41 w 1044"/>
                  <a:gd name="T69" fmla="*/ 1 h 23"/>
                  <a:gd name="T70" fmla="*/ 42 w 1044"/>
                  <a:gd name="T71" fmla="*/ 1 h 23"/>
                  <a:gd name="T72" fmla="*/ 43 w 1044"/>
                  <a:gd name="T73" fmla="*/ 1 h 23"/>
                  <a:gd name="T74" fmla="*/ 44 w 1044"/>
                  <a:gd name="T75" fmla="*/ 1 h 23"/>
                  <a:gd name="T76" fmla="*/ 45 w 1044"/>
                  <a:gd name="T77" fmla="*/ 1 h 23"/>
                  <a:gd name="T78" fmla="*/ 46 w 1044"/>
                  <a:gd name="T79" fmla="*/ 1 h 23"/>
                  <a:gd name="T80" fmla="*/ 48 w 1044"/>
                  <a:gd name="T81" fmla="*/ 1 h 23"/>
                  <a:gd name="T82" fmla="*/ 49 w 1044"/>
                  <a:gd name="T83" fmla="*/ 1 h 23"/>
                  <a:gd name="T84" fmla="*/ 50 w 1044"/>
                  <a:gd name="T85" fmla="*/ 1 h 23"/>
                  <a:gd name="T86" fmla="*/ 51 w 1044"/>
                  <a:gd name="T87" fmla="*/ 1 h 23"/>
                  <a:gd name="T88" fmla="*/ 52 w 1044"/>
                  <a:gd name="T89" fmla="*/ 1 h 23"/>
                  <a:gd name="T90" fmla="*/ 53 w 1044"/>
                  <a:gd name="T91" fmla="*/ 1 h 23"/>
                  <a:gd name="T92" fmla="*/ 55 w 1044"/>
                  <a:gd name="T93" fmla="*/ 1 h 23"/>
                  <a:gd name="T94" fmla="*/ 56 w 1044"/>
                  <a:gd name="T95" fmla="*/ 1 h 23"/>
                  <a:gd name="T96" fmla="*/ 57 w 1044"/>
                  <a:gd name="T97" fmla="*/ 1 h 23"/>
                  <a:gd name="T98" fmla="*/ 58 w 1044"/>
                  <a:gd name="T99" fmla="*/ 1 h 2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44" h="23">
                    <a:moveTo>
                      <a:pt x="0" y="0"/>
                    </a:moveTo>
                    <a:lnTo>
                      <a:pt x="5" y="0"/>
                    </a:lnTo>
                    <a:lnTo>
                      <a:pt x="10" y="1"/>
                    </a:lnTo>
                    <a:lnTo>
                      <a:pt x="15" y="1"/>
                    </a:lnTo>
                    <a:lnTo>
                      <a:pt x="20" y="2"/>
                    </a:lnTo>
                    <a:lnTo>
                      <a:pt x="27" y="2"/>
                    </a:lnTo>
                    <a:lnTo>
                      <a:pt x="32" y="3"/>
                    </a:lnTo>
                    <a:lnTo>
                      <a:pt x="37" y="3"/>
                    </a:lnTo>
                    <a:lnTo>
                      <a:pt x="42" y="3"/>
                    </a:lnTo>
                    <a:lnTo>
                      <a:pt x="47" y="4"/>
                    </a:lnTo>
                    <a:lnTo>
                      <a:pt x="52" y="4"/>
                    </a:lnTo>
                    <a:lnTo>
                      <a:pt x="58" y="5"/>
                    </a:lnTo>
                    <a:lnTo>
                      <a:pt x="63" y="5"/>
                    </a:lnTo>
                    <a:lnTo>
                      <a:pt x="68" y="6"/>
                    </a:lnTo>
                    <a:lnTo>
                      <a:pt x="73" y="6"/>
                    </a:lnTo>
                    <a:lnTo>
                      <a:pt x="78" y="6"/>
                    </a:lnTo>
                    <a:lnTo>
                      <a:pt x="84" y="7"/>
                    </a:lnTo>
                    <a:lnTo>
                      <a:pt x="89" y="7"/>
                    </a:lnTo>
                    <a:lnTo>
                      <a:pt x="94" y="7"/>
                    </a:lnTo>
                    <a:lnTo>
                      <a:pt x="99" y="8"/>
                    </a:lnTo>
                    <a:lnTo>
                      <a:pt x="104" y="8"/>
                    </a:lnTo>
                    <a:lnTo>
                      <a:pt x="110" y="8"/>
                    </a:lnTo>
                    <a:lnTo>
                      <a:pt x="116" y="9"/>
                    </a:lnTo>
                    <a:lnTo>
                      <a:pt x="121" y="9"/>
                    </a:lnTo>
                    <a:lnTo>
                      <a:pt x="126" y="9"/>
                    </a:lnTo>
                    <a:lnTo>
                      <a:pt x="131" y="10"/>
                    </a:lnTo>
                    <a:lnTo>
                      <a:pt x="136" y="10"/>
                    </a:lnTo>
                    <a:lnTo>
                      <a:pt x="142" y="10"/>
                    </a:lnTo>
                    <a:lnTo>
                      <a:pt x="147" y="11"/>
                    </a:lnTo>
                    <a:lnTo>
                      <a:pt x="152" y="11"/>
                    </a:lnTo>
                    <a:lnTo>
                      <a:pt x="157" y="11"/>
                    </a:lnTo>
                    <a:lnTo>
                      <a:pt x="162" y="11"/>
                    </a:lnTo>
                    <a:lnTo>
                      <a:pt x="167" y="12"/>
                    </a:lnTo>
                    <a:lnTo>
                      <a:pt x="173" y="12"/>
                    </a:lnTo>
                    <a:lnTo>
                      <a:pt x="178" y="12"/>
                    </a:lnTo>
                    <a:lnTo>
                      <a:pt x="183" y="12"/>
                    </a:lnTo>
                    <a:lnTo>
                      <a:pt x="189" y="13"/>
                    </a:lnTo>
                    <a:lnTo>
                      <a:pt x="194" y="13"/>
                    </a:lnTo>
                    <a:lnTo>
                      <a:pt x="200" y="13"/>
                    </a:lnTo>
                    <a:lnTo>
                      <a:pt x="205" y="13"/>
                    </a:lnTo>
                    <a:lnTo>
                      <a:pt x="210" y="14"/>
                    </a:lnTo>
                    <a:lnTo>
                      <a:pt x="215" y="14"/>
                    </a:lnTo>
                    <a:lnTo>
                      <a:pt x="220" y="14"/>
                    </a:lnTo>
                    <a:lnTo>
                      <a:pt x="225" y="14"/>
                    </a:lnTo>
                    <a:lnTo>
                      <a:pt x="231" y="14"/>
                    </a:lnTo>
                    <a:lnTo>
                      <a:pt x="236" y="15"/>
                    </a:lnTo>
                    <a:lnTo>
                      <a:pt x="241" y="15"/>
                    </a:lnTo>
                    <a:lnTo>
                      <a:pt x="246" y="15"/>
                    </a:lnTo>
                    <a:lnTo>
                      <a:pt x="251" y="15"/>
                    </a:lnTo>
                    <a:lnTo>
                      <a:pt x="257" y="15"/>
                    </a:lnTo>
                    <a:lnTo>
                      <a:pt x="262" y="15"/>
                    </a:lnTo>
                    <a:lnTo>
                      <a:pt x="268" y="16"/>
                    </a:lnTo>
                    <a:lnTo>
                      <a:pt x="273" y="16"/>
                    </a:lnTo>
                    <a:lnTo>
                      <a:pt x="278" y="16"/>
                    </a:lnTo>
                    <a:lnTo>
                      <a:pt x="283" y="16"/>
                    </a:lnTo>
                    <a:lnTo>
                      <a:pt x="289" y="16"/>
                    </a:lnTo>
                    <a:lnTo>
                      <a:pt x="294" y="16"/>
                    </a:lnTo>
                    <a:lnTo>
                      <a:pt x="299" y="17"/>
                    </a:lnTo>
                    <a:lnTo>
                      <a:pt x="304" y="17"/>
                    </a:lnTo>
                    <a:lnTo>
                      <a:pt x="309" y="17"/>
                    </a:lnTo>
                    <a:lnTo>
                      <a:pt x="315" y="17"/>
                    </a:lnTo>
                    <a:lnTo>
                      <a:pt x="320" y="17"/>
                    </a:lnTo>
                    <a:lnTo>
                      <a:pt x="325" y="17"/>
                    </a:lnTo>
                    <a:lnTo>
                      <a:pt x="330" y="17"/>
                    </a:lnTo>
                    <a:lnTo>
                      <a:pt x="335" y="18"/>
                    </a:lnTo>
                    <a:lnTo>
                      <a:pt x="340" y="18"/>
                    </a:lnTo>
                    <a:lnTo>
                      <a:pt x="346" y="18"/>
                    </a:lnTo>
                    <a:lnTo>
                      <a:pt x="352" y="18"/>
                    </a:lnTo>
                    <a:lnTo>
                      <a:pt x="357" y="18"/>
                    </a:lnTo>
                    <a:lnTo>
                      <a:pt x="362" y="18"/>
                    </a:lnTo>
                    <a:lnTo>
                      <a:pt x="367" y="18"/>
                    </a:lnTo>
                    <a:lnTo>
                      <a:pt x="373" y="18"/>
                    </a:lnTo>
                    <a:lnTo>
                      <a:pt x="378" y="18"/>
                    </a:lnTo>
                    <a:lnTo>
                      <a:pt x="383" y="19"/>
                    </a:lnTo>
                    <a:lnTo>
                      <a:pt x="388" y="19"/>
                    </a:lnTo>
                    <a:lnTo>
                      <a:pt x="393" y="19"/>
                    </a:lnTo>
                    <a:lnTo>
                      <a:pt x="398" y="19"/>
                    </a:lnTo>
                    <a:lnTo>
                      <a:pt x="404" y="19"/>
                    </a:lnTo>
                    <a:lnTo>
                      <a:pt x="409" y="19"/>
                    </a:lnTo>
                    <a:lnTo>
                      <a:pt x="414" y="19"/>
                    </a:lnTo>
                    <a:lnTo>
                      <a:pt x="419" y="19"/>
                    </a:lnTo>
                    <a:lnTo>
                      <a:pt x="424" y="19"/>
                    </a:lnTo>
                    <a:lnTo>
                      <a:pt x="431" y="19"/>
                    </a:lnTo>
                    <a:lnTo>
                      <a:pt x="436" y="19"/>
                    </a:lnTo>
                    <a:lnTo>
                      <a:pt x="441" y="20"/>
                    </a:lnTo>
                    <a:lnTo>
                      <a:pt x="446" y="20"/>
                    </a:lnTo>
                    <a:lnTo>
                      <a:pt x="451" y="20"/>
                    </a:lnTo>
                    <a:lnTo>
                      <a:pt x="456" y="20"/>
                    </a:lnTo>
                    <a:lnTo>
                      <a:pt x="462" y="20"/>
                    </a:lnTo>
                    <a:lnTo>
                      <a:pt x="467" y="20"/>
                    </a:lnTo>
                    <a:lnTo>
                      <a:pt x="472" y="20"/>
                    </a:lnTo>
                    <a:lnTo>
                      <a:pt x="477" y="20"/>
                    </a:lnTo>
                    <a:lnTo>
                      <a:pt x="482" y="20"/>
                    </a:lnTo>
                    <a:lnTo>
                      <a:pt x="488" y="20"/>
                    </a:lnTo>
                    <a:lnTo>
                      <a:pt x="493" y="20"/>
                    </a:lnTo>
                    <a:lnTo>
                      <a:pt x="498" y="20"/>
                    </a:lnTo>
                    <a:lnTo>
                      <a:pt x="503" y="20"/>
                    </a:lnTo>
                    <a:lnTo>
                      <a:pt x="508" y="20"/>
                    </a:lnTo>
                    <a:lnTo>
                      <a:pt x="514" y="20"/>
                    </a:lnTo>
                    <a:lnTo>
                      <a:pt x="520" y="21"/>
                    </a:lnTo>
                    <a:lnTo>
                      <a:pt x="525" y="21"/>
                    </a:lnTo>
                    <a:lnTo>
                      <a:pt x="530" y="21"/>
                    </a:lnTo>
                    <a:lnTo>
                      <a:pt x="535" y="21"/>
                    </a:lnTo>
                    <a:lnTo>
                      <a:pt x="540" y="21"/>
                    </a:lnTo>
                    <a:lnTo>
                      <a:pt x="546" y="21"/>
                    </a:lnTo>
                    <a:lnTo>
                      <a:pt x="551" y="21"/>
                    </a:lnTo>
                    <a:lnTo>
                      <a:pt x="556" y="21"/>
                    </a:lnTo>
                    <a:lnTo>
                      <a:pt x="561" y="21"/>
                    </a:lnTo>
                    <a:lnTo>
                      <a:pt x="566" y="21"/>
                    </a:lnTo>
                    <a:lnTo>
                      <a:pt x="571" y="21"/>
                    </a:lnTo>
                    <a:lnTo>
                      <a:pt x="577" y="21"/>
                    </a:lnTo>
                    <a:lnTo>
                      <a:pt x="582" y="21"/>
                    </a:lnTo>
                    <a:lnTo>
                      <a:pt x="587" y="21"/>
                    </a:lnTo>
                    <a:lnTo>
                      <a:pt x="593" y="21"/>
                    </a:lnTo>
                    <a:lnTo>
                      <a:pt x="598" y="21"/>
                    </a:lnTo>
                    <a:lnTo>
                      <a:pt x="604" y="21"/>
                    </a:lnTo>
                    <a:lnTo>
                      <a:pt x="609" y="21"/>
                    </a:lnTo>
                    <a:lnTo>
                      <a:pt x="614" y="21"/>
                    </a:lnTo>
                    <a:lnTo>
                      <a:pt x="619" y="21"/>
                    </a:lnTo>
                    <a:lnTo>
                      <a:pt x="624" y="21"/>
                    </a:lnTo>
                    <a:lnTo>
                      <a:pt x="629" y="21"/>
                    </a:lnTo>
                    <a:lnTo>
                      <a:pt x="635" y="22"/>
                    </a:lnTo>
                    <a:lnTo>
                      <a:pt x="640" y="22"/>
                    </a:lnTo>
                    <a:lnTo>
                      <a:pt x="645" y="22"/>
                    </a:lnTo>
                    <a:lnTo>
                      <a:pt x="650" y="22"/>
                    </a:lnTo>
                    <a:lnTo>
                      <a:pt x="655" y="22"/>
                    </a:lnTo>
                    <a:lnTo>
                      <a:pt x="661" y="22"/>
                    </a:lnTo>
                    <a:lnTo>
                      <a:pt x="666" y="22"/>
                    </a:lnTo>
                    <a:lnTo>
                      <a:pt x="671" y="22"/>
                    </a:lnTo>
                    <a:lnTo>
                      <a:pt x="677" y="22"/>
                    </a:lnTo>
                    <a:lnTo>
                      <a:pt x="682" y="22"/>
                    </a:lnTo>
                    <a:lnTo>
                      <a:pt x="687" y="22"/>
                    </a:lnTo>
                    <a:lnTo>
                      <a:pt x="693" y="22"/>
                    </a:lnTo>
                    <a:lnTo>
                      <a:pt x="698" y="22"/>
                    </a:lnTo>
                    <a:lnTo>
                      <a:pt x="703" y="22"/>
                    </a:lnTo>
                    <a:lnTo>
                      <a:pt x="708" y="22"/>
                    </a:lnTo>
                    <a:lnTo>
                      <a:pt x="713" y="22"/>
                    </a:lnTo>
                    <a:lnTo>
                      <a:pt x="719" y="22"/>
                    </a:lnTo>
                    <a:lnTo>
                      <a:pt x="724" y="22"/>
                    </a:lnTo>
                    <a:lnTo>
                      <a:pt x="729" y="22"/>
                    </a:lnTo>
                    <a:lnTo>
                      <a:pt x="734" y="22"/>
                    </a:lnTo>
                    <a:lnTo>
                      <a:pt x="739" y="22"/>
                    </a:lnTo>
                    <a:lnTo>
                      <a:pt x="744" y="22"/>
                    </a:lnTo>
                    <a:lnTo>
                      <a:pt x="750" y="22"/>
                    </a:lnTo>
                    <a:lnTo>
                      <a:pt x="756" y="22"/>
                    </a:lnTo>
                    <a:lnTo>
                      <a:pt x="761" y="22"/>
                    </a:lnTo>
                    <a:lnTo>
                      <a:pt x="766" y="22"/>
                    </a:lnTo>
                    <a:lnTo>
                      <a:pt x="771" y="22"/>
                    </a:lnTo>
                    <a:lnTo>
                      <a:pt x="777" y="22"/>
                    </a:lnTo>
                    <a:lnTo>
                      <a:pt x="782" y="22"/>
                    </a:lnTo>
                    <a:lnTo>
                      <a:pt x="787" y="22"/>
                    </a:lnTo>
                    <a:lnTo>
                      <a:pt x="792" y="22"/>
                    </a:lnTo>
                    <a:lnTo>
                      <a:pt x="797" y="22"/>
                    </a:lnTo>
                    <a:lnTo>
                      <a:pt x="802" y="22"/>
                    </a:lnTo>
                    <a:lnTo>
                      <a:pt x="808" y="22"/>
                    </a:lnTo>
                    <a:lnTo>
                      <a:pt x="813" y="22"/>
                    </a:lnTo>
                    <a:lnTo>
                      <a:pt x="818" y="22"/>
                    </a:lnTo>
                    <a:lnTo>
                      <a:pt x="823" y="22"/>
                    </a:lnTo>
                    <a:lnTo>
                      <a:pt x="828" y="22"/>
                    </a:lnTo>
                    <a:lnTo>
                      <a:pt x="835" y="22"/>
                    </a:lnTo>
                    <a:lnTo>
                      <a:pt x="840" y="22"/>
                    </a:lnTo>
                    <a:lnTo>
                      <a:pt x="845" y="22"/>
                    </a:lnTo>
                    <a:lnTo>
                      <a:pt x="850" y="22"/>
                    </a:lnTo>
                    <a:lnTo>
                      <a:pt x="855" y="22"/>
                    </a:lnTo>
                    <a:lnTo>
                      <a:pt x="860" y="22"/>
                    </a:lnTo>
                    <a:lnTo>
                      <a:pt x="866" y="22"/>
                    </a:lnTo>
                    <a:lnTo>
                      <a:pt x="871" y="22"/>
                    </a:lnTo>
                    <a:lnTo>
                      <a:pt x="876" y="22"/>
                    </a:lnTo>
                    <a:lnTo>
                      <a:pt x="881" y="22"/>
                    </a:lnTo>
                    <a:lnTo>
                      <a:pt x="886" y="23"/>
                    </a:lnTo>
                    <a:lnTo>
                      <a:pt x="891" y="23"/>
                    </a:lnTo>
                    <a:lnTo>
                      <a:pt x="897" y="23"/>
                    </a:lnTo>
                    <a:lnTo>
                      <a:pt x="902" y="23"/>
                    </a:lnTo>
                    <a:lnTo>
                      <a:pt x="907" y="23"/>
                    </a:lnTo>
                    <a:lnTo>
                      <a:pt x="912" y="23"/>
                    </a:lnTo>
                    <a:lnTo>
                      <a:pt x="918" y="23"/>
                    </a:lnTo>
                    <a:lnTo>
                      <a:pt x="924" y="23"/>
                    </a:lnTo>
                    <a:lnTo>
                      <a:pt x="929" y="23"/>
                    </a:lnTo>
                    <a:lnTo>
                      <a:pt x="934" y="23"/>
                    </a:lnTo>
                    <a:lnTo>
                      <a:pt x="939" y="23"/>
                    </a:lnTo>
                    <a:lnTo>
                      <a:pt x="944" y="23"/>
                    </a:lnTo>
                    <a:lnTo>
                      <a:pt x="949" y="23"/>
                    </a:lnTo>
                    <a:lnTo>
                      <a:pt x="955" y="23"/>
                    </a:lnTo>
                    <a:lnTo>
                      <a:pt x="960" y="23"/>
                    </a:lnTo>
                    <a:lnTo>
                      <a:pt x="965" y="23"/>
                    </a:lnTo>
                    <a:lnTo>
                      <a:pt x="970" y="23"/>
                    </a:lnTo>
                    <a:lnTo>
                      <a:pt x="975" y="23"/>
                    </a:lnTo>
                    <a:lnTo>
                      <a:pt x="981" y="23"/>
                    </a:lnTo>
                    <a:lnTo>
                      <a:pt x="986" y="23"/>
                    </a:lnTo>
                    <a:lnTo>
                      <a:pt x="991" y="23"/>
                    </a:lnTo>
                    <a:lnTo>
                      <a:pt x="997" y="23"/>
                    </a:lnTo>
                    <a:lnTo>
                      <a:pt x="1002" y="23"/>
                    </a:lnTo>
                    <a:lnTo>
                      <a:pt x="1007" y="23"/>
                    </a:lnTo>
                    <a:lnTo>
                      <a:pt x="1013" y="23"/>
                    </a:lnTo>
                    <a:lnTo>
                      <a:pt x="1018" y="23"/>
                    </a:lnTo>
                    <a:lnTo>
                      <a:pt x="1023" y="23"/>
                    </a:lnTo>
                    <a:lnTo>
                      <a:pt x="1028" y="23"/>
                    </a:lnTo>
                    <a:lnTo>
                      <a:pt x="1033" y="23"/>
                    </a:lnTo>
                    <a:lnTo>
                      <a:pt x="1039" y="23"/>
                    </a:lnTo>
                    <a:lnTo>
                      <a:pt x="1044" y="23"/>
                    </a:lnTo>
                  </a:path>
                </a:pathLst>
              </a:custGeom>
              <a:noFill/>
              <a:ln w="12700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186" name="Freeform 148"/>
              <p:cNvSpPr>
                <a:spLocks/>
              </p:cNvSpPr>
              <p:nvPr/>
            </p:nvSpPr>
            <p:spPr bwMode="auto">
              <a:xfrm>
                <a:off x="1964" y="1685"/>
                <a:ext cx="58" cy="1"/>
              </a:xfrm>
              <a:custGeom>
                <a:avLst/>
                <a:gdLst>
                  <a:gd name="T0" fmla="*/ 1 w 1044"/>
                  <a:gd name="T1" fmla="*/ 0 h 1"/>
                  <a:gd name="T2" fmla="*/ 2 w 1044"/>
                  <a:gd name="T3" fmla="*/ 0 h 1"/>
                  <a:gd name="T4" fmla="*/ 3 w 1044"/>
                  <a:gd name="T5" fmla="*/ 0 h 1"/>
                  <a:gd name="T6" fmla="*/ 4 w 1044"/>
                  <a:gd name="T7" fmla="*/ 0 h 1"/>
                  <a:gd name="T8" fmla="*/ 6 w 1044"/>
                  <a:gd name="T9" fmla="*/ 0 h 1"/>
                  <a:gd name="T10" fmla="*/ 7 w 1044"/>
                  <a:gd name="T11" fmla="*/ 0 h 1"/>
                  <a:gd name="T12" fmla="*/ 8 w 1044"/>
                  <a:gd name="T13" fmla="*/ 0 h 1"/>
                  <a:gd name="T14" fmla="*/ 9 w 1044"/>
                  <a:gd name="T15" fmla="*/ 0 h 1"/>
                  <a:gd name="T16" fmla="*/ 10 w 1044"/>
                  <a:gd name="T17" fmla="*/ 0 h 1"/>
                  <a:gd name="T18" fmla="*/ 11 w 1044"/>
                  <a:gd name="T19" fmla="*/ 0 h 1"/>
                  <a:gd name="T20" fmla="*/ 13 w 1044"/>
                  <a:gd name="T21" fmla="*/ 0 h 1"/>
                  <a:gd name="T22" fmla="*/ 14 w 1044"/>
                  <a:gd name="T23" fmla="*/ 0 h 1"/>
                  <a:gd name="T24" fmla="*/ 15 w 1044"/>
                  <a:gd name="T25" fmla="*/ 0 h 1"/>
                  <a:gd name="T26" fmla="*/ 16 w 1044"/>
                  <a:gd name="T27" fmla="*/ 0 h 1"/>
                  <a:gd name="T28" fmla="*/ 17 w 1044"/>
                  <a:gd name="T29" fmla="*/ 0 h 1"/>
                  <a:gd name="T30" fmla="*/ 18 w 1044"/>
                  <a:gd name="T31" fmla="*/ 0 h 1"/>
                  <a:gd name="T32" fmla="*/ 20 w 1044"/>
                  <a:gd name="T33" fmla="*/ 0 h 1"/>
                  <a:gd name="T34" fmla="*/ 21 w 1044"/>
                  <a:gd name="T35" fmla="*/ 0 h 1"/>
                  <a:gd name="T36" fmla="*/ 22 w 1044"/>
                  <a:gd name="T37" fmla="*/ 0 h 1"/>
                  <a:gd name="T38" fmla="*/ 23 w 1044"/>
                  <a:gd name="T39" fmla="*/ 0 h 1"/>
                  <a:gd name="T40" fmla="*/ 24 w 1044"/>
                  <a:gd name="T41" fmla="*/ 0 h 1"/>
                  <a:gd name="T42" fmla="*/ 25 w 1044"/>
                  <a:gd name="T43" fmla="*/ 0 h 1"/>
                  <a:gd name="T44" fmla="*/ 27 w 1044"/>
                  <a:gd name="T45" fmla="*/ 0 h 1"/>
                  <a:gd name="T46" fmla="*/ 28 w 1044"/>
                  <a:gd name="T47" fmla="*/ 0 h 1"/>
                  <a:gd name="T48" fmla="*/ 29 w 1044"/>
                  <a:gd name="T49" fmla="*/ 0 h 1"/>
                  <a:gd name="T50" fmla="*/ 30 w 1044"/>
                  <a:gd name="T51" fmla="*/ 0 h 1"/>
                  <a:gd name="T52" fmla="*/ 31 w 1044"/>
                  <a:gd name="T53" fmla="*/ 0 h 1"/>
                  <a:gd name="T54" fmla="*/ 32 w 1044"/>
                  <a:gd name="T55" fmla="*/ 0 h 1"/>
                  <a:gd name="T56" fmla="*/ 34 w 1044"/>
                  <a:gd name="T57" fmla="*/ 0 h 1"/>
                  <a:gd name="T58" fmla="*/ 35 w 1044"/>
                  <a:gd name="T59" fmla="*/ 0 h 1"/>
                  <a:gd name="T60" fmla="*/ 36 w 1044"/>
                  <a:gd name="T61" fmla="*/ 0 h 1"/>
                  <a:gd name="T62" fmla="*/ 37 w 1044"/>
                  <a:gd name="T63" fmla="*/ 0 h 1"/>
                  <a:gd name="T64" fmla="*/ 38 w 1044"/>
                  <a:gd name="T65" fmla="*/ 0 h 1"/>
                  <a:gd name="T66" fmla="*/ 39 w 1044"/>
                  <a:gd name="T67" fmla="*/ 0 h 1"/>
                  <a:gd name="T68" fmla="*/ 41 w 1044"/>
                  <a:gd name="T69" fmla="*/ 0 h 1"/>
                  <a:gd name="T70" fmla="*/ 42 w 1044"/>
                  <a:gd name="T71" fmla="*/ 0 h 1"/>
                  <a:gd name="T72" fmla="*/ 43 w 1044"/>
                  <a:gd name="T73" fmla="*/ 0 h 1"/>
                  <a:gd name="T74" fmla="*/ 44 w 1044"/>
                  <a:gd name="T75" fmla="*/ 0 h 1"/>
                  <a:gd name="T76" fmla="*/ 45 w 1044"/>
                  <a:gd name="T77" fmla="*/ 0 h 1"/>
                  <a:gd name="T78" fmla="*/ 46 w 1044"/>
                  <a:gd name="T79" fmla="*/ 0 h 1"/>
                  <a:gd name="T80" fmla="*/ 48 w 1044"/>
                  <a:gd name="T81" fmla="*/ 0 h 1"/>
                  <a:gd name="T82" fmla="*/ 49 w 1044"/>
                  <a:gd name="T83" fmla="*/ 0 h 1"/>
                  <a:gd name="T84" fmla="*/ 50 w 1044"/>
                  <a:gd name="T85" fmla="*/ 0 h 1"/>
                  <a:gd name="T86" fmla="*/ 51 w 1044"/>
                  <a:gd name="T87" fmla="*/ 0 h 1"/>
                  <a:gd name="T88" fmla="*/ 52 w 1044"/>
                  <a:gd name="T89" fmla="*/ 0 h 1"/>
                  <a:gd name="T90" fmla="*/ 53 w 1044"/>
                  <a:gd name="T91" fmla="*/ 0 h 1"/>
                  <a:gd name="T92" fmla="*/ 55 w 1044"/>
                  <a:gd name="T93" fmla="*/ 0 h 1"/>
                  <a:gd name="T94" fmla="*/ 56 w 1044"/>
                  <a:gd name="T95" fmla="*/ 0 h 1"/>
                  <a:gd name="T96" fmla="*/ 57 w 1044"/>
                  <a:gd name="T97" fmla="*/ 0 h 1"/>
                  <a:gd name="T98" fmla="*/ 58 w 1044"/>
                  <a:gd name="T99" fmla="*/ 0 h 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44" h="1">
                    <a:moveTo>
                      <a:pt x="0" y="0"/>
                    </a:moveTo>
                    <a:lnTo>
                      <a:pt x="5" y="0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2" y="0"/>
                    </a:lnTo>
                    <a:lnTo>
                      <a:pt x="47" y="0"/>
                    </a:lnTo>
                    <a:lnTo>
                      <a:pt x="53" y="0"/>
                    </a:lnTo>
                    <a:lnTo>
                      <a:pt x="58" y="0"/>
                    </a:lnTo>
                    <a:lnTo>
                      <a:pt x="63" y="0"/>
                    </a:lnTo>
                    <a:lnTo>
                      <a:pt x="68" y="0"/>
                    </a:lnTo>
                    <a:lnTo>
                      <a:pt x="73" y="0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89" y="0"/>
                    </a:lnTo>
                    <a:lnTo>
                      <a:pt x="94" y="0"/>
                    </a:lnTo>
                    <a:lnTo>
                      <a:pt x="99" y="0"/>
                    </a:lnTo>
                    <a:lnTo>
                      <a:pt x="104" y="0"/>
                    </a:lnTo>
                    <a:lnTo>
                      <a:pt x="110" y="0"/>
                    </a:lnTo>
                    <a:lnTo>
                      <a:pt x="116" y="0"/>
                    </a:lnTo>
                    <a:lnTo>
                      <a:pt x="121" y="0"/>
                    </a:lnTo>
                    <a:lnTo>
                      <a:pt x="126" y="0"/>
                    </a:lnTo>
                    <a:lnTo>
                      <a:pt x="131" y="0"/>
                    </a:lnTo>
                    <a:lnTo>
                      <a:pt x="136" y="0"/>
                    </a:lnTo>
                    <a:lnTo>
                      <a:pt x="142" y="0"/>
                    </a:lnTo>
                    <a:lnTo>
                      <a:pt x="147" y="0"/>
                    </a:lnTo>
                    <a:lnTo>
                      <a:pt x="152" y="0"/>
                    </a:lnTo>
                    <a:lnTo>
                      <a:pt x="157" y="0"/>
                    </a:lnTo>
                    <a:lnTo>
                      <a:pt x="162" y="0"/>
                    </a:lnTo>
                    <a:lnTo>
                      <a:pt x="168" y="0"/>
                    </a:lnTo>
                    <a:lnTo>
                      <a:pt x="173" y="0"/>
                    </a:lnTo>
                    <a:lnTo>
                      <a:pt x="178" y="0"/>
                    </a:lnTo>
                    <a:lnTo>
                      <a:pt x="183" y="0"/>
                    </a:lnTo>
                    <a:lnTo>
                      <a:pt x="188" y="0"/>
                    </a:lnTo>
                    <a:lnTo>
                      <a:pt x="193" y="0"/>
                    </a:lnTo>
                    <a:lnTo>
                      <a:pt x="200" y="0"/>
                    </a:lnTo>
                    <a:lnTo>
                      <a:pt x="205" y="0"/>
                    </a:lnTo>
                    <a:lnTo>
                      <a:pt x="210" y="0"/>
                    </a:lnTo>
                    <a:lnTo>
                      <a:pt x="215" y="0"/>
                    </a:lnTo>
                    <a:lnTo>
                      <a:pt x="220" y="0"/>
                    </a:lnTo>
                    <a:lnTo>
                      <a:pt x="226" y="0"/>
                    </a:lnTo>
                    <a:lnTo>
                      <a:pt x="231" y="0"/>
                    </a:lnTo>
                    <a:lnTo>
                      <a:pt x="236" y="0"/>
                    </a:lnTo>
                    <a:lnTo>
                      <a:pt x="241" y="0"/>
                    </a:lnTo>
                    <a:lnTo>
                      <a:pt x="246" y="0"/>
                    </a:lnTo>
                    <a:lnTo>
                      <a:pt x="251" y="0"/>
                    </a:lnTo>
                    <a:lnTo>
                      <a:pt x="257" y="0"/>
                    </a:lnTo>
                    <a:lnTo>
                      <a:pt x="262" y="0"/>
                    </a:lnTo>
                    <a:lnTo>
                      <a:pt x="267" y="0"/>
                    </a:lnTo>
                    <a:lnTo>
                      <a:pt x="272" y="0"/>
                    </a:lnTo>
                    <a:lnTo>
                      <a:pt x="278" y="0"/>
                    </a:lnTo>
                    <a:lnTo>
                      <a:pt x="284" y="0"/>
                    </a:lnTo>
                    <a:lnTo>
                      <a:pt x="289" y="0"/>
                    </a:lnTo>
                    <a:lnTo>
                      <a:pt x="294" y="0"/>
                    </a:lnTo>
                    <a:lnTo>
                      <a:pt x="299" y="0"/>
                    </a:lnTo>
                    <a:lnTo>
                      <a:pt x="304" y="0"/>
                    </a:lnTo>
                    <a:lnTo>
                      <a:pt x="309" y="0"/>
                    </a:lnTo>
                    <a:lnTo>
                      <a:pt x="315" y="0"/>
                    </a:lnTo>
                    <a:lnTo>
                      <a:pt x="320" y="0"/>
                    </a:lnTo>
                    <a:lnTo>
                      <a:pt x="325" y="0"/>
                    </a:lnTo>
                    <a:lnTo>
                      <a:pt x="330" y="0"/>
                    </a:lnTo>
                    <a:lnTo>
                      <a:pt x="335" y="0"/>
                    </a:lnTo>
                    <a:lnTo>
                      <a:pt x="341" y="0"/>
                    </a:lnTo>
                    <a:lnTo>
                      <a:pt x="346" y="0"/>
                    </a:lnTo>
                    <a:lnTo>
                      <a:pt x="351" y="0"/>
                    </a:lnTo>
                    <a:lnTo>
                      <a:pt x="356" y="0"/>
                    </a:lnTo>
                    <a:lnTo>
                      <a:pt x="362" y="0"/>
                    </a:lnTo>
                    <a:lnTo>
                      <a:pt x="367" y="0"/>
                    </a:lnTo>
                    <a:lnTo>
                      <a:pt x="373" y="0"/>
                    </a:lnTo>
                    <a:lnTo>
                      <a:pt x="378" y="0"/>
                    </a:lnTo>
                    <a:lnTo>
                      <a:pt x="383" y="0"/>
                    </a:lnTo>
                    <a:lnTo>
                      <a:pt x="388" y="0"/>
                    </a:lnTo>
                    <a:lnTo>
                      <a:pt x="393" y="0"/>
                    </a:lnTo>
                    <a:lnTo>
                      <a:pt x="399" y="0"/>
                    </a:lnTo>
                    <a:lnTo>
                      <a:pt x="404" y="0"/>
                    </a:lnTo>
                    <a:lnTo>
                      <a:pt x="409" y="0"/>
                    </a:lnTo>
                    <a:lnTo>
                      <a:pt x="414" y="0"/>
                    </a:lnTo>
                    <a:lnTo>
                      <a:pt x="419" y="0"/>
                    </a:lnTo>
                    <a:lnTo>
                      <a:pt x="424" y="0"/>
                    </a:lnTo>
                    <a:lnTo>
                      <a:pt x="430" y="0"/>
                    </a:lnTo>
                    <a:lnTo>
                      <a:pt x="435" y="0"/>
                    </a:lnTo>
                    <a:lnTo>
                      <a:pt x="441" y="0"/>
                    </a:lnTo>
                    <a:lnTo>
                      <a:pt x="446" y="0"/>
                    </a:lnTo>
                    <a:lnTo>
                      <a:pt x="451" y="0"/>
                    </a:lnTo>
                    <a:lnTo>
                      <a:pt x="457" y="0"/>
                    </a:lnTo>
                    <a:lnTo>
                      <a:pt x="462" y="0"/>
                    </a:lnTo>
                    <a:lnTo>
                      <a:pt x="467" y="0"/>
                    </a:lnTo>
                    <a:lnTo>
                      <a:pt x="472" y="0"/>
                    </a:lnTo>
                    <a:lnTo>
                      <a:pt x="477" y="0"/>
                    </a:lnTo>
                    <a:lnTo>
                      <a:pt x="482" y="0"/>
                    </a:lnTo>
                    <a:lnTo>
                      <a:pt x="488" y="0"/>
                    </a:lnTo>
                    <a:lnTo>
                      <a:pt x="493" y="0"/>
                    </a:lnTo>
                    <a:lnTo>
                      <a:pt x="498" y="0"/>
                    </a:lnTo>
                    <a:lnTo>
                      <a:pt x="503" y="0"/>
                    </a:lnTo>
                    <a:lnTo>
                      <a:pt x="508" y="0"/>
                    </a:lnTo>
                    <a:lnTo>
                      <a:pt x="514" y="0"/>
                    </a:lnTo>
                    <a:lnTo>
                      <a:pt x="520" y="0"/>
                    </a:lnTo>
                    <a:lnTo>
                      <a:pt x="525" y="0"/>
                    </a:lnTo>
                    <a:lnTo>
                      <a:pt x="530" y="0"/>
                    </a:lnTo>
                    <a:lnTo>
                      <a:pt x="535" y="0"/>
                    </a:lnTo>
                    <a:lnTo>
                      <a:pt x="540" y="0"/>
                    </a:lnTo>
                    <a:lnTo>
                      <a:pt x="546" y="0"/>
                    </a:lnTo>
                    <a:lnTo>
                      <a:pt x="551" y="0"/>
                    </a:lnTo>
                    <a:lnTo>
                      <a:pt x="556" y="0"/>
                    </a:lnTo>
                    <a:lnTo>
                      <a:pt x="561" y="0"/>
                    </a:lnTo>
                    <a:lnTo>
                      <a:pt x="566" y="0"/>
                    </a:lnTo>
                    <a:lnTo>
                      <a:pt x="572" y="0"/>
                    </a:lnTo>
                    <a:lnTo>
                      <a:pt x="577" y="0"/>
                    </a:lnTo>
                    <a:lnTo>
                      <a:pt x="582" y="0"/>
                    </a:lnTo>
                    <a:lnTo>
                      <a:pt x="587" y="0"/>
                    </a:lnTo>
                    <a:lnTo>
                      <a:pt x="592" y="0"/>
                    </a:lnTo>
                    <a:lnTo>
                      <a:pt x="597" y="0"/>
                    </a:lnTo>
                    <a:lnTo>
                      <a:pt x="604" y="0"/>
                    </a:lnTo>
                    <a:lnTo>
                      <a:pt x="609" y="0"/>
                    </a:lnTo>
                    <a:lnTo>
                      <a:pt x="614" y="0"/>
                    </a:lnTo>
                    <a:lnTo>
                      <a:pt x="619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5" y="0"/>
                    </a:lnTo>
                    <a:lnTo>
                      <a:pt x="640" y="0"/>
                    </a:lnTo>
                    <a:lnTo>
                      <a:pt x="645" y="0"/>
                    </a:lnTo>
                    <a:lnTo>
                      <a:pt x="650" y="0"/>
                    </a:lnTo>
                    <a:lnTo>
                      <a:pt x="655" y="0"/>
                    </a:lnTo>
                    <a:lnTo>
                      <a:pt x="661" y="0"/>
                    </a:lnTo>
                    <a:lnTo>
                      <a:pt x="666" y="0"/>
                    </a:lnTo>
                    <a:lnTo>
                      <a:pt x="671" y="0"/>
                    </a:lnTo>
                    <a:lnTo>
                      <a:pt x="676" y="0"/>
                    </a:lnTo>
                    <a:lnTo>
                      <a:pt x="682" y="0"/>
                    </a:lnTo>
                    <a:lnTo>
                      <a:pt x="688" y="0"/>
                    </a:lnTo>
                    <a:lnTo>
                      <a:pt x="693" y="0"/>
                    </a:lnTo>
                    <a:lnTo>
                      <a:pt x="698" y="0"/>
                    </a:lnTo>
                    <a:lnTo>
                      <a:pt x="703" y="0"/>
                    </a:lnTo>
                    <a:lnTo>
                      <a:pt x="708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4" y="0"/>
                    </a:lnTo>
                    <a:lnTo>
                      <a:pt x="729" y="0"/>
                    </a:lnTo>
                    <a:lnTo>
                      <a:pt x="734" y="0"/>
                    </a:lnTo>
                    <a:lnTo>
                      <a:pt x="739" y="0"/>
                    </a:lnTo>
                    <a:lnTo>
                      <a:pt x="744" y="0"/>
                    </a:lnTo>
                    <a:lnTo>
                      <a:pt x="750" y="0"/>
                    </a:lnTo>
                    <a:lnTo>
                      <a:pt x="755" y="0"/>
                    </a:lnTo>
                    <a:lnTo>
                      <a:pt x="760" y="0"/>
                    </a:lnTo>
                    <a:lnTo>
                      <a:pt x="766" y="0"/>
                    </a:lnTo>
                    <a:lnTo>
                      <a:pt x="771" y="0"/>
                    </a:lnTo>
                    <a:lnTo>
                      <a:pt x="777" y="0"/>
                    </a:lnTo>
                    <a:lnTo>
                      <a:pt x="782" y="0"/>
                    </a:lnTo>
                    <a:lnTo>
                      <a:pt x="787" y="0"/>
                    </a:lnTo>
                    <a:lnTo>
                      <a:pt x="792" y="0"/>
                    </a:lnTo>
                    <a:lnTo>
                      <a:pt x="797" y="0"/>
                    </a:lnTo>
                    <a:lnTo>
                      <a:pt x="802" y="0"/>
                    </a:lnTo>
                    <a:lnTo>
                      <a:pt x="808" y="0"/>
                    </a:lnTo>
                    <a:lnTo>
                      <a:pt x="813" y="0"/>
                    </a:lnTo>
                    <a:lnTo>
                      <a:pt x="818" y="0"/>
                    </a:lnTo>
                    <a:lnTo>
                      <a:pt x="823" y="0"/>
                    </a:lnTo>
                    <a:lnTo>
                      <a:pt x="828" y="0"/>
                    </a:lnTo>
                    <a:lnTo>
                      <a:pt x="834" y="0"/>
                    </a:lnTo>
                    <a:lnTo>
                      <a:pt x="839" y="0"/>
                    </a:lnTo>
                    <a:lnTo>
                      <a:pt x="845" y="0"/>
                    </a:lnTo>
                    <a:lnTo>
                      <a:pt x="850" y="0"/>
                    </a:lnTo>
                    <a:lnTo>
                      <a:pt x="855" y="0"/>
                    </a:lnTo>
                    <a:lnTo>
                      <a:pt x="860" y="0"/>
                    </a:lnTo>
                    <a:lnTo>
                      <a:pt x="866" y="0"/>
                    </a:lnTo>
                    <a:lnTo>
                      <a:pt x="871" y="0"/>
                    </a:lnTo>
                    <a:lnTo>
                      <a:pt x="876" y="0"/>
                    </a:lnTo>
                    <a:lnTo>
                      <a:pt x="881" y="0"/>
                    </a:lnTo>
                    <a:lnTo>
                      <a:pt x="886" y="0"/>
                    </a:lnTo>
                    <a:lnTo>
                      <a:pt x="892" y="0"/>
                    </a:lnTo>
                    <a:lnTo>
                      <a:pt x="897" y="0"/>
                    </a:lnTo>
                    <a:lnTo>
                      <a:pt x="902" y="0"/>
                    </a:lnTo>
                    <a:lnTo>
                      <a:pt x="907" y="0"/>
                    </a:lnTo>
                    <a:lnTo>
                      <a:pt x="912" y="0"/>
                    </a:lnTo>
                    <a:lnTo>
                      <a:pt x="917" y="0"/>
                    </a:lnTo>
                    <a:lnTo>
                      <a:pt x="923" y="0"/>
                    </a:lnTo>
                    <a:lnTo>
                      <a:pt x="929" y="0"/>
                    </a:lnTo>
                    <a:lnTo>
                      <a:pt x="934" y="0"/>
                    </a:lnTo>
                    <a:lnTo>
                      <a:pt x="939" y="0"/>
                    </a:lnTo>
                    <a:lnTo>
                      <a:pt x="944" y="0"/>
                    </a:lnTo>
                    <a:lnTo>
                      <a:pt x="950" y="0"/>
                    </a:lnTo>
                    <a:lnTo>
                      <a:pt x="955" y="0"/>
                    </a:lnTo>
                    <a:lnTo>
                      <a:pt x="960" y="0"/>
                    </a:lnTo>
                    <a:lnTo>
                      <a:pt x="965" y="0"/>
                    </a:lnTo>
                    <a:lnTo>
                      <a:pt x="970" y="0"/>
                    </a:lnTo>
                    <a:lnTo>
                      <a:pt x="975" y="0"/>
                    </a:lnTo>
                    <a:lnTo>
                      <a:pt x="981" y="0"/>
                    </a:lnTo>
                    <a:lnTo>
                      <a:pt x="986" y="0"/>
                    </a:lnTo>
                    <a:lnTo>
                      <a:pt x="991" y="0"/>
                    </a:lnTo>
                    <a:lnTo>
                      <a:pt x="996" y="0"/>
                    </a:lnTo>
                    <a:lnTo>
                      <a:pt x="1001" y="0"/>
                    </a:lnTo>
                    <a:lnTo>
                      <a:pt x="1008" y="0"/>
                    </a:lnTo>
                    <a:lnTo>
                      <a:pt x="1013" y="0"/>
                    </a:lnTo>
                    <a:lnTo>
                      <a:pt x="1018" y="0"/>
                    </a:lnTo>
                    <a:lnTo>
                      <a:pt x="1023" y="0"/>
                    </a:lnTo>
                    <a:lnTo>
                      <a:pt x="1028" y="0"/>
                    </a:lnTo>
                    <a:lnTo>
                      <a:pt x="1033" y="0"/>
                    </a:lnTo>
                    <a:lnTo>
                      <a:pt x="1039" y="0"/>
                    </a:lnTo>
                    <a:lnTo>
                      <a:pt x="1044" y="0"/>
                    </a:lnTo>
                  </a:path>
                </a:pathLst>
              </a:custGeom>
              <a:noFill/>
              <a:ln w="12700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187" name="Freeform 149"/>
              <p:cNvSpPr>
                <a:spLocks/>
              </p:cNvSpPr>
              <p:nvPr/>
            </p:nvSpPr>
            <p:spPr bwMode="auto">
              <a:xfrm>
                <a:off x="2022" y="1685"/>
                <a:ext cx="58" cy="1"/>
              </a:xfrm>
              <a:custGeom>
                <a:avLst/>
                <a:gdLst>
                  <a:gd name="T0" fmla="*/ 1 w 1044"/>
                  <a:gd name="T1" fmla="*/ 0 h 1"/>
                  <a:gd name="T2" fmla="*/ 2 w 1044"/>
                  <a:gd name="T3" fmla="*/ 0 h 1"/>
                  <a:gd name="T4" fmla="*/ 3 w 1044"/>
                  <a:gd name="T5" fmla="*/ 0 h 1"/>
                  <a:gd name="T6" fmla="*/ 4 w 1044"/>
                  <a:gd name="T7" fmla="*/ 0 h 1"/>
                  <a:gd name="T8" fmla="*/ 6 w 1044"/>
                  <a:gd name="T9" fmla="*/ 0 h 1"/>
                  <a:gd name="T10" fmla="*/ 7 w 1044"/>
                  <a:gd name="T11" fmla="*/ 0 h 1"/>
                  <a:gd name="T12" fmla="*/ 8 w 1044"/>
                  <a:gd name="T13" fmla="*/ 0 h 1"/>
                  <a:gd name="T14" fmla="*/ 9 w 1044"/>
                  <a:gd name="T15" fmla="*/ 0 h 1"/>
                  <a:gd name="T16" fmla="*/ 10 w 1044"/>
                  <a:gd name="T17" fmla="*/ 0 h 1"/>
                  <a:gd name="T18" fmla="*/ 11 w 1044"/>
                  <a:gd name="T19" fmla="*/ 0 h 1"/>
                  <a:gd name="T20" fmla="*/ 13 w 1044"/>
                  <a:gd name="T21" fmla="*/ 0 h 1"/>
                  <a:gd name="T22" fmla="*/ 14 w 1044"/>
                  <a:gd name="T23" fmla="*/ 0 h 1"/>
                  <a:gd name="T24" fmla="*/ 15 w 1044"/>
                  <a:gd name="T25" fmla="*/ 0 h 1"/>
                  <a:gd name="T26" fmla="*/ 16 w 1044"/>
                  <a:gd name="T27" fmla="*/ 0 h 1"/>
                  <a:gd name="T28" fmla="*/ 17 w 1044"/>
                  <a:gd name="T29" fmla="*/ 0 h 1"/>
                  <a:gd name="T30" fmla="*/ 18 w 1044"/>
                  <a:gd name="T31" fmla="*/ 0 h 1"/>
                  <a:gd name="T32" fmla="*/ 20 w 1044"/>
                  <a:gd name="T33" fmla="*/ 0 h 1"/>
                  <a:gd name="T34" fmla="*/ 21 w 1044"/>
                  <a:gd name="T35" fmla="*/ 0 h 1"/>
                  <a:gd name="T36" fmla="*/ 22 w 1044"/>
                  <a:gd name="T37" fmla="*/ 0 h 1"/>
                  <a:gd name="T38" fmla="*/ 23 w 1044"/>
                  <a:gd name="T39" fmla="*/ 0 h 1"/>
                  <a:gd name="T40" fmla="*/ 24 w 1044"/>
                  <a:gd name="T41" fmla="*/ 0 h 1"/>
                  <a:gd name="T42" fmla="*/ 25 w 1044"/>
                  <a:gd name="T43" fmla="*/ 0 h 1"/>
                  <a:gd name="T44" fmla="*/ 27 w 1044"/>
                  <a:gd name="T45" fmla="*/ 0 h 1"/>
                  <a:gd name="T46" fmla="*/ 28 w 1044"/>
                  <a:gd name="T47" fmla="*/ 0 h 1"/>
                  <a:gd name="T48" fmla="*/ 29 w 1044"/>
                  <a:gd name="T49" fmla="*/ 0 h 1"/>
                  <a:gd name="T50" fmla="*/ 30 w 1044"/>
                  <a:gd name="T51" fmla="*/ 0 h 1"/>
                  <a:gd name="T52" fmla="*/ 31 w 1044"/>
                  <a:gd name="T53" fmla="*/ 0 h 1"/>
                  <a:gd name="T54" fmla="*/ 32 w 1044"/>
                  <a:gd name="T55" fmla="*/ 0 h 1"/>
                  <a:gd name="T56" fmla="*/ 34 w 1044"/>
                  <a:gd name="T57" fmla="*/ 0 h 1"/>
                  <a:gd name="T58" fmla="*/ 35 w 1044"/>
                  <a:gd name="T59" fmla="*/ 0 h 1"/>
                  <a:gd name="T60" fmla="*/ 36 w 1044"/>
                  <a:gd name="T61" fmla="*/ 0 h 1"/>
                  <a:gd name="T62" fmla="*/ 37 w 1044"/>
                  <a:gd name="T63" fmla="*/ 0 h 1"/>
                  <a:gd name="T64" fmla="*/ 38 w 1044"/>
                  <a:gd name="T65" fmla="*/ 0 h 1"/>
                  <a:gd name="T66" fmla="*/ 39 w 1044"/>
                  <a:gd name="T67" fmla="*/ 0 h 1"/>
                  <a:gd name="T68" fmla="*/ 41 w 1044"/>
                  <a:gd name="T69" fmla="*/ 0 h 1"/>
                  <a:gd name="T70" fmla="*/ 42 w 1044"/>
                  <a:gd name="T71" fmla="*/ 0 h 1"/>
                  <a:gd name="T72" fmla="*/ 43 w 1044"/>
                  <a:gd name="T73" fmla="*/ 0 h 1"/>
                  <a:gd name="T74" fmla="*/ 44 w 1044"/>
                  <a:gd name="T75" fmla="*/ 0 h 1"/>
                  <a:gd name="T76" fmla="*/ 45 w 1044"/>
                  <a:gd name="T77" fmla="*/ 0 h 1"/>
                  <a:gd name="T78" fmla="*/ 46 w 1044"/>
                  <a:gd name="T79" fmla="*/ 0 h 1"/>
                  <a:gd name="T80" fmla="*/ 48 w 1044"/>
                  <a:gd name="T81" fmla="*/ 0 h 1"/>
                  <a:gd name="T82" fmla="*/ 49 w 1044"/>
                  <a:gd name="T83" fmla="*/ 0 h 1"/>
                  <a:gd name="T84" fmla="*/ 50 w 1044"/>
                  <a:gd name="T85" fmla="*/ 0 h 1"/>
                  <a:gd name="T86" fmla="*/ 51 w 1044"/>
                  <a:gd name="T87" fmla="*/ 0 h 1"/>
                  <a:gd name="T88" fmla="*/ 52 w 1044"/>
                  <a:gd name="T89" fmla="*/ 0 h 1"/>
                  <a:gd name="T90" fmla="*/ 53 w 1044"/>
                  <a:gd name="T91" fmla="*/ 0 h 1"/>
                  <a:gd name="T92" fmla="*/ 55 w 1044"/>
                  <a:gd name="T93" fmla="*/ 0 h 1"/>
                  <a:gd name="T94" fmla="*/ 56 w 1044"/>
                  <a:gd name="T95" fmla="*/ 0 h 1"/>
                  <a:gd name="T96" fmla="*/ 57 w 1044"/>
                  <a:gd name="T97" fmla="*/ 0 h 1"/>
                  <a:gd name="T98" fmla="*/ 58 w 1044"/>
                  <a:gd name="T99" fmla="*/ 0 h 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44" h="1">
                    <a:moveTo>
                      <a:pt x="0" y="0"/>
                    </a:moveTo>
                    <a:lnTo>
                      <a:pt x="5" y="0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0"/>
                    </a:lnTo>
                    <a:lnTo>
                      <a:pt x="41" y="0"/>
                    </a:lnTo>
                    <a:lnTo>
                      <a:pt x="47" y="0"/>
                    </a:lnTo>
                    <a:lnTo>
                      <a:pt x="53" y="0"/>
                    </a:lnTo>
                    <a:lnTo>
                      <a:pt x="58" y="0"/>
                    </a:lnTo>
                    <a:lnTo>
                      <a:pt x="63" y="0"/>
                    </a:lnTo>
                    <a:lnTo>
                      <a:pt x="68" y="0"/>
                    </a:lnTo>
                    <a:lnTo>
                      <a:pt x="73" y="0"/>
                    </a:lnTo>
                    <a:lnTo>
                      <a:pt x="79" y="0"/>
                    </a:lnTo>
                    <a:lnTo>
                      <a:pt x="84" y="0"/>
                    </a:lnTo>
                    <a:lnTo>
                      <a:pt x="89" y="0"/>
                    </a:lnTo>
                    <a:lnTo>
                      <a:pt x="94" y="0"/>
                    </a:lnTo>
                    <a:lnTo>
                      <a:pt x="99" y="0"/>
                    </a:lnTo>
                    <a:lnTo>
                      <a:pt x="104" y="0"/>
                    </a:lnTo>
                    <a:lnTo>
                      <a:pt x="110" y="0"/>
                    </a:lnTo>
                    <a:lnTo>
                      <a:pt x="115" y="0"/>
                    </a:lnTo>
                    <a:lnTo>
                      <a:pt x="120" y="0"/>
                    </a:lnTo>
                    <a:lnTo>
                      <a:pt x="126" y="0"/>
                    </a:lnTo>
                    <a:lnTo>
                      <a:pt x="131" y="0"/>
                    </a:lnTo>
                    <a:lnTo>
                      <a:pt x="137" y="0"/>
                    </a:lnTo>
                    <a:lnTo>
                      <a:pt x="142" y="0"/>
                    </a:lnTo>
                    <a:lnTo>
                      <a:pt x="147" y="0"/>
                    </a:lnTo>
                    <a:lnTo>
                      <a:pt x="152" y="0"/>
                    </a:lnTo>
                    <a:lnTo>
                      <a:pt x="157" y="0"/>
                    </a:lnTo>
                    <a:lnTo>
                      <a:pt x="162" y="0"/>
                    </a:lnTo>
                    <a:lnTo>
                      <a:pt x="168" y="0"/>
                    </a:lnTo>
                    <a:lnTo>
                      <a:pt x="173" y="0"/>
                    </a:lnTo>
                    <a:lnTo>
                      <a:pt x="178" y="0"/>
                    </a:lnTo>
                    <a:lnTo>
                      <a:pt x="183" y="0"/>
                    </a:lnTo>
                    <a:lnTo>
                      <a:pt x="188" y="0"/>
                    </a:lnTo>
                    <a:lnTo>
                      <a:pt x="194" y="0"/>
                    </a:lnTo>
                    <a:lnTo>
                      <a:pt x="199" y="0"/>
                    </a:lnTo>
                    <a:lnTo>
                      <a:pt x="205" y="0"/>
                    </a:lnTo>
                    <a:lnTo>
                      <a:pt x="210" y="0"/>
                    </a:lnTo>
                    <a:lnTo>
                      <a:pt x="215" y="0"/>
                    </a:lnTo>
                    <a:lnTo>
                      <a:pt x="220" y="0"/>
                    </a:lnTo>
                    <a:lnTo>
                      <a:pt x="226" y="0"/>
                    </a:lnTo>
                    <a:lnTo>
                      <a:pt x="231" y="0"/>
                    </a:lnTo>
                    <a:lnTo>
                      <a:pt x="236" y="0"/>
                    </a:lnTo>
                    <a:lnTo>
                      <a:pt x="241" y="0"/>
                    </a:lnTo>
                    <a:lnTo>
                      <a:pt x="246" y="0"/>
                    </a:lnTo>
                    <a:lnTo>
                      <a:pt x="252" y="0"/>
                    </a:lnTo>
                    <a:lnTo>
                      <a:pt x="257" y="0"/>
                    </a:lnTo>
                    <a:lnTo>
                      <a:pt x="262" y="0"/>
                    </a:lnTo>
                    <a:lnTo>
                      <a:pt x="267" y="0"/>
                    </a:lnTo>
                    <a:lnTo>
                      <a:pt x="272" y="0"/>
                    </a:lnTo>
                    <a:lnTo>
                      <a:pt x="277" y="0"/>
                    </a:lnTo>
                    <a:lnTo>
                      <a:pt x="283" y="0"/>
                    </a:lnTo>
                    <a:lnTo>
                      <a:pt x="289" y="0"/>
                    </a:lnTo>
                    <a:lnTo>
                      <a:pt x="294" y="0"/>
                    </a:lnTo>
                    <a:lnTo>
                      <a:pt x="299" y="0"/>
                    </a:lnTo>
                    <a:lnTo>
                      <a:pt x="304" y="0"/>
                    </a:lnTo>
                    <a:lnTo>
                      <a:pt x="310" y="0"/>
                    </a:lnTo>
                    <a:lnTo>
                      <a:pt x="315" y="0"/>
                    </a:lnTo>
                    <a:lnTo>
                      <a:pt x="320" y="0"/>
                    </a:lnTo>
                    <a:lnTo>
                      <a:pt x="325" y="0"/>
                    </a:lnTo>
                    <a:lnTo>
                      <a:pt x="330" y="0"/>
                    </a:lnTo>
                    <a:lnTo>
                      <a:pt x="335" y="0"/>
                    </a:lnTo>
                    <a:lnTo>
                      <a:pt x="341" y="0"/>
                    </a:lnTo>
                    <a:lnTo>
                      <a:pt x="346" y="0"/>
                    </a:lnTo>
                    <a:lnTo>
                      <a:pt x="351" y="0"/>
                    </a:lnTo>
                    <a:lnTo>
                      <a:pt x="356" y="0"/>
                    </a:lnTo>
                    <a:lnTo>
                      <a:pt x="361" y="0"/>
                    </a:lnTo>
                    <a:lnTo>
                      <a:pt x="368" y="0"/>
                    </a:lnTo>
                    <a:lnTo>
                      <a:pt x="373" y="0"/>
                    </a:lnTo>
                    <a:lnTo>
                      <a:pt x="378" y="0"/>
                    </a:lnTo>
                    <a:lnTo>
                      <a:pt x="383" y="0"/>
                    </a:lnTo>
                    <a:lnTo>
                      <a:pt x="388" y="0"/>
                    </a:lnTo>
                    <a:lnTo>
                      <a:pt x="393" y="0"/>
                    </a:lnTo>
                    <a:lnTo>
                      <a:pt x="399" y="0"/>
                    </a:lnTo>
                    <a:lnTo>
                      <a:pt x="404" y="0"/>
                    </a:lnTo>
                    <a:lnTo>
                      <a:pt x="409" y="0"/>
                    </a:lnTo>
                    <a:lnTo>
                      <a:pt x="414" y="0"/>
                    </a:lnTo>
                    <a:lnTo>
                      <a:pt x="419" y="0"/>
                    </a:lnTo>
                    <a:lnTo>
                      <a:pt x="425" y="0"/>
                    </a:lnTo>
                    <a:lnTo>
                      <a:pt x="430" y="0"/>
                    </a:lnTo>
                    <a:lnTo>
                      <a:pt x="435" y="0"/>
                    </a:lnTo>
                    <a:lnTo>
                      <a:pt x="440" y="0"/>
                    </a:lnTo>
                    <a:lnTo>
                      <a:pt x="445" y="0"/>
                    </a:lnTo>
                    <a:lnTo>
                      <a:pt x="451" y="0"/>
                    </a:lnTo>
                    <a:lnTo>
                      <a:pt x="457" y="0"/>
                    </a:lnTo>
                    <a:lnTo>
                      <a:pt x="462" y="0"/>
                    </a:lnTo>
                    <a:lnTo>
                      <a:pt x="467" y="0"/>
                    </a:lnTo>
                    <a:lnTo>
                      <a:pt x="472" y="0"/>
                    </a:lnTo>
                    <a:lnTo>
                      <a:pt x="477" y="0"/>
                    </a:lnTo>
                    <a:lnTo>
                      <a:pt x="483" y="0"/>
                    </a:lnTo>
                    <a:lnTo>
                      <a:pt x="488" y="0"/>
                    </a:lnTo>
                    <a:lnTo>
                      <a:pt x="493" y="0"/>
                    </a:lnTo>
                    <a:lnTo>
                      <a:pt x="498" y="0"/>
                    </a:lnTo>
                    <a:lnTo>
                      <a:pt x="503" y="0"/>
                    </a:lnTo>
                    <a:lnTo>
                      <a:pt x="508" y="0"/>
                    </a:lnTo>
                    <a:lnTo>
                      <a:pt x="514" y="0"/>
                    </a:lnTo>
                    <a:lnTo>
                      <a:pt x="519" y="0"/>
                    </a:lnTo>
                    <a:lnTo>
                      <a:pt x="524" y="0"/>
                    </a:lnTo>
                    <a:lnTo>
                      <a:pt x="530" y="0"/>
                    </a:lnTo>
                    <a:lnTo>
                      <a:pt x="535" y="0"/>
                    </a:lnTo>
                    <a:lnTo>
                      <a:pt x="541" y="0"/>
                    </a:lnTo>
                    <a:lnTo>
                      <a:pt x="546" y="0"/>
                    </a:lnTo>
                    <a:lnTo>
                      <a:pt x="551" y="0"/>
                    </a:lnTo>
                    <a:lnTo>
                      <a:pt x="556" y="0"/>
                    </a:lnTo>
                    <a:lnTo>
                      <a:pt x="561" y="0"/>
                    </a:lnTo>
                    <a:lnTo>
                      <a:pt x="566" y="0"/>
                    </a:lnTo>
                    <a:lnTo>
                      <a:pt x="572" y="0"/>
                    </a:lnTo>
                    <a:lnTo>
                      <a:pt x="577" y="0"/>
                    </a:lnTo>
                    <a:lnTo>
                      <a:pt x="582" y="0"/>
                    </a:lnTo>
                    <a:lnTo>
                      <a:pt x="587" y="0"/>
                    </a:lnTo>
                    <a:lnTo>
                      <a:pt x="592" y="0"/>
                    </a:lnTo>
                    <a:lnTo>
                      <a:pt x="597" y="0"/>
                    </a:lnTo>
                    <a:lnTo>
                      <a:pt x="603" y="0"/>
                    </a:lnTo>
                    <a:lnTo>
                      <a:pt x="608" y="0"/>
                    </a:lnTo>
                    <a:lnTo>
                      <a:pt x="614" y="0"/>
                    </a:lnTo>
                    <a:lnTo>
                      <a:pt x="619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5" y="0"/>
                    </a:lnTo>
                    <a:lnTo>
                      <a:pt x="640" y="0"/>
                    </a:lnTo>
                    <a:lnTo>
                      <a:pt x="645" y="0"/>
                    </a:lnTo>
                    <a:lnTo>
                      <a:pt x="650" y="0"/>
                    </a:lnTo>
                    <a:lnTo>
                      <a:pt x="655" y="0"/>
                    </a:lnTo>
                    <a:lnTo>
                      <a:pt x="661" y="0"/>
                    </a:lnTo>
                    <a:lnTo>
                      <a:pt x="666" y="0"/>
                    </a:lnTo>
                    <a:lnTo>
                      <a:pt x="671" y="0"/>
                    </a:lnTo>
                    <a:lnTo>
                      <a:pt x="676" y="0"/>
                    </a:lnTo>
                    <a:lnTo>
                      <a:pt x="681" y="0"/>
                    </a:lnTo>
                    <a:lnTo>
                      <a:pt x="687" y="0"/>
                    </a:lnTo>
                    <a:lnTo>
                      <a:pt x="693" y="0"/>
                    </a:lnTo>
                    <a:lnTo>
                      <a:pt x="698" y="0"/>
                    </a:lnTo>
                    <a:lnTo>
                      <a:pt x="703" y="0"/>
                    </a:lnTo>
                    <a:lnTo>
                      <a:pt x="708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4" y="0"/>
                    </a:lnTo>
                    <a:lnTo>
                      <a:pt x="729" y="0"/>
                    </a:lnTo>
                    <a:lnTo>
                      <a:pt x="734" y="0"/>
                    </a:lnTo>
                    <a:lnTo>
                      <a:pt x="739" y="0"/>
                    </a:lnTo>
                    <a:lnTo>
                      <a:pt x="745" y="0"/>
                    </a:lnTo>
                    <a:lnTo>
                      <a:pt x="750" y="0"/>
                    </a:lnTo>
                    <a:lnTo>
                      <a:pt x="755" y="0"/>
                    </a:lnTo>
                    <a:lnTo>
                      <a:pt x="760" y="0"/>
                    </a:lnTo>
                    <a:lnTo>
                      <a:pt x="765" y="0"/>
                    </a:lnTo>
                    <a:lnTo>
                      <a:pt x="770" y="0"/>
                    </a:lnTo>
                    <a:lnTo>
                      <a:pt x="777" y="0"/>
                    </a:lnTo>
                    <a:lnTo>
                      <a:pt x="782" y="0"/>
                    </a:lnTo>
                    <a:lnTo>
                      <a:pt x="787" y="0"/>
                    </a:lnTo>
                    <a:lnTo>
                      <a:pt x="792" y="0"/>
                    </a:lnTo>
                    <a:lnTo>
                      <a:pt x="797" y="0"/>
                    </a:lnTo>
                    <a:lnTo>
                      <a:pt x="803" y="0"/>
                    </a:lnTo>
                    <a:lnTo>
                      <a:pt x="808" y="0"/>
                    </a:lnTo>
                    <a:lnTo>
                      <a:pt x="813" y="0"/>
                    </a:lnTo>
                    <a:lnTo>
                      <a:pt x="818" y="0"/>
                    </a:lnTo>
                    <a:lnTo>
                      <a:pt x="823" y="0"/>
                    </a:lnTo>
                    <a:lnTo>
                      <a:pt x="828" y="0"/>
                    </a:lnTo>
                    <a:lnTo>
                      <a:pt x="834" y="0"/>
                    </a:lnTo>
                    <a:lnTo>
                      <a:pt x="839" y="0"/>
                    </a:lnTo>
                    <a:lnTo>
                      <a:pt x="844" y="0"/>
                    </a:lnTo>
                    <a:lnTo>
                      <a:pt x="849" y="0"/>
                    </a:lnTo>
                    <a:lnTo>
                      <a:pt x="855" y="0"/>
                    </a:lnTo>
                    <a:lnTo>
                      <a:pt x="861" y="0"/>
                    </a:lnTo>
                    <a:lnTo>
                      <a:pt x="866" y="0"/>
                    </a:lnTo>
                    <a:lnTo>
                      <a:pt x="871" y="0"/>
                    </a:lnTo>
                    <a:lnTo>
                      <a:pt x="876" y="0"/>
                    </a:lnTo>
                    <a:lnTo>
                      <a:pt x="881" y="0"/>
                    </a:lnTo>
                    <a:lnTo>
                      <a:pt x="886" y="0"/>
                    </a:lnTo>
                    <a:lnTo>
                      <a:pt x="892" y="0"/>
                    </a:lnTo>
                    <a:lnTo>
                      <a:pt x="897" y="0"/>
                    </a:lnTo>
                    <a:lnTo>
                      <a:pt x="902" y="0"/>
                    </a:lnTo>
                    <a:lnTo>
                      <a:pt x="907" y="0"/>
                    </a:lnTo>
                    <a:lnTo>
                      <a:pt x="912" y="0"/>
                    </a:lnTo>
                    <a:lnTo>
                      <a:pt x="918" y="0"/>
                    </a:lnTo>
                    <a:lnTo>
                      <a:pt x="923" y="0"/>
                    </a:lnTo>
                    <a:lnTo>
                      <a:pt x="928" y="0"/>
                    </a:lnTo>
                    <a:lnTo>
                      <a:pt x="934" y="0"/>
                    </a:lnTo>
                    <a:lnTo>
                      <a:pt x="939" y="0"/>
                    </a:lnTo>
                    <a:lnTo>
                      <a:pt x="944" y="0"/>
                    </a:lnTo>
                    <a:lnTo>
                      <a:pt x="950" y="0"/>
                    </a:lnTo>
                    <a:lnTo>
                      <a:pt x="955" y="0"/>
                    </a:lnTo>
                    <a:lnTo>
                      <a:pt x="960" y="0"/>
                    </a:lnTo>
                    <a:lnTo>
                      <a:pt x="965" y="0"/>
                    </a:lnTo>
                    <a:lnTo>
                      <a:pt x="970" y="0"/>
                    </a:lnTo>
                    <a:lnTo>
                      <a:pt x="976" y="0"/>
                    </a:lnTo>
                    <a:lnTo>
                      <a:pt x="981" y="0"/>
                    </a:lnTo>
                    <a:lnTo>
                      <a:pt x="986" y="0"/>
                    </a:lnTo>
                    <a:lnTo>
                      <a:pt x="991" y="0"/>
                    </a:lnTo>
                    <a:lnTo>
                      <a:pt x="996" y="0"/>
                    </a:lnTo>
                    <a:lnTo>
                      <a:pt x="1001" y="0"/>
                    </a:lnTo>
                    <a:lnTo>
                      <a:pt x="1007" y="0"/>
                    </a:lnTo>
                    <a:lnTo>
                      <a:pt x="1012" y="0"/>
                    </a:lnTo>
                    <a:lnTo>
                      <a:pt x="1018" y="0"/>
                    </a:lnTo>
                    <a:lnTo>
                      <a:pt x="1023" y="0"/>
                    </a:lnTo>
                    <a:lnTo>
                      <a:pt x="1028" y="0"/>
                    </a:lnTo>
                    <a:lnTo>
                      <a:pt x="1034" y="0"/>
                    </a:lnTo>
                    <a:lnTo>
                      <a:pt x="1039" y="0"/>
                    </a:lnTo>
                    <a:lnTo>
                      <a:pt x="1044" y="0"/>
                    </a:lnTo>
                  </a:path>
                </a:pathLst>
              </a:custGeom>
              <a:noFill/>
              <a:ln w="12700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188" name="Freeform 163"/>
              <p:cNvSpPr>
                <a:spLocks/>
              </p:cNvSpPr>
              <p:nvPr/>
            </p:nvSpPr>
            <p:spPr bwMode="auto">
              <a:xfrm>
                <a:off x="1616" y="1685"/>
                <a:ext cx="58" cy="1"/>
              </a:xfrm>
              <a:custGeom>
                <a:avLst/>
                <a:gdLst>
                  <a:gd name="T0" fmla="*/ 1 w 1044"/>
                  <a:gd name="T1" fmla="*/ 0 h 1"/>
                  <a:gd name="T2" fmla="*/ 2 w 1044"/>
                  <a:gd name="T3" fmla="*/ 0 h 1"/>
                  <a:gd name="T4" fmla="*/ 3 w 1044"/>
                  <a:gd name="T5" fmla="*/ 0 h 1"/>
                  <a:gd name="T6" fmla="*/ 4 w 1044"/>
                  <a:gd name="T7" fmla="*/ 0 h 1"/>
                  <a:gd name="T8" fmla="*/ 6 w 1044"/>
                  <a:gd name="T9" fmla="*/ 0 h 1"/>
                  <a:gd name="T10" fmla="*/ 7 w 1044"/>
                  <a:gd name="T11" fmla="*/ 0 h 1"/>
                  <a:gd name="T12" fmla="*/ 8 w 1044"/>
                  <a:gd name="T13" fmla="*/ 0 h 1"/>
                  <a:gd name="T14" fmla="*/ 9 w 1044"/>
                  <a:gd name="T15" fmla="*/ 0 h 1"/>
                  <a:gd name="T16" fmla="*/ 10 w 1044"/>
                  <a:gd name="T17" fmla="*/ 0 h 1"/>
                  <a:gd name="T18" fmla="*/ 11 w 1044"/>
                  <a:gd name="T19" fmla="*/ 0 h 1"/>
                  <a:gd name="T20" fmla="*/ 13 w 1044"/>
                  <a:gd name="T21" fmla="*/ 0 h 1"/>
                  <a:gd name="T22" fmla="*/ 14 w 1044"/>
                  <a:gd name="T23" fmla="*/ 0 h 1"/>
                  <a:gd name="T24" fmla="*/ 15 w 1044"/>
                  <a:gd name="T25" fmla="*/ 0 h 1"/>
                  <a:gd name="T26" fmla="*/ 16 w 1044"/>
                  <a:gd name="T27" fmla="*/ 0 h 1"/>
                  <a:gd name="T28" fmla="*/ 17 w 1044"/>
                  <a:gd name="T29" fmla="*/ 0 h 1"/>
                  <a:gd name="T30" fmla="*/ 18 w 1044"/>
                  <a:gd name="T31" fmla="*/ 0 h 1"/>
                  <a:gd name="T32" fmla="*/ 20 w 1044"/>
                  <a:gd name="T33" fmla="*/ 0 h 1"/>
                  <a:gd name="T34" fmla="*/ 21 w 1044"/>
                  <a:gd name="T35" fmla="*/ 0 h 1"/>
                  <a:gd name="T36" fmla="*/ 22 w 1044"/>
                  <a:gd name="T37" fmla="*/ 0 h 1"/>
                  <a:gd name="T38" fmla="*/ 23 w 1044"/>
                  <a:gd name="T39" fmla="*/ 0 h 1"/>
                  <a:gd name="T40" fmla="*/ 24 w 1044"/>
                  <a:gd name="T41" fmla="*/ 0 h 1"/>
                  <a:gd name="T42" fmla="*/ 25 w 1044"/>
                  <a:gd name="T43" fmla="*/ 0 h 1"/>
                  <a:gd name="T44" fmla="*/ 27 w 1044"/>
                  <a:gd name="T45" fmla="*/ 0 h 1"/>
                  <a:gd name="T46" fmla="*/ 28 w 1044"/>
                  <a:gd name="T47" fmla="*/ 0 h 1"/>
                  <a:gd name="T48" fmla="*/ 29 w 1044"/>
                  <a:gd name="T49" fmla="*/ 0 h 1"/>
                  <a:gd name="T50" fmla="*/ 30 w 1044"/>
                  <a:gd name="T51" fmla="*/ 0 h 1"/>
                  <a:gd name="T52" fmla="*/ 31 w 1044"/>
                  <a:gd name="T53" fmla="*/ 0 h 1"/>
                  <a:gd name="T54" fmla="*/ 32 w 1044"/>
                  <a:gd name="T55" fmla="*/ 0 h 1"/>
                  <a:gd name="T56" fmla="*/ 34 w 1044"/>
                  <a:gd name="T57" fmla="*/ 0 h 1"/>
                  <a:gd name="T58" fmla="*/ 35 w 1044"/>
                  <a:gd name="T59" fmla="*/ 0 h 1"/>
                  <a:gd name="T60" fmla="*/ 36 w 1044"/>
                  <a:gd name="T61" fmla="*/ 0 h 1"/>
                  <a:gd name="T62" fmla="*/ 37 w 1044"/>
                  <a:gd name="T63" fmla="*/ 0 h 1"/>
                  <a:gd name="T64" fmla="*/ 38 w 1044"/>
                  <a:gd name="T65" fmla="*/ 0 h 1"/>
                  <a:gd name="T66" fmla="*/ 39 w 1044"/>
                  <a:gd name="T67" fmla="*/ 0 h 1"/>
                  <a:gd name="T68" fmla="*/ 41 w 1044"/>
                  <a:gd name="T69" fmla="*/ 0 h 1"/>
                  <a:gd name="T70" fmla="*/ 42 w 1044"/>
                  <a:gd name="T71" fmla="*/ 0 h 1"/>
                  <a:gd name="T72" fmla="*/ 43 w 1044"/>
                  <a:gd name="T73" fmla="*/ 0 h 1"/>
                  <a:gd name="T74" fmla="*/ 44 w 1044"/>
                  <a:gd name="T75" fmla="*/ 0 h 1"/>
                  <a:gd name="T76" fmla="*/ 45 w 1044"/>
                  <a:gd name="T77" fmla="*/ 0 h 1"/>
                  <a:gd name="T78" fmla="*/ 46 w 1044"/>
                  <a:gd name="T79" fmla="*/ 0 h 1"/>
                  <a:gd name="T80" fmla="*/ 48 w 1044"/>
                  <a:gd name="T81" fmla="*/ 0 h 1"/>
                  <a:gd name="T82" fmla="*/ 49 w 1044"/>
                  <a:gd name="T83" fmla="*/ 0 h 1"/>
                  <a:gd name="T84" fmla="*/ 50 w 1044"/>
                  <a:gd name="T85" fmla="*/ 0 h 1"/>
                  <a:gd name="T86" fmla="*/ 51 w 1044"/>
                  <a:gd name="T87" fmla="*/ 0 h 1"/>
                  <a:gd name="T88" fmla="*/ 52 w 1044"/>
                  <a:gd name="T89" fmla="*/ 0 h 1"/>
                  <a:gd name="T90" fmla="*/ 53 w 1044"/>
                  <a:gd name="T91" fmla="*/ 0 h 1"/>
                  <a:gd name="T92" fmla="*/ 55 w 1044"/>
                  <a:gd name="T93" fmla="*/ 0 h 1"/>
                  <a:gd name="T94" fmla="*/ 56 w 1044"/>
                  <a:gd name="T95" fmla="*/ 0 h 1"/>
                  <a:gd name="T96" fmla="*/ 57 w 1044"/>
                  <a:gd name="T97" fmla="*/ 0 h 1"/>
                  <a:gd name="T98" fmla="*/ 58 w 1044"/>
                  <a:gd name="T99" fmla="*/ 0 h 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44" h="1">
                    <a:moveTo>
                      <a:pt x="0" y="0"/>
                    </a:moveTo>
                    <a:lnTo>
                      <a:pt x="5" y="0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2" y="0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69" y="0"/>
                    </a:lnTo>
                    <a:lnTo>
                      <a:pt x="74" y="0"/>
                    </a:lnTo>
                    <a:lnTo>
                      <a:pt x="79" y="0"/>
                    </a:lnTo>
                    <a:lnTo>
                      <a:pt x="84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0" y="0"/>
                    </a:lnTo>
                    <a:lnTo>
                      <a:pt x="105" y="0"/>
                    </a:lnTo>
                    <a:lnTo>
                      <a:pt x="110" y="0"/>
                    </a:lnTo>
                    <a:lnTo>
                      <a:pt x="115" y="0"/>
                    </a:lnTo>
                    <a:lnTo>
                      <a:pt x="120" y="0"/>
                    </a:lnTo>
                    <a:lnTo>
                      <a:pt x="126" y="0"/>
                    </a:lnTo>
                    <a:lnTo>
                      <a:pt x="131" y="0"/>
                    </a:lnTo>
                    <a:lnTo>
                      <a:pt x="136" y="0"/>
                    </a:lnTo>
                    <a:lnTo>
                      <a:pt x="142" y="0"/>
                    </a:lnTo>
                    <a:lnTo>
                      <a:pt x="147" y="0"/>
                    </a:lnTo>
                    <a:lnTo>
                      <a:pt x="153" y="0"/>
                    </a:lnTo>
                    <a:lnTo>
                      <a:pt x="158" y="0"/>
                    </a:lnTo>
                    <a:lnTo>
                      <a:pt x="163" y="0"/>
                    </a:lnTo>
                    <a:lnTo>
                      <a:pt x="168" y="0"/>
                    </a:lnTo>
                    <a:lnTo>
                      <a:pt x="173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89" y="0"/>
                    </a:lnTo>
                    <a:lnTo>
                      <a:pt x="194" y="0"/>
                    </a:lnTo>
                    <a:lnTo>
                      <a:pt x="199" y="0"/>
                    </a:lnTo>
                    <a:lnTo>
                      <a:pt x="204" y="0"/>
                    </a:lnTo>
                    <a:lnTo>
                      <a:pt x="210" y="0"/>
                    </a:lnTo>
                    <a:lnTo>
                      <a:pt x="215" y="0"/>
                    </a:lnTo>
                    <a:lnTo>
                      <a:pt x="220" y="0"/>
                    </a:lnTo>
                    <a:lnTo>
                      <a:pt x="226" y="0"/>
                    </a:lnTo>
                    <a:lnTo>
                      <a:pt x="231" y="0"/>
                    </a:lnTo>
                    <a:lnTo>
                      <a:pt x="236" y="0"/>
                    </a:lnTo>
                    <a:lnTo>
                      <a:pt x="242" y="0"/>
                    </a:lnTo>
                    <a:lnTo>
                      <a:pt x="247" y="0"/>
                    </a:lnTo>
                    <a:lnTo>
                      <a:pt x="252" y="0"/>
                    </a:lnTo>
                    <a:lnTo>
                      <a:pt x="257" y="0"/>
                    </a:lnTo>
                    <a:lnTo>
                      <a:pt x="262" y="0"/>
                    </a:lnTo>
                    <a:lnTo>
                      <a:pt x="268" y="0"/>
                    </a:lnTo>
                    <a:lnTo>
                      <a:pt x="273" y="0"/>
                    </a:lnTo>
                    <a:lnTo>
                      <a:pt x="278" y="0"/>
                    </a:lnTo>
                    <a:lnTo>
                      <a:pt x="283" y="0"/>
                    </a:lnTo>
                    <a:lnTo>
                      <a:pt x="288" y="0"/>
                    </a:lnTo>
                    <a:lnTo>
                      <a:pt x="293" y="0"/>
                    </a:lnTo>
                    <a:lnTo>
                      <a:pt x="299" y="0"/>
                    </a:lnTo>
                    <a:lnTo>
                      <a:pt x="305" y="0"/>
                    </a:lnTo>
                    <a:lnTo>
                      <a:pt x="310" y="0"/>
                    </a:lnTo>
                    <a:lnTo>
                      <a:pt x="315" y="0"/>
                    </a:lnTo>
                    <a:lnTo>
                      <a:pt x="320" y="0"/>
                    </a:lnTo>
                    <a:lnTo>
                      <a:pt x="326" y="0"/>
                    </a:lnTo>
                    <a:lnTo>
                      <a:pt x="331" y="0"/>
                    </a:lnTo>
                    <a:lnTo>
                      <a:pt x="336" y="0"/>
                    </a:lnTo>
                    <a:lnTo>
                      <a:pt x="341" y="0"/>
                    </a:lnTo>
                    <a:lnTo>
                      <a:pt x="346" y="0"/>
                    </a:lnTo>
                    <a:lnTo>
                      <a:pt x="351" y="0"/>
                    </a:lnTo>
                    <a:lnTo>
                      <a:pt x="357" y="0"/>
                    </a:lnTo>
                    <a:lnTo>
                      <a:pt x="362" y="0"/>
                    </a:lnTo>
                    <a:lnTo>
                      <a:pt x="367" y="0"/>
                    </a:lnTo>
                    <a:lnTo>
                      <a:pt x="372" y="0"/>
                    </a:lnTo>
                    <a:lnTo>
                      <a:pt x="377" y="0"/>
                    </a:lnTo>
                    <a:lnTo>
                      <a:pt x="384" y="0"/>
                    </a:lnTo>
                    <a:lnTo>
                      <a:pt x="389" y="0"/>
                    </a:lnTo>
                    <a:lnTo>
                      <a:pt x="394" y="0"/>
                    </a:lnTo>
                    <a:lnTo>
                      <a:pt x="399" y="0"/>
                    </a:lnTo>
                    <a:lnTo>
                      <a:pt x="404" y="0"/>
                    </a:lnTo>
                    <a:lnTo>
                      <a:pt x="409" y="0"/>
                    </a:lnTo>
                    <a:lnTo>
                      <a:pt x="415" y="0"/>
                    </a:lnTo>
                    <a:lnTo>
                      <a:pt x="420" y="0"/>
                    </a:lnTo>
                    <a:lnTo>
                      <a:pt x="425" y="0"/>
                    </a:lnTo>
                    <a:lnTo>
                      <a:pt x="430" y="0"/>
                    </a:lnTo>
                    <a:lnTo>
                      <a:pt x="435" y="0"/>
                    </a:lnTo>
                    <a:lnTo>
                      <a:pt x="441" y="0"/>
                    </a:lnTo>
                    <a:lnTo>
                      <a:pt x="446" y="0"/>
                    </a:lnTo>
                    <a:lnTo>
                      <a:pt x="451" y="0"/>
                    </a:lnTo>
                    <a:lnTo>
                      <a:pt x="456" y="0"/>
                    </a:lnTo>
                    <a:lnTo>
                      <a:pt x="461" y="0"/>
                    </a:lnTo>
                    <a:lnTo>
                      <a:pt x="467" y="0"/>
                    </a:lnTo>
                    <a:lnTo>
                      <a:pt x="473" y="0"/>
                    </a:lnTo>
                    <a:lnTo>
                      <a:pt x="478" y="0"/>
                    </a:lnTo>
                    <a:lnTo>
                      <a:pt x="483" y="0"/>
                    </a:lnTo>
                    <a:lnTo>
                      <a:pt x="488" y="0"/>
                    </a:lnTo>
                    <a:lnTo>
                      <a:pt x="493" y="0"/>
                    </a:lnTo>
                    <a:lnTo>
                      <a:pt x="499" y="0"/>
                    </a:lnTo>
                    <a:lnTo>
                      <a:pt x="504" y="0"/>
                    </a:lnTo>
                    <a:lnTo>
                      <a:pt x="509" y="0"/>
                    </a:lnTo>
                    <a:lnTo>
                      <a:pt x="514" y="0"/>
                    </a:lnTo>
                    <a:lnTo>
                      <a:pt x="519" y="0"/>
                    </a:lnTo>
                    <a:lnTo>
                      <a:pt x="524" y="0"/>
                    </a:lnTo>
                    <a:lnTo>
                      <a:pt x="530" y="0"/>
                    </a:lnTo>
                    <a:lnTo>
                      <a:pt x="535" y="0"/>
                    </a:lnTo>
                    <a:lnTo>
                      <a:pt x="540" y="0"/>
                    </a:lnTo>
                    <a:lnTo>
                      <a:pt x="546" y="0"/>
                    </a:lnTo>
                    <a:lnTo>
                      <a:pt x="551" y="0"/>
                    </a:lnTo>
                    <a:lnTo>
                      <a:pt x="557" y="0"/>
                    </a:lnTo>
                    <a:lnTo>
                      <a:pt x="562" y="0"/>
                    </a:lnTo>
                    <a:lnTo>
                      <a:pt x="567" y="0"/>
                    </a:lnTo>
                    <a:lnTo>
                      <a:pt x="572" y="0"/>
                    </a:lnTo>
                    <a:lnTo>
                      <a:pt x="577" y="0"/>
                    </a:lnTo>
                    <a:lnTo>
                      <a:pt x="582" y="0"/>
                    </a:lnTo>
                    <a:lnTo>
                      <a:pt x="588" y="0"/>
                    </a:lnTo>
                    <a:lnTo>
                      <a:pt x="593" y="0"/>
                    </a:lnTo>
                    <a:lnTo>
                      <a:pt x="598" y="0"/>
                    </a:lnTo>
                    <a:lnTo>
                      <a:pt x="603" y="0"/>
                    </a:lnTo>
                    <a:lnTo>
                      <a:pt x="608" y="0"/>
                    </a:lnTo>
                    <a:lnTo>
                      <a:pt x="613" y="0"/>
                    </a:lnTo>
                    <a:lnTo>
                      <a:pt x="619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5" y="0"/>
                    </a:lnTo>
                    <a:lnTo>
                      <a:pt x="640" y="0"/>
                    </a:lnTo>
                    <a:lnTo>
                      <a:pt x="646" y="0"/>
                    </a:lnTo>
                    <a:lnTo>
                      <a:pt x="651" y="0"/>
                    </a:lnTo>
                    <a:lnTo>
                      <a:pt x="656" y="0"/>
                    </a:lnTo>
                    <a:lnTo>
                      <a:pt x="661" y="0"/>
                    </a:lnTo>
                    <a:lnTo>
                      <a:pt x="666" y="0"/>
                    </a:lnTo>
                    <a:lnTo>
                      <a:pt x="671" y="0"/>
                    </a:lnTo>
                    <a:lnTo>
                      <a:pt x="677" y="0"/>
                    </a:lnTo>
                    <a:lnTo>
                      <a:pt x="682" y="0"/>
                    </a:lnTo>
                    <a:lnTo>
                      <a:pt x="687" y="0"/>
                    </a:lnTo>
                    <a:lnTo>
                      <a:pt x="692" y="0"/>
                    </a:lnTo>
                    <a:lnTo>
                      <a:pt x="697" y="0"/>
                    </a:lnTo>
                    <a:lnTo>
                      <a:pt x="703" y="0"/>
                    </a:lnTo>
                    <a:lnTo>
                      <a:pt x="709" y="0"/>
                    </a:lnTo>
                    <a:lnTo>
                      <a:pt x="714" y="0"/>
                    </a:lnTo>
                    <a:lnTo>
                      <a:pt x="719" y="0"/>
                    </a:lnTo>
                    <a:lnTo>
                      <a:pt x="724" y="0"/>
                    </a:lnTo>
                    <a:lnTo>
                      <a:pt x="729" y="0"/>
                    </a:lnTo>
                    <a:lnTo>
                      <a:pt x="735" y="0"/>
                    </a:lnTo>
                    <a:lnTo>
                      <a:pt x="740" y="0"/>
                    </a:lnTo>
                    <a:lnTo>
                      <a:pt x="745" y="0"/>
                    </a:lnTo>
                    <a:lnTo>
                      <a:pt x="750" y="0"/>
                    </a:lnTo>
                    <a:lnTo>
                      <a:pt x="755" y="0"/>
                    </a:lnTo>
                    <a:lnTo>
                      <a:pt x="761" y="0"/>
                    </a:lnTo>
                    <a:lnTo>
                      <a:pt x="766" y="0"/>
                    </a:lnTo>
                    <a:lnTo>
                      <a:pt x="771" y="0"/>
                    </a:lnTo>
                    <a:lnTo>
                      <a:pt x="776" y="0"/>
                    </a:lnTo>
                    <a:lnTo>
                      <a:pt x="781" y="0"/>
                    </a:lnTo>
                    <a:lnTo>
                      <a:pt x="786" y="0"/>
                    </a:lnTo>
                    <a:lnTo>
                      <a:pt x="793" y="0"/>
                    </a:lnTo>
                    <a:lnTo>
                      <a:pt x="798" y="0"/>
                    </a:lnTo>
                    <a:lnTo>
                      <a:pt x="803" y="0"/>
                    </a:lnTo>
                    <a:lnTo>
                      <a:pt x="808" y="0"/>
                    </a:lnTo>
                    <a:lnTo>
                      <a:pt x="813" y="0"/>
                    </a:lnTo>
                    <a:lnTo>
                      <a:pt x="819" y="0"/>
                    </a:lnTo>
                    <a:lnTo>
                      <a:pt x="824" y="0"/>
                    </a:lnTo>
                    <a:lnTo>
                      <a:pt x="829" y="0"/>
                    </a:lnTo>
                    <a:lnTo>
                      <a:pt x="834" y="0"/>
                    </a:lnTo>
                    <a:lnTo>
                      <a:pt x="839" y="0"/>
                    </a:lnTo>
                    <a:lnTo>
                      <a:pt x="844" y="0"/>
                    </a:lnTo>
                    <a:lnTo>
                      <a:pt x="850" y="0"/>
                    </a:lnTo>
                    <a:lnTo>
                      <a:pt x="855" y="0"/>
                    </a:lnTo>
                    <a:lnTo>
                      <a:pt x="860" y="0"/>
                    </a:lnTo>
                    <a:lnTo>
                      <a:pt x="865" y="0"/>
                    </a:lnTo>
                    <a:lnTo>
                      <a:pt x="871" y="0"/>
                    </a:lnTo>
                    <a:lnTo>
                      <a:pt x="877" y="0"/>
                    </a:lnTo>
                    <a:lnTo>
                      <a:pt x="882" y="0"/>
                    </a:lnTo>
                    <a:lnTo>
                      <a:pt x="887" y="0"/>
                    </a:lnTo>
                    <a:lnTo>
                      <a:pt x="892" y="0"/>
                    </a:lnTo>
                    <a:lnTo>
                      <a:pt x="897" y="0"/>
                    </a:lnTo>
                    <a:lnTo>
                      <a:pt x="902" y="0"/>
                    </a:lnTo>
                    <a:lnTo>
                      <a:pt x="908" y="0"/>
                    </a:lnTo>
                    <a:lnTo>
                      <a:pt x="913" y="0"/>
                    </a:lnTo>
                    <a:lnTo>
                      <a:pt x="918" y="0"/>
                    </a:lnTo>
                    <a:lnTo>
                      <a:pt x="923" y="0"/>
                    </a:lnTo>
                    <a:lnTo>
                      <a:pt x="928" y="0"/>
                    </a:lnTo>
                    <a:lnTo>
                      <a:pt x="934" y="0"/>
                    </a:lnTo>
                    <a:lnTo>
                      <a:pt x="939" y="0"/>
                    </a:lnTo>
                    <a:lnTo>
                      <a:pt x="944" y="0"/>
                    </a:lnTo>
                    <a:lnTo>
                      <a:pt x="949" y="0"/>
                    </a:lnTo>
                    <a:lnTo>
                      <a:pt x="955" y="0"/>
                    </a:lnTo>
                    <a:lnTo>
                      <a:pt x="960" y="0"/>
                    </a:lnTo>
                    <a:lnTo>
                      <a:pt x="966" y="0"/>
                    </a:lnTo>
                    <a:lnTo>
                      <a:pt x="971" y="0"/>
                    </a:lnTo>
                    <a:lnTo>
                      <a:pt x="976" y="0"/>
                    </a:lnTo>
                    <a:lnTo>
                      <a:pt x="981" y="0"/>
                    </a:lnTo>
                    <a:lnTo>
                      <a:pt x="986" y="0"/>
                    </a:lnTo>
                    <a:lnTo>
                      <a:pt x="992" y="0"/>
                    </a:lnTo>
                    <a:lnTo>
                      <a:pt x="997" y="0"/>
                    </a:lnTo>
                    <a:lnTo>
                      <a:pt x="1002" y="0"/>
                    </a:lnTo>
                    <a:lnTo>
                      <a:pt x="1007" y="0"/>
                    </a:lnTo>
                    <a:lnTo>
                      <a:pt x="1012" y="0"/>
                    </a:lnTo>
                    <a:lnTo>
                      <a:pt x="1017" y="0"/>
                    </a:lnTo>
                    <a:lnTo>
                      <a:pt x="1023" y="0"/>
                    </a:lnTo>
                    <a:lnTo>
                      <a:pt x="1028" y="0"/>
                    </a:lnTo>
                    <a:lnTo>
                      <a:pt x="1034" y="0"/>
                    </a:lnTo>
                    <a:lnTo>
                      <a:pt x="1039" y="0"/>
                    </a:lnTo>
                    <a:lnTo>
                      <a:pt x="1044" y="0"/>
                    </a:lnTo>
                  </a:path>
                </a:pathLst>
              </a:custGeom>
              <a:noFill/>
              <a:ln w="12700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189" name="Freeform 164"/>
              <p:cNvSpPr>
                <a:spLocks/>
              </p:cNvSpPr>
              <p:nvPr/>
            </p:nvSpPr>
            <p:spPr bwMode="auto">
              <a:xfrm>
                <a:off x="1674" y="1685"/>
                <a:ext cx="58" cy="1"/>
              </a:xfrm>
              <a:custGeom>
                <a:avLst/>
                <a:gdLst>
                  <a:gd name="T0" fmla="*/ 1 w 1044"/>
                  <a:gd name="T1" fmla="*/ 0 h 1"/>
                  <a:gd name="T2" fmla="*/ 2 w 1044"/>
                  <a:gd name="T3" fmla="*/ 0 h 1"/>
                  <a:gd name="T4" fmla="*/ 3 w 1044"/>
                  <a:gd name="T5" fmla="*/ 0 h 1"/>
                  <a:gd name="T6" fmla="*/ 4 w 1044"/>
                  <a:gd name="T7" fmla="*/ 0 h 1"/>
                  <a:gd name="T8" fmla="*/ 6 w 1044"/>
                  <a:gd name="T9" fmla="*/ 0 h 1"/>
                  <a:gd name="T10" fmla="*/ 7 w 1044"/>
                  <a:gd name="T11" fmla="*/ 0 h 1"/>
                  <a:gd name="T12" fmla="*/ 8 w 1044"/>
                  <a:gd name="T13" fmla="*/ 0 h 1"/>
                  <a:gd name="T14" fmla="*/ 9 w 1044"/>
                  <a:gd name="T15" fmla="*/ 0 h 1"/>
                  <a:gd name="T16" fmla="*/ 10 w 1044"/>
                  <a:gd name="T17" fmla="*/ 0 h 1"/>
                  <a:gd name="T18" fmla="*/ 11 w 1044"/>
                  <a:gd name="T19" fmla="*/ 0 h 1"/>
                  <a:gd name="T20" fmla="*/ 13 w 1044"/>
                  <a:gd name="T21" fmla="*/ 0 h 1"/>
                  <a:gd name="T22" fmla="*/ 14 w 1044"/>
                  <a:gd name="T23" fmla="*/ 0 h 1"/>
                  <a:gd name="T24" fmla="*/ 15 w 1044"/>
                  <a:gd name="T25" fmla="*/ 0 h 1"/>
                  <a:gd name="T26" fmla="*/ 16 w 1044"/>
                  <a:gd name="T27" fmla="*/ 0 h 1"/>
                  <a:gd name="T28" fmla="*/ 17 w 1044"/>
                  <a:gd name="T29" fmla="*/ 0 h 1"/>
                  <a:gd name="T30" fmla="*/ 18 w 1044"/>
                  <a:gd name="T31" fmla="*/ 0 h 1"/>
                  <a:gd name="T32" fmla="*/ 20 w 1044"/>
                  <a:gd name="T33" fmla="*/ 0 h 1"/>
                  <a:gd name="T34" fmla="*/ 21 w 1044"/>
                  <a:gd name="T35" fmla="*/ 0 h 1"/>
                  <a:gd name="T36" fmla="*/ 22 w 1044"/>
                  <a:gd name="T37" fmla="*/ 0 h 1"/>
                  <a:gd name="T38" fmla="*/ 23 w 1044"/>
                  <a:gd name="T39" fmla="*/ 0 h 1"/>
                  <a:gd name="T40" fmla="*/ 24 w 1044"/>
                  <a:gd name="T41" fmla="*/ 0 h 1"/>
                  <a:gd name="T42" fmla="*/ 25 w 1044"/>
                  <a:gd name="T43" fmla="*/ 0 h 1"/>
                  <a:gd name="T44" fmla="*/ 27 w 1044"/>
                  <a:gd name="T45" fmla="*/ 0 h 1"/>
                  <a:gd name="T46" fmla="*/ 28 w 1044"/>
                  <a:gd name="T47" fmla="*/ 0 h 1"/>
                  <a:gd name="T48" fmla="*/ 29 w 1044"/>
                  <a:gd name="T49" fmla="*/ 0 h 1"/>
                  <a:gd name="T50" fmla="*/ 30 w 1044"/>
                  <a:gd name="T51" fmla="*/ 0 h 1"/>
                  <a:gd name="T52" fmla="*/ 31 w 1044"/>
                  <a:gd name="T53" fmla="*/ 0 h 1"/>
                  <a:gd name="T54" fmla="*/ 32 w 1044"/>
                  <a:gd name="T55" fmla="*/ 0 h 1"/>
                  <a:gd name="T56" fmla="*/ 34 w 1044"/>
                  <a:gd name="T57" fmla="*/ 0 h 1"/>
                  <a:gd name="T58" fmla="*/ 35 w 1044"/>
                  <a:gd name="T59" fmla="*/ 0 h 1"/>
                  <a:gd name="T60" fmla="*/ 36 w 1044"/>
                  <a:gd name="T61" fmla="*/ 0 h 1"/>
                  <a:gd name="T62" fmla="*/ 37 w 1044"/>
                  <a:gd name="T63" fmla="*/ 0 h 1"/>
                  <a:gd name="T64" fmla="*/ 38 w 1044"/>
                  <a:gd name="T65" fmla="*/ 0 h 1"/>
                  <a:gd name="T66" fmla="*/ 39 w 1044"/>
                  <a:gd name="T67" fmla="*/ 0 h 1"/>
                  <a:gd name="T68" fmla="*/ 41 w 1044"/>
                  <a:gd name="T69" fmla="*/ 0 h 1"/>
                  <a:gd name="T70" fmla="*/ 42 w 1044"/>
                  <a:gd name="T71" fmla="*/ 0 h 1"/>
                  <a:gd name="T72" fmla="*/ 43 w 1044"/>
                  <a:gd name="T73" fmla="*/ 0 h 1"/>
                  <a:gd name="T74" fmla="*/ 44 w 1044"/>
                  <a:gd name="T75" fmla="*/ 0 h 1"/>
                  <a:gd name="T76" fmla="*/ 45 w 1044"/>
                  <a:gd name="T77" fmla="*/ 0 h 1"/>
                  <a:gd name="T78" fmla="*/ 46 w 1044"/>
                  <a:gd name="T79" fmla="*/ 0 h 1"/>
                  <a:gd name="T80" fmla="*/ 48 w 1044"/>
                  <a:gd name="T81" fmla="*/ 0 h 1"/>
                  <a:gd name="T82" fmla="*/ 49 w 1044"/>
                  <a:gd name="T83" fmla="*/ 0 h 1"/>
                  <a:gd name="T84" fmla="*/ 50 w 1044"/>
                  <a:gd name="T85" fmla="*/ 0 h 1"/>
                  <a:gd name="T86" fmla="*/ 51 w 1044"/>
                  <a:gd name="T87" fmla="*/ 0 h 1"/>
                  <a:gd name="T88" fmla="*/ 52 w 1044"/>
                  <a:gd name="T89" fmla="*/ 0 h 1"/>
                  <a:gd name="T90" fmla="*/ 53 w 1044"/>
                  <a:gd name="T91" fmla="*/ 0 h 1"/>
                  <a:gd name="T92" fmla="*/ 55 w 1044"/>
                  <a:gd name="T93" fmla="*/ 0 h 1"/>
                  <a:gd name="T94" fmla="*/ 56 w 1044"/>
                  <a:gd name="T95" fmla="*/ 0 h 1"/>
                  <a:gd name="T96" fmla="*/ 57 w 1044"/>
                  <a:gd name="T97" fmla="*/ 0 h 1"/>
                  <a:gd name="T98" fmla="*/ 58 w 1044"/>
                  <a:gd name="T99" fmla="*/ 0 h 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44" h="1">
                    <a:moveTo>
                      <a:pt x="0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2" y="0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69" y="0"/>
                    </a:lnTo>
                    <a:lnTo>
                      <a:pt x="74" y="0"/>
                    </a:lnTo>
                    <a:lnTo>
                      <a:pt x="79" y="0"/>
                    </a:lnTo>
                    <a:lnTo>
                      <a:pt x="84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0" y="0"/>
                    </a:lnTo>
                    <a:lnTo>
                      <a:pt x="105" y="0"/>
                    </a:lnTo>
                    <a:lnTo>
                      <a:pt x="110" y="0"/>
                    </a:lnTo>
                    <a:lnTo>
                      <a:pt x="115" y="0"/>
                    </a:lnTo>
                    <a:lnTo>
                      <a:pt x="121" y="0"/>
                    </a:lnTo>
                    <a:lnTo>
                      <a:pt x="126" y="0"/>
                    </a:lnTo>
                    <a:lnTo>
                      <a:pt x="131" y="0"/>
                    </a:lnTo>
                    <a:lnTo>
                      <a:pt x="136" y="0"/>
                    </a:lnTo>
                    <a:lnTo>
                      <a:pt x="141" y="0"/>
                    </a:lnTo>
                    <a:lnTo>
                      <a:pt x="146" y="0"/>
                    </a:lnTo>
                    <a:lnTo>
                      <a:pt x="153" y="0"/>
                    </a:lnTo>
                    <a:lnTo>
                      <a:pt x="158" y="0"/>
                    </a:lnTo>
                    <a:lnTo>
                      <a:pt x="163" y="0"/>
                    </a:lnTo>
                    <a:lnTo>
                      <a:pt x="168" y="0"/>
                    </a:lnTo>
                    <a:lnTo>
                      <a:pt x="173" y="0"/>
                    </a:lnTo>
                    <a:lnTo>
                      <a:pt x="179" y="0"/>
                    </a:lnTo>
                    <a:lnTo>
                      <a:pt x="184" y="0"/>
                    </a:lnTo>
                    <a:lnTo>
                      <a:pt x="189" y="0"/>
                    </a:lnTo>
                    <a:lnTo>
                      <a:pt x="194" y="0"/>
                    </a:lnTo>
                    <a:lnTo>
                      <a:pt x="199" y="0"/>
                    </a:lnTo>
                    <a:lnTo>
                      <a:pt x="204" y="0"/>
                    </a:lnTo>
                    <a:lnTo>
                      <a:pt x="210" y="0"/>
                    </a:lnTo>
                    <a:lnTo>
                      <a:pt x="215" y="0"/>
                    </a:lnTo>
                    <a:lnTo>
                      <a:pt x="220" y="0"/>
                    </a:lnTo>
                    <a:lnTo>
                      <a:pt x="225" y="0"/>
                    </a:lnTo>
                    <a:lnTo>
                      <a:pt x="231" y="0"/>
                    </a:lnTo>
                    <a:lnTo>
                      <a:pt x="237" y="0"/>
                    </a:lnTo>
                    <a:lnTo>
                      <a:pt x="242" y="0"/>
                    </a:lnTo>
                    <a:lnTo>
                      <a:pt x="247" y="0"/>
                    </a:lnTo>
                    <a:lnTo>
                      <a:pt x="252" y="0"/>
                    </a:lnTo>
                    <a:lnTo>
                      <a:pt x="257" y="0"/>
                    </a:lnTo>
                    <a:lnTo>
                      <a:pt x="262" y="0"/>
                    </a:lnTo>
                    <a:lnTo>
                      <a:pt x="268" y="0"/>
                    </a:lnTo>
                    <a:lnTo>
                      <a:pt x="273" y="0"/>
                    </a:lnTo>
                    <a:lnTo>
                      <a:pt x="278" y="0"/>
                    </a:lnTo>
                    <a:lnTo>
                      <a:pt x="283" y="0"/>
                    </a:lnTo>
                    <a:lnTo>
                      <a:pt x="288" y="0"/>
                    </a:lnTo>
                    <a:lnTo>
                      <a:pt x="294" y="0"/>
                    </a:lnTo>
                    <a:lnTo>
                      <a:pt x="299" y="0"/>
                    </a:lnTo>
                    <a:lnTo>
                      <a:pt x="304" y="0"/>
                    </a:lnTo>
                    <a:lnTo>
                      <a:pt x="309" y="0"/>
                    </a:lnTo>
                    <a:lnTo>
                      <a:pt x="315" y="0"/>
                    </a:lnTo>
                    <a:lnTo>
                      <a:pt x="320" y="0"/>
                    </a:lnTo>
                    <a:lnTo>
                      <a:pt x="326" y="0"/>
                    </a:lnTo>
                    <a:lnTo>
                      <a:pt x="331" y="0"/>
                    </a:lnTo>
                    <a:lnTo>
                      <a:pt x="336" y="0"/>
                    </a:lnTo>
                    <a:lnTo>
                      <a:pt x="341" y="0"/>
                    </a:lnTo>
                    <a:lnTo>
                      <a:pt x="346" y="0"/>
                    </a:lnTo>
                    <a:lnTo>
                      <a:pt x="352" y="0"/>
                    </a:lnTo>
                    <a:lnTo>
                      <a:pt x="357" y="0"/>
                    </a:lnTo>
                    <a:lnTo>
                      <a:pt x="362" y="0"/>
                    </a:lnTo>
                    <a:lnTo>
                      <a:pt x="367" y="0"/>
                    </a:lnTo>
                    <a:lnTo>
                      <a:pt x="372" y="0"/>
                    </a:lnTo>
                    <a:lnTo>
                      <a:pt x="377" y="0"/>
                    </a:lnTo>
                    <a:lnTo>
                      <a:pt x="383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399" y="0"/>
                    </a:lnTo>
                    <a:lnTo>
                      <a:pt x="404" y="0"/>
                    </a:lnTo>
                    <a:lnTo>
                      <a:pt x="410" y="0"/>
                    </a:lnTo>
                    <a:lnTo>
                      <a:pt x="415" y="0"/>
                    </a:lnTo>
                    <a:lnTo>
                      <a:pt x="420" y="0"/>
                    </a:lnTo>
                    <a:lnTo>
                      <a:pt x="425" y="0"/>
                    </a:lnTo>
                    <a:lnTo>
                      <a:pt x="430" y="0"/>
                    </a:lnTo>
                    <a:lnTo>
                      <a:pt x="435" y="0"/>
                    </a:lnTo>
                    <a:lnTo>
                      <a:pt x="441" y="0"/>
                    </a:lnTo>
                    <a:lnTo>
                      <a:pt x="446" y="0"/>
                    </a:lnTo>
                    <a:lnTo>
                      <a:pt x="451" y="0"/>
                    </a:lnTo>
                    <a:lnTo>
                      <a:pt x="456" y="0"/>
                    </a:lnTo>
                    <a:lnTo>
                      <a:pt x="461" y="0"/>
                    </a:lnTo>
                    <a:lnTo>
                      <a:pt x="466" y="0"/>
                    </a:lnTo>
                    <a:lnTo>
                      <a:pt x="472" y="0"/>
                    </a:lnTo>
                    <a:lnTo>
                      <a:pt x="478" y="0"/>
                    </a:lnTo>
                    <a:lnTo>
                      <a:pt x="483" y="0"/>
                    </a:lnTo>
                    <a:lnTo>
                      <a:pt x="488" y="0"/>
                    </a:lnTo>
                    <a:lnTo>
                      <a:pt x="493" y="0"/>
                    </a:lnTo>
                    <a:lnTo>
                      <a:pt x="499" y="0"/>
                    </a:lnTo>
                    <a:lnTo>
                      <a:pt x="504" y="0"/>
                    </a:lnTo>
                    <a:lnTo>
                      <a:pt x="509" y="0"/>
                    </a:lnTo>
                    <a:lnTo>
                      <a:pt x="514" y="0"/>
                    </a:lnTo>
                    <a:lnTo>
                      <a:pt x="519" y="0"/>
                    </a:lnTo>
                    <a:lnTo>
                      <a:pt x="524" y="0"/>
                    </a:lnTo>
                    <a:lnTo>
                      <a:pt x="530" y="0"/>
                    </a:lnTo>
                    <a:lnTo>
                      <a:pt x="535" y="0"/>
                    </a:lnTo>
                    <a:lnTo>
                      <a:pt x="540" y="0"/>
                    </a:lnTo>
                    <a:lnTo>
                      <a:pt x="545" y="0"/>
                    </a:lnTo>
                    <a:lnTo>
                      <a:pt x="550" y="0"/>
                    </a:lnTo>
                    <a:lnTo>
                      <a:pt x="557" y="0"/>
                    </a:lnTo>
                    <a:lnTo>
                      <a:pt x="562" y="0"/>
                    </a:lnTo>
                    <a:lnTo>
                      <a:pt x="567" y="0"/>
                    </a:lnTo>
                    <a:lnTo>
                      <a:pt x="572" y="0"/>
                    </a:lnTo>
                    <a:lnTo>
                      <a:pt x="577" y="0"/>
                    </a:lnTo>
                    <a:lnTo>
                      <a:pt x="582" y="0"/>
                    </a:lnTo>
                    <a:lnTo>
                      <a:pt x="588" y="0"/>
                    </a:lnTo>
                    <a:lnTo>
                      <a:pt x="593" y="0"/>
                    </a:lnTo>
                    <a:lnTo>
                      <a:pt x="598" y="0"/>
                    </a:lnTo>
                    <a:lnTo>
                      <a:pt x="603" y="0"/>
                    </a:lnTo>
                    <a:lnTo>
                      <a:pt x="608" y="0"/>
                    </a:lnTo>
                    <a:lnTo>
                      <a:pt x="614" y="0"/>
                    </a:lnTo>
                    <a:lnTo>
                      <a:pt x="619" y="0"/>
                    </a:lnTo>
                    <a:lnTo>
                      <a:pt x="624" y="0"/>
                    </a:lnTo>
                    <a:lnTo>
                      <a:pt x="629" y="0"/>
                    </a:lnTo>
                    <a:lnTo>
                      <a:pt x="634" y="0"/>
                    </a:lnTo>
                    <a:lnTo>
                      <a:pt x="640" y="0"/>
                    </a:lnTo>
                    <a:lnTo>
                      <a:pt x="646" y="0"/>
                    </a:lnTo>
                    <a:lnTo>
                      <a:pt x="651" y="0"/>
                    </a:lnTo>
                    <a:lnTo>
                      <a:pt x="656" y="0"/>
                    </a:lnTo>
                    <a:lnTo>
                      <a:pt x="661" y="0"/>
                    </a:lnTo>
                    <a:lnTo>
                      <a:pt x="666" y="0"/>
                    </a:lnTo>
                    <a:lnTo>
                      <a:pt x="672" y="0"/>
                    </a:lnTo>
                    <a:lnTo>
                      <a:pt x="677" y="0"/>
                    </a:lnTo>
                    <a:lnTo>
                      <a:pt x="682" y="0"/>
                    </a:lnTo>
                    <a:lnTo>
                      <a:pt x="687" y="0"/>
                    </a:lnTo>
                    <a:lnTo>
                      <a:pt x="692" y="0"/>
                    </a:lnTo>
                    <a:lnTo>
                      <a:pt x="697" y="0"/>
                    </a:lnTo>
                    <a:lnTo>
                      <a:pt x="703" y="0"/>
                    </a:lnTo>
                    <a:lnTo>
                      <a:pt x="708" y="0"/>
                    </a:lnTo>
                    <a:lnTo>
                      <a:pt x="713" y="0"/>
                    </a:lnTo>
                    <a:lnTo>
                      <a:pt x="719" y="0"/>
                    </a:lnTo>
                    <a:lnTo>
                      <a:pt x="724" y="0"/>
                    </a:lnTo>
                    <a:lnTo>
                      <a:pt x="730" y="0"/>
                    </a:lnTo>
                    <a:lnTo>
                      <a:pt x="735" y="0"/>
                    </a:lnTo>
                    <a:lnTo>
                      <a:pt x="740" y="0"/>
                    </a:lnTo>
                    <a:lnTo>
                      <a:pt x="745" y="0"/>
                    </a:lnTo>
                    <a:lnTo>
                      <a:pt x="750" y="0"/>
                    </a:lnTo>
                    <a:lnTo>
                      <a:pt x="755" y="0"/>
                    </a:lnTo>
                    <a:lnTo>
                      <a:pt x="761" y="0"/>
                    </a:lnTo>
                    <a:lnTo>
                      <a:pt x="766" y="0"/>
                    </a:lnTo>
                    <a:lnTo>
                      <a:pt x="771" y="0"/>
                    </a:lnTo>
                    <a:lnTo>
                      <a:pt x="776" y="0"/>
                    </a:lnTo>
                    <a:lnTo>
                      <a:pt x="781" y="0"/>
                    </a:lnTo>
                    <a:lnTo>
                      <a:pt x="787" y="0"/>
                    </a:lnTo>
                    <a:lnTo>
                      <a:pt x="792" y="0"/>
                    </a:lnTo>
                    <a:lnTo>
                      <a:pt x="798" y="0"/>
                    </a:lnTo>
                    <a:lnTo>
                      <a:pt x="803" y="0"/>
                    </a:lnTo>
                    <a:lnTo>
                      <a:pt x="808" y="0"/>
                    </a:lnTo>
                    <a:lnTo>
                      <a:pt x="813" y="0"/>
                    </a:lnTo>
                    <a:lnTo>
                      <a:pt x="819" y="0"/>
                    </a:lnTo>
                    <a:lnTo>
                      <a:pt x="824" y="0"/>
                    </a:lnTo>
                    <a:lnTo>
                      <a:pt x="829" y="0"/>
                    </a:lnTo>
                    <a:lnTo>
                      <a:pt x="834" y="0"/>
                    </a:lnTo>
                    <a:lnTo>
                      <a:pt x="839" y="0"/>
                    </a:lnTo>
                    <a:lnTo>
                      <a:pt x="845" y="0"/>
                    </a:lnTo>
                    <a:lnTo>
                      <a:pt x="850" y="0"/>
                    </a:lnTo>
                    <a:lnTo>
                      <a:pt x="855" y="0"/>
                    </a:lnTo>
                    <a:lnTo>
                      <a:pt x="860" y="0"/>
                    </a:lnTo>
                    <a:lnTo>
                      <a:pt x="865" y="0"/>
                    </a:lnTo>
                    <a:lnTo>
                      <a:pt x="870" y="0"/>
                    </a:lnTo>
                    <a:lnTo>
                      <a:pt x="876" y="0"/>
                    </a:lnTo>
                    <a:lnTo>
                      <a:pt x="882" y="0"/>
                    </a:lnTo>
                    <a:lnTo>
                      <a:pt x="887" y="0"/>
                    </a:lnTo>
                    <a:lnTo>
                      <a:pt x="892" y="0"/>
                    </a:lnTo>
                    <a:lnTo>
                      <a:pt x="897" y="0"/>
                    </a:lnTo>
                    <a:lnTo>
                      <a:pt x="903" y="0"/>
                    </a:lnTo>
                    <a:lnTo>
                      <a:pt x="908" y="0"/>
                    </a:lnTo>
                    <a:lnTo>
                      <a:pt x="913" y="0"/>
                    </a:lnTo>
                    <a:lnTo>
                      <a:pt x="918" y="0"/>
                    </a:lnTo>
                    <a:lnTo>
                      <a:pt x="923" y="0"/>
                    </a:lnTo>
                    <a:lnTo>
                      <a:pt x="928" y="0"/>
                    </a:lnTo>
                    <a:lnTo>
                      <a:pt x="934" y="0"/>
                    </a:lnTo>
                    <a:lnTo>
                      <a:pt x="939" y="0"/>
                    </a:lnTo>
                    <a:lnTo>
                      <a:pt x="944" y="0"/>
                    </a:lnTo>
                    <a:lnTo>
                      <a:pt x="949" y="0"/>
                    </a:lnTo>
                    <a:lnTo>
                      <a:pt x="954" y="0"/>
                    </a:lnTo>
                    <a:lnTo>
                      <a:pt x="961" y="0"/>
                    </a:lnTo>
                    <a:lnTo>
                      <a:pt x="966" y="0"/>
                    </a:lnTo>
                    <a:lnTo>
                      <a:pt x="971" y="0"/>
                    </a:lnTo>
                    <a:lnTo>
                      <a:pt x="976" y="0"/>
                    </a:lnTo>
                    <a:lnTo>
                      <a:pt x="981" y="0"/>
                    </a:lnTo>
                    <a:lnTo>
                      <a:pt x="986" y="0"/>
                    </a:lnTo>
                    <a:lnTo>
                      <a:pt x="992" y="0"/>
                    </a:lnTo>
                    <a:lnTo>
                      <a:pt x="997" y="0"/>
                    </a:lnTo>
                    <a:lnTo>
                      <a:pt x="1002" y="0"/>
                    </a:lnTo>
                    <a:lnTo>
                      <a:pt x="1007" y="0"/>
                    </a:lnTo>
                    <a:lnTo>
                      <a:pt x="1012" y="0"/>
                    </a:lnTo>
                    <a:lnTo>
                      <a:pt x="1018" y="0"/>
                    </a:lnTo>
                    <a:lnTo>
                      <a:pt x="1023" y="0"/>
                    </a:lnTo>
                    <a:lnTo>
                      <a:pt x="1028" y="0"/>
                    </a:lnTo>
                    <a:lnTo>
                      <a:pt x="1033" y="0"/>
                    </a:lnTo>
                    <a:lnTo>
                      <a:pt x="1038" y="0"/>
                    </a:lnTo>
                    <a:lnTo>
                      <a:pt x="1044" y="0"/>
                    </a:lnTo>
                  </a:path>
                </a:pathLst>
              </a:custGeom>
              <a:noFill/>
              <a:ln w="12700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190" name="Freeform 165"/>
              <p:cNvSpPr>
                <a:spLocks/>
              </p:cNvSpPr>
              <p:nvPr/>
            </p:nvSpPr>
            <p:spPr bwMode="auto">
              <a:xfrm>
                <a:off x="1732" y="1685"/>
                <a:ext cx="58" cy="1"/>
              </a:xfrm>
              <a:custGeom>
                <a:avLst/>
                <a:gdLst>
                  <a:gd name="T0" fmla="*/ 1 w 1044"/>
                  <a:gd name="T1" fmla="*/ 1 h 15"/>
                  <a:gd name="T2" fmla="*/ 2 w 1044"/>
                  <a:gd name="T3" fmla="*/ 1 h 15"/>
                  <a:gd name="T4" fmla="*/ 3 w 1044"/>
                  <a:gd name="T5" fmla="*/ 1 h 15"/>
                  <a:gd name="T6" fmla="*/ 4 w 1044"/>
                  <a:gd name="T7" fmla="*/ 1 h 15"/>
                  <a:gd name="T8" fmla="*/ 6 w 1044"/>
                  <a:gd name="T9" fmla="*/ 1 h 15"/>
                  <a:gd name="T10" fmla="*/ 7 w 1044"/>
                  <a:gd name="T11" fmla="*/ 1 h 15"/>
                  <a:gd name="T12" fmla="*/ 8 w 1044"/>
                  <a:gd name="T13" fmla="*/ 1 h 15"/>
                  <a:gd name="T14" fmla="*/ 9 w 1044"/>
                  <a:gd name="T15" fmla="*/ 1 h 15"/>
                  <a:gd name="T16" fmla="*/ 10 w 1044"/>
                  <a:gd name="T17" fmla="*/ 1 h 15"/>
                  <a:gd name="T18" fmla="*/ 11 w 1044"/>
                  <a:gd name="T19" fmla="*/ 1 h 15"/>
                  <a:gd name="T20" fmla="*/ 13 w 1044"/>
                  <a:gd name="T21" fmla="*/ 1 h 15"/>
                  <a:gd name="T22" fmla="*/ 14 w 1044"/>
                  <a:gd name="T23" fmla="*/ 1 h 15"/>
                  <a:gd name="T24" fmla="*/ 15 w 1044"/>
                  <a:gd name="T25" fmla="*/ 1 h 15"/>
                  <a:gd name="T26" fmla="*/ 16 w 1044"/>
                  <a:gd name="T27" fmla="*/ 1 h 15"/>
                  <a:gd name="T28" fmla="*/ 17 w 1044"/>
                  <a:gd name="T29" fmla="*/ 1 h 15"/>
                  <a:gd name="T30" fmla="*/ 18 w 1044"/>
                  <a:gd name="T31" fmla="*/ 1 h 15"/>
                  <a:gd name="T32" fmla="*/ 20 w 1044"/>
                  <a:gd name="T33" fmla="*/ 1 h 15"/>
                  <a:gd name="T34" fmla="*/ 21 w 1044"/>
                  <a:gd name="T35" fmla="*/ 1 h 15"/>
                  <a:gd name="T36" fmla="*/ 22 w 1044"/>
                  <a:gd name="T37" fmla="*/ 1 h 15"/>
                  <a:gd name="T38" fmla="*/ 23 w 1044"/>
                  <a:gd name="T39" fmla="*/ 1 h 15"/>
                  <a:gd name="T40" fmla="*/ 24 w 1044"/>
                  <a:gd name="T41" fmla="*/ 1 h 15"/>
                  <a:gd name="T42" fmla="*/ 25 w 1044"/>
                  <a:gd name="T43" fmla="*/ 1 h 15"/>
                  <a:gd name="T44" fmla="*/ 27 w 1044"/>
                  <a:gd name="T45" fmla="*/ 1 h 15"/>
                  <a:gd name="T46" fmla="*/ 28 w 1044"/>
                  <a:gd name="T47" fmla="*/ 1 h 15"/>
                  <a:gd name="T48" fmla="*/ 29 w 1044"/>
                  <a:gd name="T49" fmla="*/ 1 h 15"/>
                  <a:gd name="T50" fmla="*/ 30 w 1044"/>
                  <a:gd name="T51" fmla="*/ 1 h 15"/>
                  <a:gd name="T52" fmla="*/ 31 w 1044"/>
                  <a:gd name="T53" fmla="*/ 1 h 15"/>
                  <a:gd name="T54" fmla="*/ 32 w 1044"/>
                  <a:gd name="T55" fmla="*/ 1 h 15"/>
                  <a:gd name="T56" fmla="*/ 34 w 1044"/>
                  <a:gd name="T57" fmla="*/ 1 h 15"/>
                  <a:gd name="T58" fmla="*/ 35 w 1044"/>
                  <a:gd name="T59" fmla="*/ 1 h 15"/>
                  <a:gd name="T60" fmla="*/ 36 w 1044"/>
                  <a:gd name="T61" fmla="*/ 1 h 15"/>
                  <a:gd name="T62" fmla="*/ 37 w 1044"/>
                  <a:gd name="T63" fmla="*/ 1 h 15"/>
                  <a:gd name="T64" fmla="*/ 38 w 1044"/>
                  <a:gd name="T65" fmla="*/ 1 h 15"/>
                  <a:gd name="T66" fmla="*/ 39 w 1044"/>
                  <a:gd name="T67" fmla="*/ 1 h 15"/>
                  <a:gd name="T68" fmla="*/ 41 w 1044"/>
                  <a:gd name="T69" fmla="*/ 1 h 15"/>
                  <a:gd name="T70" fmla="*/ 42 w 1044"/>
                  <a:gd name="T71" fmla="*/ 1 h 15"/>
                  <a:gd name="T72" fmla="*/ 43 w 1044"/>
                  <a:gd name="T73" fmla="*/ 1 h 15"/>
                  <a:gd name="T74" fmla="*/ 44 w 1044"/>
                  <a:gd name="T75" fmla="*/ 1 h 15"/>
                  <a:gd name="T76" fmla="*/ 45 w 1044"/>
                  <a:gd name="T77" fmla="*/ 1 h 15"/>
                  <a:gd name="T78" fmla="*/ 46 w 1044"/>
                  <a:gd name="T79" fmla="*/ 1 h 15"/>
                  <a:gd name="T80" fmla="*/ 48 w 1044"/>
                  <a:gd name="T81" fmla="*/ 1 h 15"/>
                  <a:gd name="T82" fmla="*/ 49 w 1044"/>
                  <a:gd name="T83" fmla="*/ 1 h 15"/>
                  <a:gd name="T84" fmla="*/ 50 w 1044"/>
                  <a:gd name="T85" fmla="*/ 0 h 15"/>
                  <a:gd name="T86" fmla="*/ 51 w 1044"/>
                  <a:gd name="T87" fmla="*/ 0 h 15"/>
                  <a:gd name="T88" fmla="*/ 52 w 1044"/>
                  <a:gd name="T89" fmla="*/ 0 h 15"/>
                  <a:gd name="T90" fmla="*/ 53 w 1044"/>
                  <a:gd name="T91" fmla="*/ 0 h 15"/>
                  <a:gd name="T92" fmla="*/ 55 w 1044"/>
                  <a:gd name="T93" fmla="*/ 0 h 15"/>
                  <a:gd name="T94" fmla="*/ 56 w 1044"/>
                  <a:gd name="T95" fmla="*/ 0 h 15"/>
                  <a:gd name="T96" fmla="*/ 57 w 1044"/>
                  <a:gd name="T97" fmla="*/ 0 h 15"/>
                  <a:gd name="T98" fmla="*/ 58 w 1044"/>
                  <a:gd name="T99" fmla="*/ 0 h 1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44" h="15">
                    <a:moveTo>
                      <a:pt x="0" y="15"/>
                    </a:moveTo>
                    <a:lnTo>
                      <a:pt x="6" y="15"/>
                    </a:lnTo>
                    <a:lnTo>
                      <a:pt x="11" y="15"/>
                    </a:lnTo>
                    <a:lnTo>
                      <a:pt x="16" y="15"/>
                    </a:lnTo>
                    <a:lnTo>
                      <a:pt x="21" y="15"/>
                    </a:lnTo>
                    <a:lnTo>
                      <a:pt x="26" y="15"/>
                    </a:lnTo>
                    <a:lnTo>
                      <a:pt x="32" y="15"/>
                    </a:lnTo>
                    <a:lnTo>
                      <a:pt x="37" y="15"/>
                    </a:lnTo>
                    <a:lnTo>
                      <a:pt x="42" y="15"/>
                    </a:lnTo>
                    <a:lnTo>
                      <a:pt x="47" y="15"/>
                    </a:lnTo>
                    <a:lnTo>
                      <a:pt x="52" y="15"/>
                    </a:lnTo>
                    <a:lnTo>
                      <a:pt x="57" y="15"/>
                    </a:lnTo>
                    <a:lnTo>
                      <a:pt x="63" y="15"/>
                    </a:lnTo>
                    <a:lnTo>
                      <a:pt x="68" y="15"/>
                    </a:lnTo>
                    <a:lnTo>
                      <a:pt x="73" y="15"/>
                    </a:lnTo>
                    <a:lnTo>
                      <a:pt x="79" y="15"/>
                    </a:lnTo>
                    <a:lnTo>
                      <a:pt x="84" y="15"/>
                    </a:lnTo>
                    <a:lnTo>
                      <a:pt x="90" y="15"/>
                    </a:lnTo>
                    <a:lnTo>
                      <a:pt x="95" y="15"/>
                    </a:lnTo>
                    <a:lnTo>
                      <a:pt x="100" y="15"/>
                    </a:lnTo>
                    <a:lnTo>
                      <a:pt x="105" y="15"/>
                    </a:lnTo>
                    <a:lnTo>
                      <a:pt x="110" y="15"/>
                    </a:lnTo>
                    <a:lnTo>
                      <a:pt x="115" y="15"/>
                    </a:lnTo>
                    <a:lnTo>
                      <a:pt x="121" y="15"/>
                    </a:lnTo>
                    <a:lnTo>
                      <a:pt x="126" y="15"/>
                    </a:lnTo>
                    <a:lnTo>
                      <a:pt x="131" y="15"/>
                    </a:lnTo>
                    <a:lnTo>
                      <a:pt x="136" y="15"/>
                    </a:lnTo>
                    <a:lnTo>
                      <a:pt x="141" y="15"/>
                    </a:lnTo>
                    <a:lnTo>
                      <a:pt x="147" y="15"/>
                    </a:lnTo>
                    <a:lnTo>
                      <a:pt x="152" y="15"/>
                    </a:lnTo>
                    <a:lnTo>
                      <a:pt x="157" y="15"/>
                    </a:lnTo>
                    <a:lnTo>
                      <a:pt x="163" y="15"/>
                    </a:lnTo>
                    <a:lnTo>
                      <a:pt x="168" y="15"/>
                    </a:lnTo>
                    <a:lnTo>
                      <a:pt x="173" y="15"/>
                    </a:lnTo>
                    <a:lnTo>
                      <a:pt x="179" y="15"/>
                    </a:lnTo>
                    <a:lnTo>
                      <a:pt x="184" y="15"/>
                    </a:lnTo>
                    <a:lnTo>
                      <a:pt x="189" y="15"/>
                    </a:lnTo>
                    <a:lnTo>
                      <a:pt x="194" y="15"/>
                    </a:lnTo>
                    <a:lnTo>
                      <a:pt x="199" y="15"/>
                    </a:lnTo>
                    <a:lnTo>
                      <a:pt x="205" y="15"/>
                    </a:lnTo>
                    <a:lnTo>
                      <a:pt x="210" y="15"/>
                    </a:lnTo>
                    <a:lnTo>
                      <a:pt x="215" y="15"/>
                    </a:lnTo>
                    <a:lnTo>
                      <a:pt x="220" y="15"/>
                    </a:lnTo>
                    <a:lnTo>
                      <a:pt x="225" y="15"/>
                    </a:lnTo>
                    <a:lnTo>
                      <a:pt x="230" y="15"/>
                    </a:lnTo>
                    <a:lnTo>
                      <a:pt x="236" y="15"/>
                    </a:lnTo>
                    <a:lnTo>
                      <a:pt x="242" y="15"/>
                    </a:lnTo>
                    <a:lnTo>
                      <a:pt x="247" y="15"/>
                    </a:lnTo>
                    <a:lnTo>
                      <a:pt x="252" y="15"/>
                    </a:lnTo>
                    <a:lnTo>
                      <a:pt x="257" y="15"/>
                    </a:lnTo>
                    <a:lnTo>
                      <a:pt x="263" y="15"/>
                    </a:lnTo>
                    <a:lnTo>
                      <a:pt x="268" y="15"/>
                    </a:lnTo>
                    <a:lnTo>
                      <a:pt x="273" y="14"/>
                    </a:lnTo>
                    <a:lnTo>
                      <a:pt x="278" y="14"/>
                    </a:lnTo>
                    <a:lnTo>
                      <a:pt x="283" y="14"/>
                    </a:lnTo>
                    <a:lnTo>
                      <a:pt x="288" y="14"/>
                    </a:lnTo>
                    <a:lnTo>
                      <a:pt x="294" y="14"/>
                    </a:lnTo>
                    <a:lnTo>
                      <a:pt x="299" y="14"/>
                    </a:lnTo>
                    <a:lnTo>
                      <a:pt x="304" y="14"/>
                    </a:lnTo>
                    <a:lnTo>
                      <a:pt x="309" y="14"/>
                    </a:lnTo>
                    <a:lnTo>
                      <a:pt x="314" y="14"/>
                    </a:lnTo>
                    <a:lnTo>
                      <a:pt x="319" y="14"/>
                    </a:lnTo>
                    <a:lnTo>
                      <a:pt x="326" y="14"/>
                    </a:lnTo>
                    <a:lnTo>
                      <a:pt x="331" y="14"/>
                    </a:lnTo>
                    <a:lnTo>
                      <a:pt x="336" y="14"/>
                    </a:lnTo>
                    <a:lnTo>
                      <a:pt x="341" y="14"/>
                    </a:lnTo>
                    <a:lnTo>
                      <a:pt x="346" y="14"/>
                    </a:lnTo>
                    <a:lnTo>
                      <a:pt x="352" y="14"/>
                    </a:lnTo>
                    <a:lnTo>
                      <a:pt x="357" y="14"/>
                    </a:lnTo>
                    <a:lnTo>
                      <a:pt x="362" y="14"/>
                    </a:lnTo>
                    <a:lnTo>
                      <a:pt x="367" y="14"/>
                    </a:lnTo>
                    <a:lnTo>
                      <a:pt x="372" y="14"/>
                    </a:lnTo>
                    <a:lnTo>
                      <a:pt x="377" y="14"/>
                    </a:lnTo>
                    <a:lnTo>
                      <a:pt x="383" y="14"/>
                    </a:lnTo>
                    <a:lnTo>
                      <a:pt x="388" y="14"/>
                    </a:lnTo>
                    <a:lnTo>
                      <a:pt x="393" y="14"/>
                    </a:lnTo>
                    <a:lnTo>
                      <a:pt x="398" y="14"/>
                    </a:lnTo>
                    <a:lnTo>
                      <a:pt x="404" y="14"/>
                    </a:lnTo>
                    <a:lnTo>
                      <a:pt x="410" y="14"/>
                    </a:lnTo>
                    <a:lnTo>
                      <a:pt x="415" y="14"/>
                    </a:lnTo>
                    <a:lnTo>
                      <a:pt x="420" y="14"/>
                    </a:lnTo>
                    <a:lnTo>
                      <a:pt x="425" y="14"/>
                    </a:lnTo>
                    <a:lnTo>
                      <a:pt x="430" y="14"/>
                    </a:lnTo>
                    <a:lnTo>
                      <a:pt x="435" y="14"/>
                    </a:lnTo>
                    <a:lnTo>
                      <a:pt x="441" y="14"/>
                    </a:lnTo>
                    <a:lnTo>
                      <a:pt x="446" y="14"/>
                    </a:lnTo>
                    <a:lnTo>
                      <a:pt x="451" y="14"/>
                    </a:lnTo>
                    <a:lnTo>
                      <a:pt x="456" y="14"/>
                    </a:lnTo>
                    <a:lnTo>
                      <a:pt x="461" y="14"/>
                    </a:lnTo>
                    <a:lnTo>
                      <a:pt x="467" y="14"/>
                    </a:lnTo>
                    <a:lnTo>
                      <a:pt x="472" y="14"/>
                    </a:lnTo>
                    <a:lnTo>
                      <a:pt x="477" y="14"/>
                    </a:lnTo>
                    <a:lnTo>
                      <a:pt x="483" y="14"/>
                    </a:lnTo>
                    <a:lnTo>
                      <a:pt x="488" y="14"/>
                    </a:lnTo>
                    <a:lnTo>
                      <a:pt x="493" y="14"/>
                    </a:lnTo>
                    <a:lnTo>
                      <a:pt x="499" y="14"/>
                    </a:lnTo>
                    <a:lnTo>
                      <a:pt x="504" y="14"/>
                    </a:lnTo>
                    <a:lnTo>
                      <a:pt x="509" y="14"/>
                    </a:lnTo>
                    <a:lnTo>
                      <a:pt x="514" y="14"/>
                    </a:lnTo>
                    <a:lnTo>
                      <a:pt x="519" y="14"/>
                    </a:lnTo>
                    <a:lnTo>
                      <a:pt x="525" y="13"/>
                    </a:lnTo>
                    <a:lnTo>
                      <a:pt x="530" y="13"/>
                    </a:lnTo>
                    <a:lnTo>
                      <a:pt x="535" y="13"/>
                    </a:lnTo>
                    <a:lnTo>
                      <a:pt x="540" y="13"/>
                    </a:lnTo>
                    <a:lnTo>
                      <a:pt x="545" y="13"/>
                    </a:lnTo>
                    <a:lnTo>
                      <a:pt x="550" y="13"/>
                    </a:lnTo>
                    <a:lnTo>
                      <a:pt x="556" y="13"/>
                    </a:lnTo>
                    <a:lnTo>
                      <a:pt x="561" y="13"/>
                    </a:lnTo>
                    <a:lnTo>
                      <a:pt x="567" y="13"/>
                    </a:lnTo>
                    <a:lnTo>
                      <a:pt x="572" y="13"/>
                    </a:lnTo>
                    <a:lnTo>
                      <a:pt x="577" y="13"/>
                    </a:lnTo>
                    <a:lnTo>
                      <a:pt x="583" y="13"/>
                    </a:lnTo>
                    <a:lnTo>
                      <a:pt x="588" y="13"/>
                    </a:lnTo>
                    <a:lnTo>
                      <a:pt x="593" y="13"/>
                    </a:lnTo>
                    <a:lnTo>
                      <a:pt x="598" y="13"/>
                    </a:lnTo>
                    <a:lnTo>
                      <a:pt x="603" y="13"/>
                    </a:lnTo>
                    <a:lnTo>
                      <a:pt x="608" y="13"/>
                    </a:lnTo>
                    <a:lnTo>
                      <a:pt x="614" y="13"/>
                    </a:lnTo>
                    <a:lnTo>
                      <a:pt x="619" y="13"/>
                    </a:lnTo>
                    <a:lnTo>
                      <a:pt x="624" y="13"/>
                    </a:lnTo>
                    <a:lnTo>
                      <a:pt x="629" y="13"/>
                    </a:lnTo>
                    <a:lnTo>
                      <a:pt x="634" y="13"/>
                    </a:lnTo>
                    <a:lnTo>
                      <a:pt x="640" y="12"/>
                    </a:lnTo>
                    <a:lnTo>
                      <a:pt x="646" y="12"/>
                    </a:lnTo>
                    <a:lnTo>
                      <a:pt x="651" y="12"/>
                    </a:lnTo>
                    <a:lnTo>
                      <a:pt x="656" y="12"/>
                    </a:lnTo>
                    <a:lnTo>
                      <a:pt x="661" y="12"/>
                    </a:lnTo>
                    <a:lnTo>
                      <a:pt x="666" y="12"/>
                    </a:lnTo>
                    <a:lnTo>
                      <a:pt x="672" y="12"/>
                    </a:lnTo>
                    <a:lnTo>
                      <a:pt x="677" y="12"/>
                    </a:lnTo>
                    <a:lnTo>
                      <a:pt x="682" y="12"/>
                    </a:lnTo>
                    <a:lnTo>
                      <a:pt x="687" y="12"/>
                    </a:lnTo>
                    <a:lnTo>
                      <a:pt x="692" y="12"/>
                    </a:lnTo>
                    <a:lnTo>
                      <a:pt x="698" y="12"/>
                    </a:lnTo>
                    <a:lnTo>
                      <a:pt x="703" y="12"/>
                    </a:lnTo>
                    <a:lnTo>
                      <a:pt x="708" y="12"/>
                    </a:lnTo>
                    <a:lnTo>
                      <a:pt x="713" y="12"/>
                    </a:lnTo>
                    <a:lnTo>
                      <a:pt x="718" y="11"/>
                    </a:lnTo>
                    <a:lnTo>
                      <a:pt x="723" y="11"/>
                    </a:lnTo>
                    <a:lnTo>
                      <a:pt x="730" y="11"/>
                    </a:lnTo>
                    <a:lnTo>
                      <a:pt x="735" y="11"/>
                    </a:lnTo>
                    <a:lnTo>
                      <a:pt x="740" y="11"/>
                    </a:lnTo>
                    <a:lnTo>
                      <a:pt x="745" y="11"/>
                    </a:lnTo>
                    <a:lnTo>
                      <a:pt x="750" y="11"/>
                    </a:lnTo>
                    <a:lnTo>
                      <a:pt x="756" y="11"/>
                    </a:lnTo>
                    <a:lnTo>
                      <a:pt x="761" y="11"/>
                    </a:lnTo>
                    <a:lnTo>
                      <a:pt x="766" y="11"/>
                    </a:lnTo>
                    <a:lnTo>
                      <a:pt x="771" y="11"/>
                    </a:lnTo>
                    <a:lnTo>
                      <a:pt x="776" y="10"/>
                    </a:lnTo>
                    <a:lnTo>
                      <a:pt x="781" y="10"/>
                    </a:lnTo>
                    <a:lnTo>
                      <a:pt x="787" y="10"/>
                    </a:lnTo>
                    <a:lnTo>
                      <a:pt x="792" y="10"/>
                    </a:lnTo>
                    <a:lnTo>
                      <a:pt x="797" y="10"/>
                    </a:lnTo>
                    <a:lnTo>
                      <a:pt x="802" y="10"/>
                    </a:lnTo>
                    <a:lnTo>
                      <a:pt x="808" y="10"/>
                    </a:lnTo>
                    <a:lnTo>
                      <a:pt x="814" y="10"/>
                    </a:lnTo>
                    <a:lnTo>
                      <a:pt x="819" y="10"/>
                    </a:lnTo>
                    <a:lnTo>
                      <a:pt x="824" y="9"/>
                    </a:lnTo>
                    <a:lnTo>
                      <a:pt x="829" y="9"/>
                    </a:lnTo>
                    <a:lnTo>
                      <a:pt x="834" y="9"/>
                    </a:lnTo>
                    <a:lnTo>
                      <a:pt x="839" y="9"/>
                    </a:lnTo>
                    <a:lnTo>
                      <a:pt x="845" y="9"/>
                    </a:lnTo>
                    <a:lnTo>
                      <a:pt x="850" y="9"/>
                    </a:lnTo>
                    <a:lnTo>
                      <a:pt x="855" y="9"/>
                    </a:lnTo>
                    <a:lnTo>
                      <a:pt x="860" y="8"/>
                    </a:lnTo>
                    <a:lnTo>
                      <a:pt x="865" y="8"/>
                    </a:lnTo>
                    <a:lnTo>
                      <a:pt x="871" y="8"/>
                    </a:lnTo>
                    <a:lnTo>
                      <a:pt x="876" y="8"/>
                    </a:lnTo>
                    <a:lnTo>
                      <a:pt x="881" y="8"/>
                    </a:lnTo>
                    <a:lnTo>
                      <a:pt x="886" y="8"/>
                    </a:lnTo>
                    <a:lnTo>
                      <a:pt x="892" y="7"/>
                    </a:lnTo>
                    <a:lnTo>
                      <a:pt x="897" y="7"/>
                    </a:lnTo>
                    <a:lnTo>
                      <a:pt x="903" y="7"/>
                    </a:lnTo>
                    <a:lnTo>
                      <a:pt x="908" y="7"/>
                    </a:lnTo>
                    <a:lnTo>
                      <a:pt x="913" y="7"/>
                    </a:lnTo>
                    <a:lnTo>
                      <a:pt x="918" y="7"/>
                    </a:lnTo>
                    <a:lnTo>
                      <a:pt x="923" y="6"/>
                    </a:lnTo>
                    <a:lnTo>
                      <a:pt x="929" y="6"/>
                    </a:lnTo>
                    <a:lnTo>
                      <a:pt x="934" y="6"/>
                    </a:lnTo>
                    <a:lnTo>
                      <a:pt x="939" y="6"/>
                    </a:lnTo>
                    <a:lnTo>
                      <a:pt x="944" y="6"/>
                    </a:lnTo>
                    <a:lnTo>
                      <a:pt x="949" y="5"/>
                    </a:lnTo>
                    <a:lnTo>
                      <a:pt x="954" y="5"/>
                    </a:lnTo>
                    <a:lnTo>
                      <a:pt x="960" y="5"/>
                    </a:lnTo>
                    <a:lnTo>
                      <a:pt x="965" y="5"/>
                    </a:lnTo>
                    <a:lnTo>
                      <a:pt x="971" y="4"/>
                    </a:lnTo>
                    <a:lnTo>
                      <a:pt x="976" y="4"/>
                    </a:lnTo>
                    <a:lnTo>
                      <a:pt x="981" y="4"/>
                    </a:lnTo>
                    <a:lnTo>
                      <a:pt x="987" y="4"/>
                    </a:lnTo>
                    <a:lnTo>
                      <a:pt x="992" y="3"/>
                    </a:lnTo>
                    <a:lnTo>
                      <a:pt x="997" y="3"/>
                    </a:lnTo>
                    <a:lnTo>
                      <a:pt x="1002" y="3"/>
                    </a:lnTo>
                    <a:lnTo>
                      <a:pt x="1007" y="3"/>
                    </a:lnTo>
                    <a:lnTo>
                      <a:pt x="1012" y="2"/>
                    </a:lnTo>
                    <a:lnTo>
                      <a:pt x="1018" y="2"/>
                    </a:lnTo>
                    <a:lnTo>
                      <a:pt x="1023" y="2"/>
                    </a:lnTo>
                    <a:lnTo>
                      <a:pt x="1028" y="1"/>
                    </a:lnTo>
                    <a:lnTo>
                      <a:pt x="1033" y="1"/>
                    </a:lnTo>
                    <a:lnTo>
                      <a:pt x="1038" y="1"/>
                    </a:lnTo>
                    <a:lnTo>
                      <a:pt x="1044" y="0"/>
                    </a:lnTo>
                  </a:path>
                </a:pathLst>
              </a:custGeom>
              <a:noFill/>
              <a:ln w="12700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191" name="Freeform 166"/>
              <p:cNvSpPr>
                <a:spLocks/>
              </p:cNvSpPr>
              <p:nvPr/>
            </p:nvSpPr>
            <p:spPr bwMode="auto">
              <a:xfrm>
                <a:off x="1790" y="1653"/>
                <a:ext cx="58" cy="32"/>
              </a:xfrm>
              <a:custGeom>
                <a:avLst/>
                <a:gdLst>
                  <a:gd name="T0" fmla="*/ 1 w 1043"/>
                  <a:gd name="T1" fmla="*/ 32 h 1077"/>
                  <a:gd name="T2" fmla="*/ 2 w 1043"/>
                  <a:gd name="T3" fmla="*/ 32 h 1077"/>
                  <a:gd name="T4" fmla="*/ 3 w 1043"/>
                  <a:gd name="T5" fmla="*/ 32 h 1077"/>
                  <a:gd name="T6" fmla="*/ 4 w 1043"/>
                  <a:gd name="T7" fmla="*/ 32 h 1077"/>
                  <a:gd name="T8" fmla="*/ 6 w 1043"/>
                  <a:gd name="T9" fmla="*/ 32 h 1077"/>
                  <a:gd name="T10" fmla="*/ 7 w 1043"/>
                  <a:gd name="T11" fmla="*/ 32 h 1077"/>
                  <a:gd name="T12" fmla="*/ 8 w 1043"/>
                  <a:gd name="T13" fmla="*/ 32 h 1077"/>
                  <a:gd name="T14" fmla="*/ 9 w 1043"/>
                  <a:gd name="T15" fmla="*/ 32 h 1077"/>
                  <a:gd name="T16" fmla="*/ 10 w 1043"/>
                  <a:gd name="T17" fmla="*/ 31 h 1077"/>
                  <a:gd name="T18" fmla="*/ 11 w 1043"/>
                  <a:gd name="T19" fmla="*/ 31 h 1077"/>
                  <a:gd name="T20" fmla="*/ 13 w 1043"/>
                  <a:gd name="T21" fmla="*/ 31 h 1077"/>
                  <a:gd name="T22" fmla="*/ 14 w 1043"/>
                  <a:gd name="T23" fmla="*/ 31 h 1077"/>
                  <a:gd name="T24" fmla="*/ 15 w 1043"/>
                  <a:gd name="T25" fmla="*/ 31 h 1077"/>
                  <a:gd name="T26" fmla="*/ 16 w 1043"/>
                  <a:gd name="T27" fmla="*/ 31 h 1077"/>
                  <a:gd name="T28" fmla="*/ 17 w 1043"/>
                  <a:gd name="T29" fmla="*/ 31 h 1077"/>
                  <a:gd name="T30" fmla="*/ 18 w 1043"/>
                  <a:gd name="T31" fmla="*/ 31 h 1077"/>
                  <a:gd name="T32" fmla="*/ 20 w 1043"/>
                  <a:gd name="T33" fmla="*/ 31 h 1077"/>
                  <a:gd name="T34" fmla="*/ 21 w 1043"/>
                  <a:gd name="T35" fmla="*/ 30 h 1077"/>
                  <a:gd name="T36" fmla="*/ 22 w 1043"/>
                  <a:gd name="T37" fmla="*/ 30 h 1077"/>
                  <a:gd name="T38" fmla="*/ 23 w 1043"/>
                  <a:gd name="T39" fmla="*/ 30 h 1077"/>
                  <a:gd name="T40" fmla="*/ 24 w 1043"/>
                  <a:gd name="T41" fmla="*/ 30 h 1077"/>
                  <a:gd name="T42" fmla="*/ 25 w 1043"/>
                  <a:gd name="T43" fmla="*/ 29 h 1077"/>
                  <a:gd name="T44" fmla="*/ 26 w 1043"/>
                  <a:gd name="T45" fmla="*/ 29 h 1077"/>
                  <a:gd name="T46" fmla="*/ 28 w 1043"/>
                  <a:gd name="T47" fmla="*/ 29 h 1077"/>
                  <a:gd name="T48" fmla="*/ 29 w 1043"/>
                  <a:gd name="T49" fmla="*/ 29 h 1077"/>
                  <a:gd name="T50" fmla="*/ 30 w 1043"/>
                  <a:gd name="T51" fmla="*/ 28 h 1077"/>
                  <a:gd name="T52" fmla="*/ 31 w 1043"/>
                  <a:gd name="T53" fmla="*/ 28 h 1077"/>
                  <a:gd name="T54" fmla="*/ 32 w 1043"/>
                  <a:gd name="T55" fmla="*/ 27 h 1077"/>
                  <a:gd name="T56" fmla="*/ 33 w 1043"/>
                  <a:gd name="T57" fmla="*/ 27 h 1077"/>
                  <a:gd name="T58" fmla="*/ 35 w 1043"/>
                  <a:gd name="T59" fmla="*/ 26 h 1077"/>
                  <a:gd name="T60" fmla="*/ 36 w 1043"/>
                  <a:gd name="T61" fmla="*/ 26 h 1077"/>
                  <a:gd name="T62" fmla="*/ 37 w 1043"/>
                  <a:gd name="T63" fmla="*/ 25 h 1077"/>
                  <a:gd name="T64" fmla="*/ 38 w 1043"/>
                  <a:gd name="T65" fmla="*/ 25 h 1077"/>
                  <a:gd name="T66" fmla="*/ 39 w 1043"/>
                  <a:gd name="T67" fmla="*/ 24 h 1077"/>
                  <a:gd name="T68" fmla="*/ 40 w 1043"/>
                  <a:gd name="T69" fmla="*/ 23 h 1077"/>
                  <a:gd name="T70" fmla="*/ 42 w 1043"/>
                  <a:gd name="T71" fmla="*/ 22 h 1077"/>
                  <a:gd name="T72" fmla="*/ 43 w 1043"/>
                  <a:gd name="T73" fmla="*/ 21 h 1077"/>
                  <a:gd name="T74" fmla="*/ 44 w 1043"/>
                  <a:gd name="T75" fmla="*/ 20 h 1077"/>
                  <a:gd name="T76" fmla="*/ 45 w 1043"/>
                  <a:gd name="T77" fmla="*/ 19 h 1077"/>
                  <a:gd name="T78" fmla="*/ 46 w 1043"/>
                  <a:gd name="T79" fmla="*/ 18 h 1077"/>
                  <a:gd name="T80" fmla="*/ 47 w 1043"/>
                  <a:gd name="T81" fmla="*/ 17 h 1077"/>
                  <a:gd name="T82" fmla="*/ 49 w 1043"/>
                  <a:gd name="T83" fmla="*/ 16 h 1077"/>
                  <a:gd name="T84" fmla="*/ 50 w 1043"/>
                  <a:gd name="T85" fmla="*/ 14 h 1077"/>
                  <a:gd name="T86" fmla="*/ 51 w 1043"/>
                  <a:gd name="T87" fmla="*/ 13 h 1077"/>
                  <a:gd name="T88" fmla="*/ 52 w 1043"/>
                  <a:gd name="T89" fmla="*/ 11 h 1077"/>
                  <a:gd name="T90" fmla="*/ 53 w 1043"/>
                  <a:gd name="T91" fmla="*/ 9 h 1077"/>
                  <a:gd name="T92" fmla="*/ 54 w 1043"/>
                  <a:gd name="T93" fmla="*/ 7 h 1077"/>
                  <a:gd name="T94" fmla="*/ 56 w 1043"/>
                  <a:gd name="T95" fmla="*/ 5 h 1077"/>
                  <a:gd name="T96" fmla="*/ 57 w 1043"/>
                  <a:gd name="T97" fmla="*/ 2 h 1077"/>
                  <a:gd name="T98" fmla="*/ 58 w 1043"/>
                  <a:gd name="T99" fmla="*/ 0 h 107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43" h="1077">
                    <a:moveTo>
                      <a:pt x="0" y="1077"/>
                    </a:moveTo>
                    <a:lnTo>
                      <a:pt x="6" y="1077"/>
                    </a:lnTo>
                    <a:lnTo>
                      <a:pt x="11" y="1077"/>
                    </a:lnTo>
                    <a:lnTo>
                      <a:pt x="16" y="1076"/>
                    </a:lnTo>
                    <a:lnTo>
                      <a:pt x="21" y="1076"/>
                    </a:lnTo>
                    <a:lnTo>
                      <a:pt x="26" y="1076"/>
                    </a:lnTo>
                    <a:lnTo>
                      <a:pt x="32" y="1075"/>
                    </a:lnTo>
                    <a:lnTo>
                      <a:pt x="37" y="1075"/>
                    </a:lnTo>
                    <a:lnTo>
                      <a:pt x="42" y="1075"/>
                    </a:lnTo>
                    <a:lnTo>
                      <a:pt x="47" y="1074"/>
                    </a:lnTo>
                    <a:lnTo>
                      <a:pt x="52" y="1074"/>
                    </a:lnTo>
                    <a:lnTo>
                      <a:pt x="58" y="1073"/>
                    </a:lnTo>
                    <a:lnTo>
                      <a:pt x="63" y="1073"/>
                    </a:lnTo>
                    <a:lnTo>
                      <a:pt x="68" y="1072"/>
                    </a:lnTo>
                    <a:lnTo>
                      <a:pt x="73" y="1072"/>
                    </a:lnTo>
                    <a:lnTo>
                      <a:pt x="78" y="1072"/>
                    </a:lnTo>
                    <a:lnTo>
                      <a:pt x="83" y="1071"/>
                    </a:lnTo>
                    <a:lnTo>
                      <a:pt x="90" y="1071"/>
                    </a:lnTo>
                    <a:lnTo>
                      <a:pt x="95" y="1070"/>
                    </a:lnTo>
                    <a:lnTo>
                      <a:pt x="100" y="1070"/>
                    </a:lnTo>
                    <a:lnTo>
                      <a:pt x="105" y="1069"/>
                    </a:lnTo>
                    <a:lnTo>
                      <a:pt x="110" y="1069"/>
                    </a:lnTo>
                    <a:lnTo>
                      <a:pt x="116" y="1068"/>
                    </a:lnTo>
                    <a:lnTo>
                      <a:pt x="121" y="1068"/>
                    </a:lnTo>
                    <a:lnTo>
                      <a:pt x="126" y="1067"/>
                    </a:lnTo>
                    <a:lnTo>
                      <a:pt x="131" y="1066"/>
                    </a:lnTo>
                    <a:lnTo>
                      <a:pt x="136" y="1066"/>
                    </a:lnTo>
                    <a:lnTo>
                      <a:pt x="141" y="1065"/>
                    </a:lnTo>
                    <a:lnTo>
                      <a:pt x="147" y="1065"/>
                    </a:lnTo>
                    <a:lnTo>
                      <a:pt x="152" y="1064"/>
                    </a:lnTo>
                    <a:lnTo>
                      <a:pt x="157" y="1063"/>
                    </a:lnTo>
                    <a:lnTo>
                      <a:pt x="162" y="1063"/>
                    </a:lnTo>
                    <a:lnTo>
                      <a:pt x="168" y="1062"/>
                    </a:lnTo>
                    <a:lnTo>
                      <a:pt x="174" y="1061"/>
                    </a:lnTo>
                    <a:lnTo>
                      <a:pt x="179" y="1061"/>
                    </a:lnTo>
                    <a:lnTo>
                      <a:pt x="184" y="1060"/>
                    </a:lnTo>
                    <a:lnTo>
                      <a:pt x="189" y="1059"/>
                    </a:lnTo>
                    <a:lnTo>
                      <a:pt x="194" y="1059"/>
                    </a:lnTo>
                    <a:lnTo>
                      <a:pt x="199" y="1058"/>
                    </a:lnTo>
                    <a:lnTo>
                      <a:pt x="205" y="1057"/>
                    </a:lnTo>
                    <a:lnTo>
                      <a:pt x="210" y="1056"/>
                    </a:lnTo>
                    <a:lnTo>
                      <a:pt x="215" y="1055"/>
                    </a:lnTo>
                    <a:lnTo>
                      <a:pt x="220" y="1055"/>
                    </a:lnTo>
                    <a:lnTo>
                      <a:pt x="225" y="1054"/>
                    </a:lnTo>
                    <a:lnTo>
                      <a:pt x="230" y="1053"/>
                    </a:lnTo>
                    <a:lnTo>
                      <a:pt x="236" y="1052"/>
                    </a:lnTo>
                    <a:lnTo>
                      <a:pt x="241" y="1051"/>
                    </a:lnTo>
                    <a:lnTo>
                      <a:pt x="246" y="1050"/>
                    </a:lnTo>
                    <a:lnTo>
                      <a:pt x="252" y="1049"/>
                    </a:lnTo>
                    <a:lnTo>
                      <a:pt x="257" y="1048"/>
                    </a:lnTo>
                    <a:lnTo>
                      <a:pt x="263" y="1047"/>
                    </a:lnTo>
                    <a:lnTo>
                      <a:pt x="268" y="1046"/>
                    </a:lnTo>
                    <a:lnTo>
                      <a:pt x="273" y="1045"/>
                    </a:lnTo>
                    <a:lnTo>
                      <a:pt x="278" y="1044"/>
                    </a:lnTo>
                    <a:lnTo>
                      <a:pt x="283" y="1043"/>
                    </a:lnTo>
                    <a:lnTo>
                      <a:pt x="288" y="1042"/>
                    </a:lnTo>
                    <a:lnTo>
                      <a:pt x="294" y="1041"/>
                    </a:lnTo>
                    <a:lnTo>
                      <a:pt x="299" y="1040"/>
                    </a:lnTo>
                    <a:lnTo>
                      <a:pt x="304" y="1039"/>
                    </a:lnTo>
                    <a:lnTo>
                      <a:pt x="309" y="1037"/>
                    </a:lnTo>
                    <a:lnTo>
                      <a:pt x="314" y="1036"/>
                    </a:lnTo>
                    <a:lnTo>
                      <a:pt x="320" y="1035"/>
                    </a:lnTo>
                    <a:lnTo>
                      <a:pt x="325" y="1034"/>
                    </a:lnTo>
                    <a:lnTo>
                      <a:pt x="331" y="1032"/>
                    </a:lnTo>
                    <a:lnTo>
                      <a:pt x="336" y="1031"/>
                    </a:lnTo>
                    <a:lnTo>
                      <a:pt x="341" y="1030"/>
                    </a:lnTo>
                    <a:lnTo>
                      <a:pt x="346" y="1028"/>
                    </a:lnTo>
                    <a:lnTo>
                      <a:pt x="352" y="1027"/>
                    </a:lnTo>
                    <a:lnTo>
                      <a:pt x="357" y="1025"/>
                    </a:lnTo>
                    <a:lnTo>
                      <a:pt x="362" y="1024"/>
                    </a:lnTo>
                    <a:lnTo>
                      <a:pt x="367" y="1022"/>
                    </a:lnTo>
                    <a:lnTo>
                      <a:pt x="372" y="1021"/>
                    </a:lnTo>
                    <a:lnTo>
                      <a:pt x="378" y="1019"/>
                    </a:lnTo>
                    <a:lnTo>
                      <a:pt x="383" y="1018"/>
                    </a:lnTo>
                    <a:lnTo>
                      <a:pt x="388" y="1016"/>
                    </a:lnTo>
                    <a:lnTo>
                      <a:pt x="393" y="1014"/>
                    </a:lnTo>
                    <a:lnTo>
                      <a:pt x="398" y="1013"/>
                    </a:lnTo>
                    <a:lnTo>
                      <a:pt x="403" y="1011"/>
                    </a:lnTo>
                    <a:lnTo>
                      <a:pt x="409" y="1009"/>
                    </a:lnTo>
                    <a:lnTo>
                      <a:pt x="415" y="1007"/>
                    </a:lnTo>
                    <a:lnTo>
                      <a:pt x="420" y="1005"/>
                    </a:lnTo>
                    <a:lnTo>
                      <a:pt x="425" y="1003"/>
                    </a:lnTo>
                    <a:lnTo>
                      <a:pt x="430" y="1001"/>
                    </a:lnTo>
                    <a:lnTo>
                      <a:pt x="436" y="999"/>
                    </a:lnTo>
                    <a:lnTo>
                      <a:pt x="441" y="997"/>
                    </a:lnTo>
                    <a:lnTo>
                      <a:pt x="446" y="995"/>
                    </a:lnTo>
                    <a:lnTo>
                      <a:pt x="451" y="993"/>
                    </a:lnTo>
                    <a:lnTo>
                      <a:pt x="455" y="991"/>
                    </a:lnTo>
                    <a:lnTo>
                      <a:pt x="460" y="989"/>
                    </a:lnTo>
                    <a:lnTo>
                      <a:pt x="466" y="986"/>
                    </a:lnTo>
                    <a:lnTo>
                      <a:pt x="471" y="984"/>
                    </a:lnTo>
                    <a:lnTo>
                      <a:pt x="476" y="981"/>
                    </a:lnTo>
                    <a:lnTo>
                      <a:pt x="481" y="978"/>
                    </a:lnTo>
                    <a:lnTo>
                      <a:pt x="486" y="976"/>
                    </a:lnTo>
                    <a:lnTo>
                      <a:pt x="493" y="973"/>
                    </a:lnTo>
                    <a:lnTo>
                      <a:pt x="498" y="971"/>
                    </a:lnTo>
                    <a:lnTo>
                      <a:pt x="503" y="968"/>
                    </a:lnTo>
                    <a:lnTo>
                      <a:pt x="508" y="965"/>
                    </a:lnTo>
                    <a:lnTo>
                      <a:pt x="513" y="962"/>
                    </a:lnTo>
                    <a:lnTo>
                      <a:pt x="518" y="960"/>
                    </a:lnTo>
                    <a:lnTo>
                      <a:pt x="524" y="957"/>
                    </a:lnTo>
                    <a:lnTo>
                      <a:pt x="529" y="954"/>
                    </a:lnTo>
                    <a:lnTo>
                      <a:pt x="534" y="951"/>
                    </a:lnTo>
                    <a:lnTo>
                      <a:pt x="539" y="948"/>
                    </a:lnTo>
                    <a:lnTo>
                      <a:pt x="544" y="945"/>
                    </a:lnTo>
                    <a:lnTo>
                      <a:pt x="550" y="941"/>
                    </a:lnTo>
                    <a:lnTo>
                      <a:pt x="555" y="938"/>
                    </a:lnTo>
                    <a:lnTo>
                      <a:pt x="560" y="935"/>
                    </a:lnTo>
                    <a:lnTo>
                      <a:pt x="565" y="931"/>
                    </a:lnTo>
                    <a:lnTo>
                      <a:pt x="570" y="928"/>
                    </a:lnTo>
                    <a:lnTo>
                      <a:pt x="576" y="924"/>
                    </a:lnTo>
                    <a:lnTo>
                      <a:pt x="582" y="921"/>
                    </a:lnTo>
                    <a:lnTo>
                      <a:pt x="587" y="917"/>
                    </a:lnTo>
                    <a:lnTo>
                      <a:pt x="592" y="913"/>
                    </a:lnTo>
                    <a:lnTo>
                      <a:pt x="597" y="909"/>
                    </a:lnTo>
                    <a:lnTo>
                      <a:pt x="602" y="905"/>
                    </a:lnTo>
                    <a:lnTo>
                      <a:pt x="608" y="901"/>
                    </a:lnTo>
                    <a:lnTo>
                      <a:pt x="613" y="897"/>
                    </a:lnTo>
                    <a:lnTo>
                      <a:pt x="618" y="893"/>
                    </a:lnTo>
                    <a:lnTo>
                      <a:pt x="623" y="888"/>
                    </a:lnTo>
                    <a:lnTo>
                      <a:pt x="628" y="884"/>
                    </a:lnTo>
                    <a:lnTo>
                      <a:pt x="633" y="879"/>
                    </a:lnTo>
                    <a:lnTo>
                      <a:pt x="639" y="875"/>
                    </a:lnTo>
                    <a:lnTo>
                      <a:pt x="644" y="870"/>
                    </a:lnTo>
                    <a:lnTo>
                      <a:pt x="649" y="865"/>
                    </a:lnTo>
                    <a:lnTo>
                      <a:pt x="655" y="860"/>
                    </a:lnTo>
                    <a:lnTo>
                      <a:pt x="660" y="855"/>
                    </a:lnTo>
                    <a:lnTo>
                      <a:pt x="666" y="850"/>
                    </a:lnTo>
                    <a:lnTo>
                      <a:pt x="671" y="845"/>
                    </a:lnTo>
                    <a:lnTo>
                      <a:pt x="676" y="840"/>
                    </a:lnTo>
                    <a:lnTo>
                      <a:pt x="681" y="833"/>
                    </a:lnTo>
                    <a:lnTo>
                      <a:pt x="686" y="828"/>
                    </a:lnTo>
                    <a:lnTo>
                      <a:pt x="691" y="822"/>
                    </a:lnTo>
                    <a:lnTo>
                      <a:pt x="697" y="816"/>
                    </a:lnTo>
                    <a:lnTo>
                      <a:pt x="702" y="810"/>
                    </a:lnTo>
                    <a:lnTo>
                      <a:pt x="707" y="804"/>
                    </a:lnTo>
                    <a:lnTo>
                      <a:pt x="712" y="798"/>
                    </a:lnTo>
                    <a:lnTo>
                      <a:pt x="717" y="792"/>
                    </a:lnTo>
                    <a:lnTo>
                      <a:pt x="723" y="785"/>
                    </a:lnTo>
                    <a:lnTo>
                      <a:pt x="728" y="779"/>
                    </a:lnTo>
                    <a:lnTo>
                      <a:pt x="733" y="772"/>
                    </a:lnTo>
                    <a:lnTo>
                      <a:pt x="739" y="765"/>
                    </a:lnTo>
                    <a:lnTo>
                      <a:pt x="744" y="758"/>
                    </a:lnTo>
                    <a:lnTo>
                      <a:pt x="749" y="751"/>
                    </a:lnTo>
                    <a:lnTo>
                      <a:pt x="755" y="744"/>
                    </a:lnTo>
                    <a:lnTo>
                      <a:pt x="760" y="737"/>
                    </a:lnTo>
                    <a:lnTo>
                      <a:pt x="765" y="729"/>
                    </a:lnTo>
                    <a:lnTo>
                      <a:pt x="770" y="721"/>
                    </a:lnTo>
                    <a:lnTo>
                      <a:pt x="775" y="713"/>
                    </a:lnTo>
                    <a:lnTo>
                      <a:pt x="781" y="705"/>
                    </a:lnTo>
                    <a:lnTo>
                      <a:pt x="786" y="697"/>
                    </a:lnTo>
                    <a:lnTo>
                      <a:pt x="791" y="689"/>
                    </a:lnTo>
                    <a:lnTo>
                      <a:pt x="796" y="679"/>
                    </a:lnTo>
                    <a:lnTo>
                      <a:pt x="801" y="670"/>
                    </a:lnTo>
                    <a:lnTo>
                      <a:pt x="806" y="661"/>
                    </a:lnTo>
                    <a:lnTo>
                      <a:pt x="812" y="652"/>
                    </a:lnTo>
                    <a:lnTo>
                      <a:pt x="818" y="643"/>
                    </a:lnTo>
                    <a:lnTo>
                      <a:pt x="823" y="634"/>
                    </a:lnTo>
                    <a:lnTo>
                      <a:pt x="828" y="624"/>
                    </a:lnTo>
                    <a:lnTo>
                      <a:pt x="833" y="614"/>
                    </a:lnTo>
                    <a:lnTo>
                      <a:pt x="839" y="604"/>
                    </a:lnTo>
                    <a:lnTo>
                      <a:pt x="844" y="594"/>
                    </a:lnTo>
                    <a:lnTo>
                      <a:pt x="849" y="583"/>
                    </a:lnTo>
                    <a:lnTo>
                      <a:pt x="854" y="572"/>
                    </a:lnTo>
                    <a:lnTo>
                      <a:pt x="859" y="561"/>
                    </a:lnTo>
                    <a:lnTo>
                      <a:pt x="864" y="550"/>
                    </a:lnTo>
                    <a:lnTo>
                      <a:pt x="870" y="539"/>
                    </a:lnTo>
                    <a:lnTo>
                      <a:pt x="875" y="526"/>
                    </a:lnTo>
                    <a:lnTo>
                      <a:pt x="880" y="514"/>
                    </a:lnTo>
                    <a:lnTo>
                      <a:pt x="885" y="502"/>
                    </a:lnTo>
                    <a:lnTo>
                      <a:pt x="890" y="490"/>
                    </a:lnTo>
                    <a:lnTo>
                      <a:pt x="897" y="477"/>
                    </a:lnTo>
                    <a:lnTo>
                      <a:pt x="902" y="465"/>
                    </a:lnTo>
                    <a:lnTo>
                      <a:pt x="907" y="451"/>
                    </a:lnTo>
                    <a:lnTo>
                      <a:pt x="912" y="438"/>
                    </a:lnTo>
                    <a:lnTo>
                      <a:pt x="917" y="425"/>
                    </a:lnTo>
                    <a:lnTo>
                      <a:pt x="922" y="411"/>
                    </a:lnTo>
                    <a:lnTo>
                      <a:pt x="928" y="396"/>
                    </a:lnTo>
                    <a:lnTo>
                      <a:pt x="933" y="381"/>
                    </a:lnTo>
                    <a:lnTo>
                      <a:pt x="938" y="366"/>
                    </a:lnTo>
                    <a:lnTo>
                      <a:pt x="943" y="351"/>
                    </a:lnTo>
                    <a:lnTo>
                      <a:pt x="948" y="336"/>
                    </a:lnTo>
                    <a:lnTo>
                      <a:pt x="954" y="320"/>
                    </a:lnTo>
                    <a:lnTo>
                      <a:pt x="959" y="304"/>
                    </a:lnTo>
                    <a:lnTo>
                      <a:pt x="964" y="288"/>
                    </a:lnTo>
                    <a:lnTo>
                      <a:pt x="969" y="271"/>
                    </a:lnTo>
                    <a:lnTo>
                      <a:pt x="974" y="254"/>
                    </a:lnTo>
                    <a:lnTo>
                      <a:pt x="980" y="236"/>
                    </a:lnTo>
                    <a:lnTo>
                      <a:pt x="986" y="219"/>
                    </a:lnTo>
                    <a:lnTo>
                      <a:pt x="991" y="201"/>
                    </a:lnTo>
                    <a:lnTo>
                      <a:pt x="996" y="182"/>
                    </a:lnTo>
                    <a:lnTo>
                      <a:pt x="1001" y="164"/>
                    </a:lnTo>
                    <a:lnTo>
                      <a:pt x="1006" y="145"/>
                    </a:lnTo>
                    <a:lnTo>
                      <a:pt x="1012" y="125"/>
                    </a:lnTo>
                    <a:lnTo>
                      <a:pt x="1017" y="105"/>
                    </a:lnTo>
                    <a:lnTo>
                      <a:pt x="1022" y="84"/>
                    </a:lnTo>
                    <a:lnTo>
                      <a:pt x="1027" y="64"/>
                    </a:lnTo>
                    <a:lnTo>
                      <a:pt x="1032" y="43"/>
                    </a:lnTo>
                    <a:lnTo>
                      <a:pt x="1037" y="21"/>
                    </a:lnTo>
                    <a:lnTo>
                      <a:pt x="1043" y="0"/>
                    </a:lnTo>
                  </a:path>
                </a:pathLst>
              </a:custGeom>
              <a:noFill/>
              <a:ln w="12700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192" name="Freeform 167"/>
              <p:cNvSpPr>
                <a:spLocks/>
              </p:cNvSpPr>
              <p:nvPr/>
            </p:nvSpPr>
            <p:spPr bwMode="auto">
              <a:xfrm>
                <a:off x="1848" y="1252"/>
                <a:ext cx="58" cy="401"/>
              </a:xfrm>
              <a:custGeom>
                <a:avLst/>
                <a:gdLst>
                  <a:gd name="T0" fmla="*/ 1 w 1044"/>
                  <a:gd name="T1" fmla="*/ 399 h 13647"/>
                  <a:gd name="T2" fmla="*/ 2 w 1044"/>
                  <a:gd name="T3" fmla="*/ 396 h 13647"/>
                  <a:gd name="T4" fmla="*/ 3 w 1044"/>
                  <a:gd name="T5" fmla="*/ 393 h 13647"/>
                  <a:gd name="T6" fmla="*/ 4 w 1044"/>
                  <a:gd name="T7" fmla="*/ 390 h 13647"/>
                  <a:gd name="T8" fmla="*/ 6 w 1044"/>
                  <a:gd name="T9" fmla="*/ 386 h 13647"/>
                  <a:gd name="T10" fmla="*/ 7 w 1044"/>
                  <a:gd name="T11" fmla="*/ 382 h 13647"/>
                  <a:gd name="T12" fmla="*/ 8 w 1044"/>
                  <a:gd name="T13" fmla="*/ 378 h 13647"/>
                  <a:gd name="T14" fmla="*/ 9 w 1044"/>
                  <a:gd name="T15" fmla="*/ 374 h 13647"/>
                  <a:gd name="T16" fmla="*/ 10 w 1044"/>
                  <a:gd name="T17" fmla="*/ 369 h 13647"/>
                  <a:gd name="T18" fmla="*/ 11 w 1044"/>
                  <a:gd name="T19" fmla="*/ 364 h 13647"/>
                  <a:gd name="T20" fmla="*/ 13 w 1044"/>
                  <a:gd name="T21" fmla="*/ 358 h 13647"/>
                  <a:gd name="T22" fmla="*/ 14 w 1044"/>
                  <a:gd name="T23" fmla="*/ 352 h 13647"/>
                  <a:gd name="T24" fmla="*/ 15 w 1044"/>
                  <a:gd name="T25" fmla="*/ 346 h 13647"/>
                  <a:gd name="T26" fmla="*/ 16 w 1044"/>
                  <a:gd name="T27" fmla="*/ 339 h 13647"/>
                  <a:gd name="T28" fmla="*/ 17 w 1044"/>
                  <a:gd name="T29" fmla="*/ 332 h 13647"/>
                  <a:gd name="T30" fmla="*/ 18 w 1044"/>
                  <a:gd name="T31" fmla="*/ 324 h 13647"/>
                  <a:gd name="T32" fmla="*/ 20 w 1044"/>
                  <a:gd name="T33" fmla="*/ 316 h 13647"/>
                  <a:gd name="T34" fmla="*/ 21 w 1044"/>
                  <a:gd name="T35" fmla="*/ 308 h 13647"/>
                  <a:gd name="T36" fmla="*/ 22 w 1044"/>
                  <a:gd name="T37" fmla="*/ 298 h 13647"/>
                  <a:gd name="T38" fmla="*/ 23 w 1044"/>
                  <a:gd name="T39" fmla="*/ 288 h 13647"/>
                  <a:gd name="T40" fmla="*/ 24 w 1044"/>
                  <a:gd name="T41" fmla="*/ 278 h 13647"/>
                  <a:gd name="T42" fmla="*/ 25 w 1044"/>
                  <a:gd name="T43" fmla="*/ 267 h 13647"/>
                  <a:gd name="T44" fmla="*/ 27 w 1044"/>
                  <a:gd name="T45" fmla="*/ 256 h 13647"/>
                  <a:gd name="T46" fmla="*/ 28 w 1044"/>
                  <a:gd name="T47" fmla="*/ 244 h 13647"/>
                  <a:gd name="T48" fmla="*/ 29 w 1044"/>
                  <a:gd name="T49" fmla="*/ 231 h 13647"/>
                  <a:gd name="T50" fmla="*/ 30 w 1044"/>
                  <a:gd name="T51" fmla="*/ 218 h 13647"/>
                  <a:gd name="T52" fmla="*/ 31 w 1044"/>
                  <a:gd name="T53" fmla="*/ 204 h 13647"/>
                  <a:gd name="T54" fmla="*/ 32 w 1044"/>
                  <a:gd name="T55" fmla="*/ 190 h 13647"/>
                  <a:gd name="T56" fmla="*/ 34 w 1044"/>
                  <a:gd name="T57" fmla="*/ 175 h 13647"/>
                  <a:gd name="T58" fmla="*/ 35 w 1044"/>
                  <a:gd name="T59" fmla="*/ 160 h 13647"/>
                  <a:gd name="T60" fmla="*/ 36 w 1044"/>
                  <a:gd name="T61" fmla="*/ 144 h 13647"/>
                  <a:gd name="T62" fmla="*/ 37 w 1044"/>
                  <a:gd name="T63" fmla="*/ 128 h 13647"/>
                  <a:gd name="T64" fmla="*/ 38 w 1044"/>
                  <a:gd name="T65" fmla="*/ 112 h 13647"/>
                  <a:gd name="T66" fmla="*/ 39 w 1044"/>
                  <a:gd name="T67" fmla="*/ 96 h 13647"/>
                  <a:gd name="T68" fmla="*/ 41 w 1044"/>
                  <a:gd name="T69" fmla="*/ 81 h 13647"/>
                  <a:gd name="T70" fmla="*/ 42 w 1044"/>
                  <a:gd name="T71" fmla="*/ 65 h 13647"/>
                  <a:gd name="T72" fmla="*/ 43 w 1044"/>
                  <a:gd name="T73" fmla="*/ 51 h 13647"/>
                  <a:gd name="T74" fmla="*/ 44 w 1044"/>
                  <a:gd name="T75" fmla="*/ 37 h 13647"/>
                  <a:gd name="T76" fmla="*/ 45 w 1044"/>
                  <a:gd name="T77" fmla="*/ 25 h 13647"/>
                  <a:gd name="T78" fmla="*/ 46 w 1044"/>
                  <a:gd name="T79" fmla="*/ 15 h 13647"/>
                  <a:gd name="T80" fmla="*/ 48 w 1044"/>
                  <a:gd name="T81" fmla="*/ 7 h 13647"/>
                  <a:gd name="T82" fmla="*/ 49 w 1044"/>
                  <a:gd name="T83" fmla="*/ 1 h 13647"/>
                  <a:gd name="T84" fmla="*/ 50 w 1044"/>
                  <a:gd name="T85" fmla="*/ 0 h 13647"/>
                  <a:gd name="T86" fmla="*/ 51 w 1044"/>
                  <a:gd name="T87" fmla="*/ 3 h 13647"/>
                  <a:gd name="T88" fmla="*/ 52 w 1044"/>
                  <a:gd name="T89" fmla="*/ 11 h 13647"/>
                  <a:gd name="T90" fmla="*/ 53 w 1044"/>
                  <a:gd name="T91" fmla="*/ 26 h 13647"/>
                  <a:gd name="T92" fmla="*/ 54 w 1044"/>
                  <a:gd name="T93" fmla="*/ 49 h 13647"/>
                  <a:gd name="T94" fmla="*/ 56 w 1044"/>
                  <a:gd name="T95" fmla="*/ 81 h 13647"/>
                  <a:gd name="T96" fmla="*/ 57 w 1044"/>
                  <a:gd name="T97" fmla="*/ 124 h 13647"/>
                  <a:gd name="T98" fmla="*/ 58 w 1044"/>
                  <a:gd name="T99" fmla="*/ 180 h 1364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44" h="13647">
                    <a:moveTo>
                      <a:pt x="0" y="13647"/>
                    </a:moveTo>
                    <a:lnTo>
                      <a:pt x="5" y="13624"/>
                    </a:lnTo>
                    <a:lnTo>
                      <a:pt x="10" y="13602"/>
                    </a:lnTo>
                    <a:lnTo>
                      <a:pt x="16" y="13578"/>
                    </a:lnTo>
                    <a:lnTo>
                      <a:pt x="21" y="13554"/>
                    </a:lnTo>
                    <a:lnTo>
                      <a:pt x="27" y="13530"/>
                    </a:lnTo>
                    <a:lnTo>
                      <a:pt x="32" y="13506"/>
                    </a:lnTo>
                    <a:lnTo>
                      <a:pt x="37" y="13481"/>
                    </a:lnTo>
                    <a:lnTo>
                      <a:pt x="42" y="13456"/>
                    </a:lnTo>
                    <a:lnTo>
                      <a:pt x="47" y="13429"/>
                    </a:lnTo>
                    <a:lnTo>
                      <a:pt x="52" y="13402"/>
                    </a:lnTo>
                    <a:lnTo>
                      <a:pt x="58" y="13376"/>
                    </a:lnTo>
                    <a:lnTo>
                      <a:pt x="63" y="13348"/>
                    </a:lnTo>
                    <a:lnTo>
                      <a:pt x="68" y="13320"/>
                    </a:lnTo>
                    <a:lnTo>
                      <a:pt x="73" y="13291"/>
                    </a:lnTo>
                    <a:lnTo>
                      <a:pt x="78" y="13262"/>
                    </a:lnTo>
                    <a:lnTo>
                      <a:pt x="83" y="13233"/>
                    </a:lnTo>
                    <a:lnTo>
                      <a:pt x="89" y="13203"/>
                    </a:lnTo>
                    <a:lnTo>
                      <a:pt x="94" y="13172"/>
                    </a:lnTo>
                    <a:lnTo>
                      <a:pt x="100" y="13140"/>
                    </a:lnTo>
                    <a:lnTo>
                      <a:pt x="105" y="13108"/>
                    </a:lnTo>
                    <a:lnTo>
                      <a:pt x="110" y="13076"/>
                    </a:lnTo>
                    <a:lnTo>
                      <a:pt x="116" y="13043"/>
                    </a:lnTo>
                    <a:lnTo>
                      <a:pt x="121" y="13010"/>
                    </a:lnTo>
                    <a:lnTo>
                      <a:pt x="126" y="12975"/>
                    </a:lnTo>
                    <a:lnTo>
                      <a:pt x="131" y="12940"/>
                    </a:lnTo>
                    <a:lnTo>
                      <a:pt x="136" y="12904"/>
                    </a:lnTo>
                    <a:lnTo>
                      <a:pt x="141" y="12868"/>
                    </a:lnTo>
                    <a:lnTo>
                      <a:pt x="147" y="12831"/>
                    </a:lnTo>
                    <a:lnTo>
                      <a:pt x="152" y="12793"/>
                    </a:lnTo>
                    <a:lnTo>
                      <a:pt x="157" y="12755"/>
                    </a:lnTo>
                    <a:lnTo>
                      <a:pt x="162" y="12717"/>
                    </a:lnTo>
                    <a:lnTo>
                      <a:pt x="167" y="12676"/>
                    </a:lnTo>
                    <a:lnTo>
                      <a:pt x="173" y="12636"/>
                    </a:lnTo>
                    <a:lnTo>
                      <a:pt x="179" y="12595"/>
                    </a:lnTo>
                    <a:lnTo>
                      <a:pt x="184" y="12554"/>
                    </a:lnTo>
                    <a:lnTo>
                      <a:pt x="189" y="12511"/>
                    </a:lnTo>
                    <a:lnTo>
                      <a:pt x="194" y="12468"/>
                    </a:lnTo>
                    <a:lnTo>
                      <a:pt x="199" y="12424"/>
                    </a:lnTo>
                    <a:lnTo>
                      <a:pt x="205" y="12378"/>
                    </a:lnTo>
                    <a:lnTo>
                      <a:pt x="210" y="12333"/>
                    </a:lnTo>
                    <a:lnTo>
                      <a:pt x="215" y="12287"/>
                    </a:lnTo>
                    <a:lnTo>
                      <a:pt x="220" y="12239"/>
                    </a:lnTo>
                    <a:lnTo>
                      <a:pt x="225" y="12191"/>
                    </a:lnTo>
                    <a:lnTo>
                      <a:pt x="231" y="12142"/>
                    </a:lnTo>
                    <a:lnTo>
                      <a:pt x="236" y="12092"/>
                    </a:lnTo>
                    <a:lnTo>
                      <a:pt x="241" y="12042"/>
                    </a:lnTo>
                    <a:lnTo>
                      <a:pt x="246" y="11991"/>
                    </a:lnTo>
                    <a:lnTo>
                      <a:pt x="251" y="11938"/>
                    </a:lnTo>
                    <a:lnTo>
                      <a:pt x="256" y="11885"/>
                    </a:lnTo>
                    <a:lnTo>
                      <a:pt x="263" y="11831"/>
                    </a:lnTo>
                    <a:lnTo>
                      <a:pt x="268" y="11775"/>
                    </a:lnTo>
                    <a:lnTo>
                      <a:pt x="273" y="11720"/>
                    </a:lnTo>
                    <a:lnTo>
                      <a:pt x="278" y="11663"/>
                    </a:lnTo>
                    <a:lnTo>
                      <a:pt x="283" y="11605"/>
                    </a:lnTo>
                    <a:lnTo>
                      <a:pt x="289" y="11546"/>
                    </a:lnTo>
                    <a:lnTo>
                      <a:pt x="294" y="11486"/>
                    </a:lnTo>
                    <a:lnTo>
                      <a:pt x="299" y="11425"/>
                    </a:lnTo>
                    <a:lnTo>
                      <a:pt x="304" y="11364"/>
                    </a:lnTo>
                    <a:lnTo>
                      <a:pt x="309" y="11301"/>
                    </a:lnTo>
                    <a:lnTo>
                      <a:pt x="314" y="11237"/>
                    </a:lnTo>
                    <a:lnTo>
                      <a:pt x="320" y="11172"/>
                    </a:lnTo>
                    <a:lnTo>
                      <a:pt x="325" y="11106"/>
                    </a:lnTo>
                    <a:lnTo>
                      <a:pt x="330" y="11039"/>
                    </a:lnTo>
                    <a:lnTo>
                      <a:pt x="335" y="10971"/>
                    </a:lnTo>
                    <a:lnTo>
                      <a:pt x="341" y="10902"/>
                    </a:lnTo>
                    <a:lnTo>
                      <a:pt x="347" y="10832"/>
                    </a:lnTo>
                    <a:lnTo>
                      <a:pt x="352" y="10761"/>
                    </a:lnTo>
                    <a:lnTo>
                      <a:pt x="357" y="10689"/>
                    </a:lnTo>
                    <a:lnTo>
                      <a:pt x="362" y="10615"/>
                    </a:lnTo>
                    <a:lnTo>
                      <a:pt x="367" y="10541"/>
                    </a:lnTo>
                    <a:lnTo>
                      <a:pt x="372" y="10465"/>
                    </a:lnTo>
                    <a:lnTo>
                      <a:pt x="378" y="10388"/>
                    </a:lnTo>
                    <a:lnTo>
                      <a:pt x="383" y="10310"/>
                    </a:lnTo>
                    <a:lnTo>
                      <a:pt x="388" y="10231"/>
                    </a:lnTo>
                    <a:lnTo>
                      <a:pt x="393" y="10151"/>
                    </a:lnTo>
                    <a:lnTo>
                      <a:pt x="398" y="10070"/>
                    </a:lnTo>
                    <a:lnTo>
                      <a:pt x="404" y="9987"/>
                    </a:lnTo>
                    <a:lnTo>
                      <a:pt x="409" y="9903"/>
                    </a:lnTo>
                    <a:lnTo>
                      <a:pt x="414" y="9818"/>
                    </a:lnTo>
                    <a:lnTo>
                      <a:pt x="419" y="9732"/>
                    </a:lnTo>
                    <a:lnTo>
                      <a:pt x="425" y="9644"/>
                    </a:lnTo>
                    <a:lnTo>
                      <a:pt x="430" y="9555"/>
                    </a:lnTo>
                    <a:lnTo>
                      <a:pt x="436" y="9466"/>
                    </a:lnTo>
                    <a:lnTo>
                      <a:pt x="441" y="9375"/>
                    </a:lnTo>
                    <a:lnTo>
                      <a:pt x="446" y="9282"/>
                    </a:lnTo>
                    <a:lnTo>
                      <a:pt x="451" y="9189"/>
                    </a:lnTo>
                    <a:lnTo>
                      <a:pt x="456" y="9094"/>
                    </a:lnTo>
                    <a:lnTo>
                      <a:pt x="462" y="8998"/>
                    </a:lnTo>
                    <a:lnTo>
                      <a:pt x="467" y="8901"/>
                    </a:lnTo>
                    <a:lnTo>
                      <a:pt x="472" y="8802"/>
                    </a:lnTo>
                    <a:lnTo>
                      <a:pt x="477" y="8703"/>
                    </a:lnTo>
                    <a:lnTo>
                      <a:pt x="482" y="8601"/>
                    </a:lnTo>
                    <a:lnTo>
                      <a:pt x="487" y="8499"/>
                    </a:lnTo>
                    <a:lnTo>
                      <a:pt x="493" y="8396"/>
                    </a:lnTo>
                    <a:lnTo>
                      <a:pt x="498" y="8291"/>
                    </a:lnTo>
                    <a:lnTo>
                      <a:pt x="504" y="8185"/>
                    </a:lnTo>
                    <a:lnTo>
                      <a:pt x="509" y="8077"/>
                    </a:lnTo>
                    <a:lnTo>
                      <a:pt x="514" y="7969"/>
                    </a:lnTo>
                    <a:lnTo>
                      <a:pt x="520" y="7859"/>
                    </a:lnTo>
                    <a:lnTo>
                      <a:pt x="525" y="7748"/>
                    </a:lnTo>
                    <a:lnTo>
                      <a:pt x="530" y="7636"/>
                    </a:lnTo>
                    <a:lnTo>
                      <a:pt x="535" y="7523"/>
                    </a:lnTo>
                    <a:lnTo>
                      <a:pt x="540" y="7408"/>
                    </a:lnTo>
                    <a:lnTo>
                      <a:pt x="545" y="7293"/>
                    </a:lnTo>
                    <a:lnTo>
                      <a:pt x="551" y="7176"/>
                    </a:lnTo>
                    <a:lnTo>
                      <a:pt x="556" y="7059"/>
                    </a:lnTo>
                    <a:lnTo>
                      <a:pt x="561" y="6940"/>
                    </a:lnTo>
                    <a:lnTo>
                      <a:pt x="566" y="6820"/>
                    </a:lnTo>
                    <a:lnTo>
                      <a:pt x="571" y="6698"/>
                    </a:lnTo>
                    <a:lnTo>
                      <a:pt x="577" y="6576"/>
                    </a:lnTo>
                    <a:lnTo>
                      <a:pt x="583" y="6452"/>
                    </a:lnTo>
                    <a:lnTo>
                      <a:pt x="588" y="6328"/>
                    </a:lnTo>
                    <a:lnTo>
                      <a:pt x="593" y="6203"/>
                    </a:lnTo>
                    <a:lnTo>
                      <a:pt x="598" y="6076"/>
                    </a:lnTo>
                    <a:lnTo>
                      <a:pt x="603" y="5949"/>
                    </a:lnTo>
                    <a:lnTo>
                      <a:pt x="609" y="5821"/>
                    </a:lnTo>
                    <a:lnTo>
                      <a:pt x="614" y="5692"/>
                    </a:lnTo>
                    <a:lnTo>
                      <a:pt x="619" y="5562"/>
                    </a:lnTo>
                    <a:lnTo>
                      <a:pt x="624" y="5432"/>
                    </a:lnTo>
                    <a:lnTo>
                      <a:pt x="629" y="5300"/>
                    </a:lnTo>
                    <a:lnTo>
                      <a:pt x="635" y="5168"/>
                    </a:lnTo>
                    <a:lnTo>
                      <a:pt x="640" y="5035"/>
                    </a:lnTo>
                    <a:lnTo>
                      <a:pt x="645" y="4902"/>
                    </a:lnTo>
                    <a:lnTo>
                      <a:pt x="650" y="4768"/>
                    </a:lnTo>
                    <a:lnTo>
                      <a:pt x="655" y="4634"/>
                    </a:lnTo>
                    <a:lnTo>
                      <a:pt x="660" y="4499"/>
                    </a:lnTo>
                    <a:lnTo>
                      <a:pt x="667" y="4364"/>
                    </a:lnTo>
                    <a:lnTo>
                      <a:pt x="672" y="4229"/>
                    </a:lnTo>
                    <a:lnTo>
                      <a:pt x="677" y="4094"/>
                    </a:lnTo>
                    <a:lnTo>
                      <a:pt x="682" y="3959"/>
                    </a:lnTo>
                    <a:lnTo>
                      <a:pt x="687" y="3823"/>
                    </a:lnTo>
                    <a:lnTo>
                      <a:pt x="693" y="3687"/>
                    </a:lnTo>
                    <a:lnTo>
                      <a:pt x="698" y="3552"/>
                    </a:lnTo>
                    <a:lnTo>
                      <a:pt x="703" y="3416"/>
                    </a:lnTo>
                    <a:lnTo>
                      <a:pt x="708" y="3282"/>
                    </a:lnTo>
                    <a:lnTo>
                      <a:pt x="713" y="3147"/>
                    </a:lnTo>
                    <a:lnTo>
                      <a:pt x="718" y="3013"/>
                    </a:lnTo>
                    <a:lnTo>
                      <a:pt x="724" y="2880"/>
                    </a:lnTo>
                    <a:lnTo>
                      <a:pt x="729" y="2748"/>
                    </a:lnTo>
                    <a:lnTo>
                      <a:pt x="734" y="2616"/>
                    </a:lnTo>
                    <a:lnTo>
                      <a:pt x="739" y="2486"/>
                    </a:lnTo>
                    <a:lnTo>
                      <a:pt x="745" y="2356"/>
                    </a:lnTo>
                    <a:lnTo>
                      <a:pt x="751" y="2228"/>
                    </a:lnTo>
                    <a:lnTo>
                      <a:pt x="756" y="2101"/>
                    </a:lnTo>
                    <a:lnTo>
                      <a:pt x="761" y="1976"/>
                    </a:lnTo>
                    <a:lnTo>
                      <a:pt x="766" y="1853"/>
                    </a:lnTo>
                    <a:lnTo>
                      <a:pt x="771" y="1732"/>
                    </a:lnTo>
                    <a:lnTo>
                      <a:pt x="776" y="1613"/>
                    </a:lnTo>
                    <a:lnTo>
                      <a:pt x="782" y="1496"/>
                    </a:lnTo>
                    <a:lnTo>
                      <a:pt x="787" y="1381"/>
                    </a:lnTo>
                    <a:lnTo>
                      <a:pt x="792" y="1270"/>
                    </a:lnTo>
                    <a:lnTo>
                      <a:pt x="797" y="1161"/>
                    </a:lnTo>
                    <a:lnTo>
                      <a:pt x="802" y="1055"/>
                    </a:lnTo>
                    <a:lnTo>
                      <a:pt x="808" y="953"/>
                    </a:lnTo>
                    <a:lnTo>
                      <a:pt x="813" y="855"/>
                    </a:lnTo>
                    <a:lnTo>
                      <a:pt x="818" y="759"/>
                    </a:lnTo>
                    <a:lnTo>
                      <a:pt x="823" y="669"/>
                    </a:lnTo>
                    <a:lnTo>
                      <a:pt x="829" y="582"/>
                    </a:lnTo>
                    <a:lnTo>
                      <a:pt x="834" y="500"/>
                    </a:lnTo>
                    <a:lnTo>
                      <a:pt x="840" y="424"/>
                    </a:lnTo>
                    <a:lnTo>
                      <a:pt x="845" y="352"/>
                    </a:lnTo>
                    <a:lnTo>
                      <a:pt x="850" y="286"/>
                    </a:lnTo>
                    <a:lnTo>
                      <a:pt x="855" y="227"/>
                    </a:lnTo>
                    <a:lnTo>
                      <a:pt x="860" y="172"/>
                    </a:lnTo>
                    <a:lnTo>
                      <a:pt x="866" y="125"/>
                    </a:lnTo>
                    <a:lnTo>
                      <a:pt x="871" y="85"/>
                    </a:lnTo>
                    <a:lnTo>
                      <a:pt x="876" y="51"/>
                    </a:lnTo>
                    <a:lnTo>
                      <a:pt x="881" y="26"/>
                    </a:lnTo>
                    <a:lnTo>
                      <a:pt x="886" y="9"/>
                    </a:lnTo>
                    <a:lnTo>
                      <a:pt x="891" y="0"/>
                    </a:lnTo>
                    <a:lnTo>
                      <a:pt x="897" y="1"/>
                    </a:lnTo>
                    <a:lnTo>
                      <a:pt x="902" y="11"/>
                    </a:lnTo>
                    <a:lnTo>
                      <a:pt x="908" y="30"/>
                    </a:lnTo>
                    <a:lnTo>
                      <a:pt x="913" y="60"/>
                    </a:lnTo>
                    <a:lnTo>
                      <a:pt x="918" y="102"/>
                    </a:lnTo>
                    <a:lnTo>
                      <a:pt x="924" y="155"/>
                    </a:lnTo>
                    <a:lnTo>
                      <a:pt x="929" y="219"/>
                    </a:lnTo>
                    <a:lnTo>
                      <a:pt x="934" y="297"/>
                    </a:lnTo>
                    <a:lnTo>
                      <a:pt x="939" y="388"/>
                    </a:lnTo>
                    <a:lnTo>
                      <a:pt x="944" y="492"/>
                    </a:lnTo>
                    <a:lnTo>
                      <a:pt x="949" y="611"/>
                    </a:lnTo>
                    <a:lnTo>
                      <a:pt x="955" y="745"/>
                    </a:lnTo>
                    <a:lnTo>
                      <a:pt x="960" y="895"/>
                    </a:lnTo>
                    <a:lnTo>
                      <a:pt x="965" y="1061"/>
                    </a:lnTo>
                    <a:lnTo>
                      <a:pt x="970" y="1245"/>
                    </a:lnTo>
                    <a:lnTo>
                      <a:pt x="975" y="1448"/>
                    </a:lnTo>
                    <a:lnTo>
                      <a:pt x="980" y="1668"/>
                    </a:lnTo>
                    <a:lnTo>
                      <a:pt x="986" y="1909"/>
                    </a:lnTo>
                    <a:lnTo>
                      <a:pt x="992" y="2170"/>
                    </a:lnTo>
                    <a:lnTo>
                      <a:pt x="997" y="2453"/>
                    </a:lnTo>
                    <a:lnTo>
                      <a:pt x="1002" y="2758"/>
                    </a:lnTo>
                    <a:lnTo>
                      <a:pt x="1007" y="3086"/>
                    </a:lnTo>
                    <a:lnTo>
                      <a:pt x="1013" y="3438"/>
                    </a:lnTo>
                    <a:lnTo>
                      <a:pt x="1018" y="3817"/>
                    </a:lnTo>
                    <a:lnTo>
                      <a:pt x="1023" y="4220"/>
                    </a:lnTo>
                    <a:lnTo>
                      <a:pt x="1028" y="4652"/>
                    </a:lnTo>
                    <a:lnTo>
                      <a:pt x="1033" y="5112"/>
                    </a:lnTo>
                    <a:lnTo>
                      <a:pt x="1038" y="5603"/>
                    </a:lnTo>
                    <a:lnTo>
                      <a:pt x="1044" y="6124"/>
                    </a:lnTo>
                  </a:path>
                </a:pathLst>
              </a:custGeom>
              <a:noFill/>
              <a:ln w="12700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193" name="Freeform 168"/>
              <p:cNvSpPr>
                <a:spLocks/>
              </p:cNvSpPr>
              <p:nvPr/>
            </p:nvSpPr>
            <p:spPr bwMode="auto">
              <a:xfrm>
                <a:off x="1906" y="1252"/>
                <a:ext cx="58" cy="420"/>
              </a:xfrm>
              <a:custGeom>
                <a:avLst/>
                <a:gdLst>
                  <a:gd name="T0" fmla="*/ 1 w 1044"/>
                  <a:gd name="T1" fmla="*/ 232 h 14293"/>
                  <a:gd name="T2" fmla="*/ 2 w 1044"/>
                  <a:gd name="T3" fmla="*/ 316 h 14293"/>
                  <a:gd name="T4" fmla="*/ 3 w 1044"/>
                  <a:gd name="T5" fmla="*/ 420 h 14293"/>
                  <a:gd name="T6" fmla="*/ 4 w 1044"/>
                  <a:gd name="T7" fmla="*/ 337 h 14293"/>
                  <a:gd name="T8" fmla="*/ 6 w 1044"/>
                  <a:gd name="T9" fmla="*/ 249 h 14293"/>
                  <a:gd name="T10" fmla="*/ 7 w 1044"/>
                  <a:gd name="T11" fmla="*/ 178 h 14293"/>
                  <a:gd name="T12" fmla="*/ 8 w 1044"/>
                  <a:gd name="T13" fmla="*/ 123 h 14293"/>
                  <a:gd name="T14" fmla="*/ 9 w 1044"/>
                  <a:gd name="T15" fmla="*/ 80 h 14293"/>
                  <a:gd name="T16" fmla="*/ 10 w 1044"/>
                  <a:gd name="T17" fmla="*/ 48 h 14293"/>
                  <a:gd name="T18" fmla="*/ 11 w 1044"/>
                  <a:gd name="T19" fmla="*/ 26 h 14293"/>
                  <a:gd name="T20" fmla="*/ 13 w 1044"/>
                  <a:gd name="T21" fmla="*/ 11 h 14293"/>
                  <a:gd name="T22" fmla="*/ 14 w 1044"/>
                  <a:gd name="T23" fmla="*/ 3 h 14293"/>
                  <a:gd name="T24" fmla="*/ 15 w 1044"/>
                  <a:gd name="T25" fmla="*/ 0 h 14293"/>
                  <a:gd name="T26" fmla="*/ 16 w 1044"/>
                  <a:gd name="T27" fmla="*/ 2 h 14293"/>
                  <a:gd name="T28" fmla="*/ 17 w 1044"/>
                  <a:gd name="T29" fmla="*/ 7 h 14293"/>
                  <a:gd name="T30" fmla="*/ 18 w 1044"/>
                  <a:gd name="T31" fmla="*/ 15 h 14293"/>
                  <a:gd name="T32" fmla="*/ 20 w 1044"/>
                  <a:gd name="T33" fmla="*/ 25 h 14293"/>
                  <a:gd name="T34" fmla="*/ 21 w 1044"/>
                  <a:gd name="T35" fmla="*/ 38 h 14293"/>
                  <a:gd name="T36" fmla="*/ 22 w 1044"/>
                  <a:gd name="T37" fmla="*/ 51 h 14293"/>
                  <a:gd name="T38" fmla="*/ 23 w 1044"/>
                  <a:gd name="T39" fmla="*/ 66 h 14293"/>
                  <a:gd name="T40" fmla="*/ 24 w 1044"/>
                  <a:gd name="T41" fmla="*/ 81 h 14293"/>
                  <a:gd name="T42" fmla="*/ 25 w 1044"/>
                  <a:gd name="T43" fmla="*/ 97 h 14293"/>
                  <a:gd name="T44" fmla="*/ 27 w 1044"/>
                  <a:gd name="T45" fmla="*/ 113 h 14293"/>
                  <a:gd name="T46" fmla="*/ 28 w 1044"/>
                  <a:gd name="T47" fmla="*/ 129 h 14293"/>
                  <a:gd name="T48" fmla="*/ 29 w 1044"/>
                  <a:gd name="T49" fmla="*/ 144 h 14293"/>
                  <a:gd name="T50" fmla="*/ 30 w 1044"/>
                  <a:gd name="T51" fmla="*/ 160 h 14293"/>
                  <a:gd name="T52" fmla="*/ 31 w 1044"/>
                  <a:gd name="T53" fmla="*/ 175 h 14293"/>
                  <a:gd name="T54" fmla="*/ 32 w 1044"/>
                  <a:gd name="T55" fmla="*/ 190 h 14293"/>
                  <a:gd name="T56" fmla="*/ 34 w 1044"/>
                  <a:gd name="T57" fmla="*/ 204 h 14293"/>
                  <a:gd name="T58" fmla="*/ 35 w 1044"/>
                  <a:gd name="T59" fmla="*/ 218 h 14293"/>
                  <a:gd name="T60" fmla="*/ 36 w 1044"/>
                  <a:gd name="T61" fmla="*/ 231 h 14293"/>
                  <a:gd name="T62" fmla="*/ 37 w 1044"/>
                  <a:gd name="T63" fmla="*/ 244 h 14293"/>
                  <a:gd name="T64" fmla="*/ 38 w 1044"/>
                  <a:gd name="T65" fmla="*/ 256 h 14293"/>
                  <a:gd name="T66" fmla="*/ 39 w 1044"/>
                  <a:gd name="T67" fmla="*/ 267 h 14293"/>
                  <a:gd name="T68" fmla="*/ 41 w 1044"/>
                  <a:gd name="T69" fmla="*/ 278 h 14293"/>
                  <a:gd name="T70" fmla="*/ 42 w 1044"/>
                  <a:gd name="T71" fmla="*/ 289 h 14293"/>
                  <a:gd name="T72" fmla="*/ 43 w 1044"/>
                  <a:gd name="T73" fmla="*/ 299 h 14293"/>
                  <a:gd name="T74" fmla="*/ 44 w 1044"/>
                  <a:gd name="T75" fmla="*/ 308 h 14293"/>
                  <a:gd name="T76" fmla="*/ 45 w 1044"/>
                  <a:gd name="T77" fmla="*/ 316 h 14293"/>
                  <a:gd name="T78" fmla="*/ 46 w 1044"/>
                  <a:gd name="T79" fmla="*/ 325 h 14293"/>
                  <a:gd name="T80" fmla="*/ 48 w 1044"/>
                  <a:gd name="T81" fmla="*/ 332 h 14293"/>
                  <a:gd name="T82" fmla="*/ 49 w 1044"/>
                  <a:gd name="T83" fmla="*/ 339 h 14293"/>
                  <a:gd name="T84" fmla="*/ 50 w 1044"/>
                  <a:gd name="T85" fmla="*/ 346 h 14293"/>
                  <a:gd name="T86" fmla="*/ 51 w 1044"/>
                  <a:gd name="T87" fmla="*/ 353 h 14293"/>
                  <a:gd name="T88" fmla="*/ 52 w 1044"/>
                  <a:gd name="T89" fmla="*/ 358 h 14293"/>
                  <a:gd name="T90" fmla="*/ 53 w 1044"/>
                  <a:gd name="T91" fmla="*/ 364 h 14293"/>
                  <a:gd name="T92" fmla="*/ 55 w 1044"/>
                  <a:gd name="T93" fmla="*/ 369 h 14293"/>
                  <a:gd name="T94" fmla="*/ 56 w 1044"/>
                  <a:gd name="T95" fmla="*/ 374 h 14293"/>
                  <a:gd name="T96" fmla="*/ 57 w 1044"/>
                  <a:gd name="T97" fmla="*/ 378 h 14293"/>
                  <a:gd name="T98" fmla="*/ 58 w 1044"/>
                  <a:gd name="T99" fmla="*/ 382 h 1429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44" h="14293">
                    <a:moveTo>
                      <a:pt x="0" y="6124"/>
                    </a:moveTo>
                    <a:lnTo>
                      <a:pt x="5" y="6677"/>
                    </a:lnTo>
                    <a:lnTo>
                      <a:pt x="10" y="7263"/>
                    </a:lnTo>
                    <a:lnTo>
                      <a:pt x="15" y="7885"/>
                    </a:lnTo>
                    <a:lnTo>
                      <a:pt x="20" y="8544"/>
                    </a:lnTo>
                    <a:lnTo>
                      <a:pt x="27" y="9239"/>
                    </a:lnTo>
                    <a:lnTo>
                      <a:pt x="32" y="9974"/>
                    </a:lnTo>
                    <a:lnTo>
                      <a:pt x="37" y="10750"/>
                    </a:lnTo>
                    <a:lnTo>
                      <a:pt x="42" y="11568"/>
                    </a:lnTo>
                    <a:lnTo>
                      <a:pt x="47" y="12431"/>
                    </a:lnTo>
                    <a:lnTo>
                      <a:pt x="52" y="13338"/>
                    </a:lnTo>
                    <a:lnTo>
                      <a:pt x="58" y="14293"/>
                    </a:lnTo>
                    <a:lnTo>
                      <a:pt x="63" y="14196"/>
                    </a:lnTo>
                    <a:lnTo>
                      <a:pt x="68" y="13245"/>
                    </a:lnTo>
                    <a:lnTo>
                      <a:pt x="73" y="12342"/>
                    </a:lnTo>
                    <a:lnTo>
                      <a:pt x="78" y="11484"/>
                    </a:lnTo>
                    <a:lnTo>
                      <a:pt x="84" y="10671"/>
                    </a:lnTo>
                    <a:lnTo>
                      <a:pt x="89" y="9899"/>
                    </a:lnTo>
                    <a:lnTo>
                      <a:pt x="94" y="9168"/>
                    </a:lnTo>
                    <a:lnTo>
                      <a:pt x="99" y="8476"/>
                    </a:lnTo>
                    <a:lnTo>
                      <a:pt x="104" y="7822"/>
                    </a:lnTo>
                    <a:lnTo>
                      <a:pt x="110" y="7202"/>
                    </a:lnTo>
                    <a:lnTo>
                      <a:pt x="116" y="6621"/>
                    </a:lnTo>
                    <a:lnTo>
                      <a:pt x="121" y="6070"/>
                    </a:lnTo>
                    <a:lnTo>
                      <a:pt x="126" y="5552"/>
                    </a:lnTo>
                    <a:lnTo>
                      <a:pt x="131" y="5065"/>
                    </a:lnTo>
                    <a:lnTo>
                      <a:pt x="136" y="4608"/>
                    </a:lnTo>
                    <a:lnTo>
                      <a:pt x="142" y="4179"/>
                    </a:lnTo>
                    <a:lnTo>
                      <a:pt x="147" y="3777"/>
                    </a:lnTo>
                    <a:lnTo>
                      <a:pt x="152" y="3402"/>
                    </a:lnTo>
                    <a:lnTo>
                      <a:pt x="157" y="3052"/>
                    </a:lnTo>
                    <a:lnTo>
                      <a:pt x="162" y="2726"/>
                    </a:lnTo>
                    <a:lnTo>
                      <a:pt x="167" y="2423"/>
                    </a:lnTo>
                    <a:lnTo>
                      <a:pt x="173" y="2142"/>
                    </a:lnTo>
                    <a:lnTo>
                      <a:pt x="178" y="1884"/>
                    </a:lnTo>
                    <a:lnTo>
                      <a:pt x="183" y="1645"/>
                    </a:lnTo>
                    <a:lnTo>
                      <a:pt x="189" y="1427"/>
                    </a:lnTo>
                    <a:lnTo>
                      <a:pt x="194" y="1226"/>
                    </a:lnTo>
                    <a:lnTo>
                      <a:pt x="200" y="1044"/>
                    </a:lnTo>
                    <a:lnTo>
                      <a:pt x="205" y="879"/>
                    </a:lnTo>
                    <a:lnTo>
                      <a:pt x="210" y="731"/>
                    </a:lnTo>
                    <a:lnTo>
                      <a:pt x="215" y="598"/>
                    </a:lnTo>
                    <a:lnTo>
                      <a:pt x="220" y="481"/>
                    </a:lnTo>
                    <a:lnTo>
                      <a:pt x="225" y="378"/>
                    </a:lnTo>
                    <a:lnTo>
                      <a:pt x="231" y="289"/>
                    </a:lnTo>
                    <a:lnTo>
                      <a:pt x="236" y="212"/>
                    </a:lnTo>
                    <a:lnTo>
                      <a:pt x="241" y="149"/>
                    </a:lnTo>
                    <a:lnTo>
                      <a:pt x="246" y="98"/>
                    </a:lnTo>
                    <a:lnTo>
                      <a:pt x="251" y="57"/>
                    </a:lnTo>
                    <a:lnTo>
                      <a:pt x="257" y="28"/>
                    </a:lnTo>
                    <a:lnTo>
                      <a:pt x="262" y="9"/>
                    </a:lnTo>
                    <a:lnTo>
                      <a:pt x="268" y="0"/>
                    </a:lnTo>
                    <a:lnTo>
                      <a:pt x="273" y="1"/>
                    </a:lnTo>
                    <a:lnTo>
                      <a:pt x="278" y="10"/>
                    </a:lnTo>
                    <a:lnTo>
                      <a:pt x="283" y="28"/>
                    </a:lnTo>
                    <a:lnTo>
                      <a:pt x="289" y="54"/>
                    </a:lnTo>
                    <a:lnTo>
                      <a:pt x="294" y="89"/>
                    </a:lnTo>
                    <a:lnTo>
                      <a:pt x="299" y="129"/>
                    </a:lnTo>
                    <a:lnTo>
                      <a:pt x="304" y="177"/>
                    </a:lnTo>
                    <a:lnTo>
                      <a:pt x="309" y="232"/>
                    </a:lnTo>
                    <a:lnTo>
                      <a:pt x="315" y="293"/>
                    </a:lnTo>
                    <a:lnTo>
                      <a:pt x="320" y="359"/>
                    </a:lnTo>
                    <a:lnTo>
                      <a:pt x="325" y="431"/>
                    </a:lnTo>
                    <a:lnTo>
                      <a:pt x="330" y="508"/>
                    </a:lnTo>
                    <a:lnTo>
                      <a:pt x="335" y="591"/>
                    </a:lnTo>
                    <a:lnTo>
                      <a:pt x="340" y="678"/>
                    </a:lnTo>
                    <a:lnTo>
                      <a:pt x="346" y="769"/>
                    </a:lnTo>
                    <a:lnTo>
                      <a:pt x="352" y="864"/>
                    </a:lnTo>
                    <a:lnTo>
                      <a:pt x="357" y="963"/>
                    </a:lnTo>
                    <a:lnTo>
                      <a:pt x="362" y="1066"/>
                    </a:lnTo>
                    <a:lnTo>
                      <a:pt x="367" y="1172"/>
                    </a:lnTo>
                    <a:lnTo>
                      <a:pt x="373" y="1281"/>
                    </a:lnTo>
                    <a:lnTo>
                      <a:pt x="378" y="1392"/>
                    </a:lnTo>
                    <a:lnTo>
                      <a:pt x="383" y="1507"/>
                    </a:lnTo>
                    <a:lnTo>
                      <a:pt x="388" y="1624"/>
                    </a:lnTo>
                    <a:lnTo>
                      <a:pt x="393" y="1744"/>
                    </a:lnTo>
                    <a:lnTo>
                      <a:pt x="398" y="1866"/>
                    </a:lnTo>
                    <a:lnTo>
                      <a:pt x="404" y="1988"/>
                    </a:lnTo>
                    <a:lnTo>
                      <a:pt x="409" y="2114"/>
                    </a:lnTo>
                    <a:lnTo>
                      <a:pt x="414" y="2241"/>
                    </a:lnTo>
                    <a:lnTo>
                      <a:pt x="419" y="2369"/>
                    </a:lnTo>
                    <a:lnTo>
                      <a:pt x="424" y="2499"/>
                    </a:lnTo>
                    <a:lnTo>
                      <a:pt x="431" y="2629"/>
                    </a:lnTo>
                    <a:lnTo>
                      <a:pt x="436" y="2761"/>
                    </a:lnTo>
                    <a:lnTo>
                      <a:pt x="441" y="2893"/>
                    </a:lnTo>
                    <a:lnTo>
                      <a:pt x="446" y="3026"/>
                    </a:lnTo>
                    <a:lnTo>
                      <a:pt x="451" y="3160"/>
                    </a:lnTo>
                    <a:lnTo>
                      <a:pt x="456" y="3295"/>
                    </a:lnTo>
                    <a:lnTo>
                      <a:pt x="462" y="3430"/>
                    </a:lnTo>
                    <a:lnTo>
                      <a:pt x="467" y="3565"/>
                    </a:lnTo>
                    <a:lnTo>
                      <a:pt x="472" y="3701"/>
                    </a:lnTo>
                    <a:lnTo>
                      <a:pt x="477" y="3836"/>
                    </a:lnTo>
                    <a:lnTo>
                      <a:pt x="482" y="3972"/>
                    </a:lnTo>
                    <a:lnTo>
                      <a:pt x="488" y="4108"/>
                    </a:lnTo>
                    <a:lnTo>
                      <a:pt x="493" y="4243"/>
                    </a:lnTo>
                    <a:lnTo>
                      <a:pt x="498" y="4378"/>
                    </a:lnTo>
                    <a:lnTo>
                      <a:pt x="503" y="4513"/>
                    </a:lnTo>
                    <a:lnTo>
                      <a:pt x="508" y="4647"/>
                    </a:lnTo>
                    <a:lnTo>
                      <a:pt x="514" y="4782"/>
                    </a:lnTo>
                    <a:lnTo>
                      <a:pt x="520" y="4915"/>
                    </a:lnTo>
                    <a:lnTo>
                      <a:pt x="525" y="5049"/>
                    </a:lnTo>
                    <a:lnTo>
                      <a:pt x="530" y="5181"/>
                    </a:lnTo>
                    <a:lnTo>
                      <a:pt x="535" y="5313"/>
                    </a:lnTo>
                    <a:lnTo>
                      <a:pt x="540" y="5445"/>
                    </a:lnTo>
                    <a:lnTo>
                      <a:pt x="546" y="5576"/>
                    </a:lnTo>
                    <a:lnTo>
                      <a:pt x="551" y="5704"/>
                    </a:lnTo>
                    <a:lnTo>
                      <a:pt x="556" y="5833"/>
                    </a:lnTo>
                    <a:lnTo>
                      <a:pt x="561" y="5962"/>
                    </a:lnTo>
                    <a:lnTo>
                      <a:pt x="566" y="6089"/>
                    </a:lnTo>
                    <a:lnTo>
                      <a:pt x="571" y="6215"/>
                    </a:lnTo>
                    <a:lnTo>
                      <a:pt x="577" y="6341"/>
                    </a:lnTo>
                    <a:lnTo>
                      <a:pt x="582" y="6465"/>
                    </a:lnTo>
                    <a:lnTo>
                      <a:pt x="587" y="6588"/>
                    </a:lnTo>
                    <a:lnTo>
                      <a:pt x="593" y="6710"/>
                    </a:lnTo>
                    <a:lnTo>
                      <a:pt x="598" y="6832"/>
                    </a:lnTo>
                    <a:lnTo>
                      <a:pt x="604" y="6952"/>
                    </a:lnTo>
                    <a:lnTo>
                      <a:pt x="609" y="7071"/>
                    </a:lnTo>
                    <a:lnTo>
                      <a:pt x="614" y="7187"/>
                    </a:lnTo>
                    <a:lnTo>
                      <a:pt x="619" y="7304"/>
                    </a:lnTo>
                    <a:lnTo>
                      <a:pt x="624" y="7420"/>
                    </a:lnTo>
                    <a:lnTo>
                      <a:pt x="629" y="7535"/>
                    </a:lnTo>
                    <a:lnTo>
                      <a:pt x="635" y="7647"/>
                    </a:lnTo>
                    <a:lnTo>
                      <a:pt x="640" y="7759"/>
                    </a:lnTo>
                    <a:lnTo>
                      <a:pt x="645" y="7870"/>
                    </a:lnTo>
                    <a:lnTo>
                      <a:pt x="650" y="7980"/>
                    </a:lnTo>
                    <a:lnTo>
                      <a:pt x="655" y="8088"/>
                    </a:lnTo>
                    <a:lnTo>
                      <a:pt x="661" y="8195"/>
                    </a:lnTo>
                    <a:lnTo>
                      <a:pt x="666" y="8301"/>
                    </a:lnTo>
                    <a:lnTo>
                      <a:pt x="671" y="8406"/>
                    </a:lnTo>
                    <a:lnTo>
                      <a:pt x="677" y="8509"/>
                    </a:lnTo>
                    <a:lnTo>
                      <a:pt x="682" y="8611"/>
                    </a:lnTo>
                    <a:lnTo>
                      <a:pt x="687" y="8713"/>
                    </a:lnTo>
                    <a:lnTo>
                      <a:pt x="693" y="8812"/>
                    </a:lnTo>
                    <a:lnTo>
                      <a:pt x="698" y="8910"/>
                    </a:lnTo>
                    <a:lnTo>
                      <a:pt x="703" y="9008"/>
                    </a:lnTo>
                    <a:lnTo>
                      <a:pt x="708" y="9103"/>
                    </a:lnTo>
                    <a:lnTo>
                      <a:pt x="713" y="9198"/>
                    </a:lnTo>
                    <a:lnTo>
                      <a:pt x="719" y="9292"/>
                    </a:lnTo>
                    <a:lnTo>
                      <a:pt x="724" y="9384"/>
                    </a:lnTo>
                    <a:lnTo>
                      <a:pt x="729" y="9475"/>
                    </a:lnTo>
                    <a:lnTo>
                      <a:pt x="734" y="9564"/>
                    </a:lnTo>
                    <a:lnTo>
                      <a:pt x="739" y="9653"/>
                    </a:lnTo>
                    <a:lnTo>
                      <a:pt x="744" y="9741"/>
                    </a:lnTo>
                    <a:lnTo>
                      <a:pt x="750" y="9826"/>
                    </a:lnTo>
                    <a:lnTo>
                      <a:pt x="756" y="9912"/>
                    </a:lnTo>
                    <a:lnTo>
                      <a:pt x="761" y="9995"/>
                    </a:lnTo>
                    <a:lnTo>
                      <a:pt x="766" y="10078"/>
                    </a:lnTo>
                    <a:lnTo>
                      <a:pt x="771" y="10159"/>
                    </a:lnTo>
                    <a:lnTo>
                      <a:pt x="777" y="10239"/>
                    </a:lnTo>
                    <a:lnTo>
                      <a:pt x="782" y="10318"/>
                    </a:lnTo>
                    <a:lnTo>
                      <a:pt x="787" y="10396"/>
                    </a:lnTo>
                    <a:lnTo>
                      <a:pt x="792" y="10473"/>
                    </a:lnTo>
                    <a:lnTo>
                      <a:pt x="797" y="10548"/>
                    </a:lnTo>
                    <a:lnTo>
                      <a:pt x="802" y="10623"/>
                    </a:lnTo>
                    <a:lnTo>
                      <a:pt x="808" y="10696"/>
                    </a:lnTo>
                    <a:lnTo>
                      <a:pt x="813" y="10769"/>
                    </a:lnTo>
                    <a:lnTo>
                      <a:pt x="818" y="10839"/>
                    </a:lnTo>
                    <a:lnTo>
                      <a:pt x="823" y="10909"/>
                    </a:lnTo>
                    <a:lnTo>
                      <a:pt x="828" y="10978"/>
                    </a:lnTo>
                    <a:lnTo>
                      <a:pt x="835" y="11046"/>
                    </a:lnTo>
                    <a:lnTo>
                      <a:pt x="840" y="11113"/>
                    </a:lnTo>
                    <a:lnTo>
                      <a:pt x="845" y="11178"/>
                    </a:lnTo>
                    <a:lnTo>
                      <a:pt x="850" y="11244"/>
                    </a:lnTo>
                    <a:lnTo>
                      <a:pt x="855" y="11307"/>
                    </a:lnTo>
                    <a:lnTo>
                      <a:pt x="860" y="11370"/>
                    </a:lnTo>
                    <a:lnTo>
                      <a:pt x="866" y="11431"/>
                    </a:lnTo>
                    <a:lnTo>
                      <a:pt x="871" y="11492"/>
                    </a:lnTo>
                    <a:lnTo>
                      <a:pt x="876" y="11552"/>
                    </a:lnTo>
                    <a:lnTo>
                      <a:pt x="881" y="11610"/>
                    </a:lnTo>
                    <a:lnTo>
                      <a:pt x="886" y="11669"/>
                    </a:lnTo>
                    <a:lnTo>
                      <a:pt x="891" y="11725"/>
                    </a:lnTo>
                    <a:lnTo>
                      <a:pt x="897" y="11781"/>
                    </a:lnTo>
                    <a:lnTo>
                      <a:pt x="902" y="11836"/>
                    </a:lnTo>
                    <a:lnTo>
                      <a:pt x="907" y="11890"/>
                    </a:lnTo>
                    <a:lnTo>
                      <a:pt x="912" y="11943"/>
                    </a:lnTo>
                    <a:lnTo>
                      <a:pt x="918" y="11996"/>
                    </a:lnTo>
                    <a:lnTo>
                      <a:pt x="924" y="12047"/>
                    </a:lnTo>
                    <a:lnTo>
                      <a:pt x="929" y="12097"/>
                    </a:lnTo>
                    <a:lnTo>
                      <a:pt x="934" y="12147"/>
                    </a:lnTo>
                    <a:lnTo>
                      <a:pt x="939" y="12196"/>
                    </a:lnTo>
                    <a:lnTo>
                      <a:pt x="944" y="12243"/>
                    </a:lnTo>
                    <a:lnTo>
                      <a:pt x="949" y="12291"/>
                    </a:lnTo>
                    <a:lnTo>
                      <a:pt x="955" y="12337"/>
                    </a:lnTo>
                    <a:lnTo>
                      <a:pt x="960" y="12383"/>
                    </a:lnTo>
                    <a:lnTo>
                      <a:pt x="965" y="12428"/>
                    </a:lnTo>
                    <a:lnTo>
                      <a:pt x="970" y="12472"/>
                    </a:lnTo>
                    <a:lnTo>
                      <a:pt x="975" y="12515"/>
                    </a:lnTo>
                    <a:lnTo>
                      <a:pt x="981" y="12558"/>
                    </a:lnTo>
                    <a:lnTo>
                      <a:pt x="986" y="12600"/>
                    </a:lnTo>
                    <a:lnTo>
                      <a:pt x="991" y="12640"/>
                    </a:lnTo>
                    <a:lnTo>
                      <a:pt x="997" y="12680"/>
                    </a:lnTo>
                    <a:lnTo>
                      <a:pt x="1002" y="12721"/>
                    </a:lnTo>
                    <a:lnTo>
                      <a:pt x="1007" y="12759"/>
                    </a:lnTo>
                    <a:lnTo>
                      <a:pt x="1013" y="12797"/>
                    </a:lnTo>
                    <a:lnTo>
                      <a:pt x="1018" y="12834"/>
                    </a:lnTo>
                    <a:lnTo>
                      <a:pt x="1023" y="12872"/>
                    </a:lnTo>
                    <a:lnTo>
                      <a:pt x="1028" y="12908"/>
                    </a:lnTo>
                    <a:lnTo>
                      <a:pt x="1033" y="12943"/>
                    </a:lnTo>
                    <a:lnTo>
                      <a:pt x="1039" y="12978"/>
                    </a:lnTo>
                    <a:lnTo>
                      <a:pt x="1044" y="13013"/>
                    </a:lnTo>
                  </a:path>
                </a:pathLst>
              </a:custGeom>
              <a:noFill/>
              <a:ln w="12700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194" name="Freeform 169"/>
              <p:cNvSpPr>
                <a:spLocks/>
              </p:cNvSpPr>
              <p:nvPr/>
            </p:nvSpPr>
            <p:spPr bwMode="auto">
              <a:xfrm>
                <a:off x="1964" y="1635"/>
                <a:ext cx="58" cy="50"/>
              </a:xfrm>
              <a:custGeom>
                <a:avLst/>
                <a:gdLst>
                  <a:gd name="T0" fmla="*/ 1 w 1044"/>
                  <a:gd name="T1" fmla="*/ 3 h 1702"/>
                  <a:gd name="T2" fmla="*/ 2 w 1044"/>
                  <a:gd name="T3" fmla="*/ 7 h 1702"/>
                  <a:gd name="T4" fmla="*/ 3 w 1044"/>
                  <a:gd name="T5" fmla="*/ 10 h 1702"/>
                  <a:gd name="T6" fmla="*/ 4 w 1044"/>
                  <a:gd name="T7" fmla="*/ 13 h 1702"/>
                  <a:gd name="T8" fmla="*/ 6 w 1044"/>
                  <a:gd name="T9" fmla="*/ 16 h 1702"/>
                  <a:gd name="T10" fmla="*/ 7 w 1044"/>
                  <a:gd name="T11" fmla="*/ 19 h 1702"/>
                  <a:gd name="T12" fmla="*/ 8 w 1044"/>
                  <a:gd name="T13" fmla="*/ 21 h 1702"/>
                  <a:gd name="T14" fmla="*/ 9 w 1044"/>
                  <a:gd name="T15" fmla="*/ 24 h 1702"/>
                  <a:gd name="T16" fmla="*/ 10 w 1044"/>
                  <a:gd name="T17" fmla="*/ 26 h 1702"/>
                  <a:gd name="T18" fmla="*/ 11 w 1044"/>
                  <a:gd name="T19" fmla="*/ 28 h 1702"/>
                  <a:gd name="T20" fmla="*/ 13 w 1044"/>
                  <a:gd name="T21" fmla="*/ 29 h 1702"/>
                  <a:gd name="T22" fmla="*/ 14 w 1044"/>
                  <a:gd name="T23" fmla="*/ 31 h 1702"/>
                  <a:gd name="T24" fmla="*/ 15 w 1044"/>
                  <a:gd name="T25" fmla="*/ 33 h 1702"/>
                  <a:gd name="T26" fmla="*/ 16 w 1044"/>
                  <a:gd name="T27" fmla="*/ 34 h 1702"/>
                  <a:gd name="T28" fmla="*/ 17 w 1044"/>
                  <a:gd name="T29" fmla="*/ 35 h 1702"/>
                  <a:gd name="T30" fmla="*/ 18 w 1044"/>
                  <a:gd name="T31" fmla="*/ 37 h 1702"/>
                  <a:gd name="T32" fmla="*/ 20 w 1044"/>
                  <a:gd name="T33" fmla="*/ 38 h 1702"/>
                  <a:gd name="T34" fmla="*/ 21 w 1044"/>
                  <a:gd name="T35" fmla="*/ 39 h 1702"/>
                  <a:gd name="T36" fmla="*/ 22 w 1044"/>
                  <a:gd name="T37" fmla="*/ 40 h 1702"/>
                  <a:gd name="T38" fmla="*/ 23 w 1044"/>
                  <a:gd name="T39" fmla="*/ 41 h 1702"/>
                  <a:gd name="T40" fmla="*/ 24 w 1044"/>
                  <a:gd name="T41" fmla="*/ 42 h 1702"/>
                  <a:gd name="T42" fmla="*/ 25 w 1044"/>
                  <a:gd name="T43" fmla="*/ 42 h 1702"/>
                  <a:gd name="T44" fmla="*/ 27 w 1044"/>
                  <a:gd name="T45" fmla="*/ 43 h 1702"/>
                  <a:gd name="T46" fmla="*/ 28 w 1044"/>
                  <a:gd name="T47" fmla="*/ 44 h 1702"/>
                  <a:gd name="T48" fmla="*/ 29 w 1044"/>
                  <a:gd name="T49" fmla="*/ 44 h 1702"/>
                  <a:gd name="T50" fmla="*/ 30 w 1044"/>
                  <a:gd name="T51" fmla="*/ 45 h 1702"/>
                  <a:gd name="T52" fmla="*/ 31 w 1044"/>
                  <a:gd name="T53" fmla="*/ 45 h 1702"/>
                  <a:gd name="T54" fmla="*/ 32 w 1044"/>
                  <a:gd name="T55" fmla="*/ 46 h 1702"/>
                  <a:gd name="T56" fmla="*/ 34 w 1044"/>
                  <a:gd name="T57" fmla="*/ 46 h 1702"/>
                  <a:gd name="T58" fmla="*/ 35 w 1044"/>
                  <a:gd name="T59" fmla="*/ 46 h 1702"/>
                  <a:gd name="T60" fmla="*/ 36 w 1044"/>
                  <a:gd name="T61" fmla="*/ 47 h 1702"/>
                  <a:gd name="T62" fmla="*/ 37 w 1044"/>
                  <a:gd name="T63" fmla="*/ 47 h 1702"/>
                  <a:gd name="T64" fmla="*/ 38 w 1044"/>
                  <a:gd name="T65" fmla="*/ 47 h 1702"/>
                  <a:gd name="T66" fmla="*/ 39 w 1044"/>
                  <a:gd name="T67" fmla="*/ 48 h 1702"/>
                  <a:gd name="T68" fmla="*/ 41 w 1044"/>
                  <a:gd name="T69" fmla="*/ 48 h 1702"/>
                  <a:gd name="T70" fmla="*/ 42 w 1044"/>
                  <a:gd name="T71" fmla="*/ 48 h 1702"/>
                  <a:gd name="T72" fmla="*/ 43 w 1044"/>
                  <a:gd name="T73" fmla="*/ 48 h 1702"/>
                  <a:gd name="T74" fmla="*/ 44 w 1044"/>
                  <a:gd name="T75" fmla="*/ 49 h 1702"/>
                  <a:gd name="T76" fmla="*/ 45 w 1044"/>
                  <a:gd name="T77" fmla="*/ 49 h 1702"/>
                  <a:gd name="T78" fmla="*/ 46 w 1044"/>
                  <a:gd name="T79" fmla="*/ 49 h 1702"/>
                  <a:gd name="T80" fmla="*/ 48 w 1044"/>
                  <a:gd name="T81" fmla="*/ 49 h 1702"/>
                  <a:gd name="T82" fmla="*/ 49 w 1044"/>
                  <a:gd name="T83" fmla="*/ 49 h 1702"/>
                  <a:gd name="T84" fmla="*/ 50 w 1044"/>
                  <a:gd name="T85" fmla="*/ 49 h 1702"/>
                  <a:gd name="T86" fmla="*/ 51 w 1044"/>
                  <a:gd name="T87" fmla="*/ 49 h 1702"/>
                  <a:gd name="T88" fmla="*/ 52 w 1044"/>
                  <a:gd name="T89" fmla="*/ 50 h 1702"/>
                  <a:gd name="T90" fmla="*/ 53 w 1044"/>
                  <a:gd name="T91" fmla="*/ 50 h 1702"/>
                  <a:gd name="T92" fmla="*/ 55 w 1044"/>
                  <a:gd name="T93" fmla="*/ 50 h 1702"/>
                  <a:gd name="T94" fmla="*/ 56 w 1044"/>
                  <a:gd name="T95" fmla="*/ 50 h 1702"/>
                  <a:gd name="T96" fmla="*/ 57 w 1044"/>
                  <a:gd name="T97" fmla="*/ 50 h 1702"/>
                  <a:gd name="T98" fmla="*/ 58 w 1044"/>
                  <a:gd name="T99" fmla="*/ 50 h 170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44" h="1702">
                    <a:moveTo>
                      <a:pt x="0" y="0"/>
                    </a:moveTo>
                    <a:lnTo>
                      <a:pt x="5" y="34"/>
                    </a:lnTo>
                    <a:lnTo>
                      <a:pt x="10" y="66"/>
                    </a:lnTo>
                    <a:lnTo>
                      <a:pt x="15" y="99"/>
                    </a:lnTo>
                    <a:lnTo>
                      <a:pt x="20" y="130"/>
                    </a:lnTo>
                    <a:lnTo>
                      <a:pt x="26" y="162"/>
                    </a:lnTo>
                    <a:lnTo>
                      <a:pt x="31" y="193"/>
                    </a:lnTo>
                    <a:lnTo>
                      <a:pt x="37" y="223"/>
                    </a:lnTo>
                    <a:lnTo>
                      <a:pt x="42" y="252"/>
                    </a:lnTo>
                    <a:lnTo>
                      <a:pt x="47" y="282"/>
                    </a:lnTo>
                    <a:lnTo>
                      <a:pt x="53" y="310"/>
                    </a:lnTo>
                    <a:lnTo>
                      <a:pt x="58" y="338"/>
                    </a:lnTo>
                    <a:lnTo>
                      <a:pt x="63" y="365"/>
                    </a:lnTo>
                    <a:lnTo>
                      <a:pt x="68" y="392"/>
                    </a:lnTo>
                    <a:lnTo>
                      <a:pt x="73" y="418"/>
                    </a:lnTo>
                    <a:lnTo>
                      <a:pt x="78" y="445"/>
                    </a:lnTo>
                    <a:lnTo>
                      <a:pt x="84" y="471"/>
                    </a:lnTo>
                    <a:lnTo>
                      <a:pt x="89" y="495"/>
                    </a:lnTo>
                    <a:lnTo>
                      <a:pt x="94" y="520"/>
                    </a:lnTo>
                    <a:lnTo>
                      <a:pt x="99" y="544"/>
                    </a:lnTo>
                    <a:lnTo>
                      <a:pt x="104" y="567"/>
                    </a:lnTo>
                    <a:lnTo>
                      <a:pt x="110" y="591"/>
                    </a:lnTo>
                    <a:lnTo>
                      <a:pt x="116" y="614"/>
                    </a:lnTo>
                    <a:lnTo>
                      <a:pt x="121" y="636"/>
                    </a:lnTo>
                    <a:lnTo>
                      <a:pt x="126" y="658"/>
                    </a:lnTo>
                    <a:lnTo>
                      <a:pt x="131" y="679"/>
                    </a:lnTo>
                    <a:lnTo>
                      <a:pt x="136" y="700"/>
                    </a:lnTo>
                    <a:lnTo>
                      <a:pt x="142" y="720"/>
                    </a:lnTo>
                    <a:lnTo>
                      <a:pt x="147" y="741"/>
                    </a:lnTo>
                    <a:lnTo>
                      <a:pt x="152" y="761"/>
                    </a:lnTo>
                    <a:lnTo>
                      <a:pt x="157" y="781"/>
                    </a:lnTo>
                    <a:lnTo>
                      <a:pt x="162" y="800"/>
                    </a:lnTo>
                    <a:lnTo>
                      <a:pt x="168" y="818"/>
                    </a:lnTo>
                    <a:lnTo>
                      <a:pt x="173" y="836"/>
                    </a:lnTo>
                    <a:lnTo>
                      <a:pt x="178" y="854"/>
                    </a:lnTo>
                    <a:lnTo>
                      <a:pt x="183" y="872"/>
                    </a:lnTo>
                    <a:lnTo>
                      <a:pt x="188" y="890"/>
                    </a:lnTo>
                    <a:lnTo>
                      <a:pt x="193" y="907"/>
                    </a:lnTo>
                    <a:lnTo>
                      <a:pt x="200" y="924"/>
                    </a:lnTo>
                    <a:lnTo>
                      <a:pt x="205" y="940"/>
                    </a:lnTo>
                    <a:lnTo>
                      <a:pt x="210" y="956"/>
                    </a:lnTo>
                    <a:lnTo>
                      <a:pt x="215" y="971"/>
                    </a:lnTo>
                    <a:lnTo>
                      <a:pt x="220" y="987"/>
                    </a:lnTo>
                    <a:lnTo>
                      <a:pt x="226" y="1002"/>
                    </a:lnTo>
                    <a:lnTo>
                      <a:pt x="231" y="1016"/>
                    </a:lnTo>
                    <a:lnTo>
                      <a:pt x="236" y="1032"/>
                    </a:lnTo>
                    <a:lnTo>
                      <a:pt x="241" y="1046"/>
                    </a:lnTo>
                    <a:lnTo>
                      <a:pt x="246" y="1060"/>
                    </a:lnTo>
                    <a:lnTo>
                      <a:pt x="251" y="1073"/>
                    </a:lnTo>
                    <a:lnTo>
                      <a:pt x="257" y="1087"/>
                    </a:lnTo>
                    <a:lnTo>
                      <a:pt x="262" y="1100"/>
                    </a:lnTo>
                    <a:lnTo>
                      <a:pt x="267" y="1113"/>
                    </a:lnTo>
                    <a:lnTo>
                      <a:pt x="272" y="1125"/>
                    </a:lnTo>
                    <a:lnTo>
                      <a:pt x="278" y="1138"/>
                    </a:lnTo>
                    <a:lnTo>
                      <a:pt x="284" y="1150"/>
                    </a:lnTo>
                    <a:lnTo>
                      <a:pt x="289" y="1161"/>
                    </a:lnTo>
                    <a:lnTo>
                      <a:pt x="294" y="1174"/>
                    </a:lnTo>
                    <a:lnTo>
                      <a:pt x="299" y="1185"/>
                    </a:lnTo>
                    <a:lnTo>
                      <a:pt x="304" y="1197"/>
                    </a:lnTo>
                    <a:lnTo>
                      <a:pt x="309" y="1207"/>
                    </a:lnTo>
                    <a:lnTo>
                      <a:pt x="315" y="1218"/>
                    </a:lnTo>
                    <a:lnTo>
                      <a:pt x="320" y="1229"/>
                    </a:lnTo>
                    <a:lnTo>
                      <a:pt x="325" y="1239"/>
                    </a:lnTo>
                    <a:lnTo>
                      <a:pt x="330" y="1249"/>
                    </a:lnTo>
                    <a:lnTo>
                      <a:pt x="335" y="1259"/>
                    </a:lnTo>
                    <a:lnTo>
                      <a:pt x="341" y="1268"/>
                    </a:lnTo>
                    <a:lnTo>
                      <a:pt x="346" y="1278"/>
                    </a:lnTo>
                    <a:lnTo>
                      <a:pt x="351" y="1287"/>
                    </a:lnTo>
                    <a:lnTo>
                      <a:pt x="356" y="1296"/>
                    </a:lnTo>
                    <a:lnTo>
                      <a:pt x="362" y="1305"/>
                    </a:lnTo>
                    <a:lnTo>
                      <a:pt x="367" y="1314"/>
                    </a:lnTo>
                    <a:lnTo>
                      <a:pt x="373" y="1323"/>
                    </a:lnTo>
                    <a:lnTo>
                      <a:pt x="378" y="1332"/>
                    </a:lnTo>
                    <a:lnTo>
                      <a:pt x="383" y="1340"/>
                    </a:lnTo>
                    <a:lnTo>
                      <a:pt x="388" y="1348"/>
                    </a:lnTo>
                    <a:lnTo>
                      <a:pt x="393" y="1356"/>
                    </a:lnTo>
                    <a:lnTo>
                      <a:pt x="399" y="1364"/>
                    </a:lnTo>
                    <a:lnTo>
                      <a:pt x="404" y="1371"/>
                    </a:lnTo>
                    <a:lnTo>
                      <a:pt x="409" y="1379"/>
                    </a:lnTo>
                    <a:lnTo>
                      <a:pt x="414" y="1386"/>
                    </a:lnTo>
                    <a:lnTo>
                      <a:pt x="419" y="1393"/>
                    </a:lnTo>
                    <a:lnTo>
                      <a:pt x="424" y="1400"/>
                    </a:lnTo>
                    <a:lnTo>
                      <a:pt x="430" y="1407"/>
                    </a:lnTo>
                    <a:lnTo>
                      <a:pt x="435" y="1414"/>
                    </a:lnTo>
                    <a:lnTo>
                      <a:pt x="441" y="1420"/>
                    </a:lnTo>
                    <a:lnTo>
                      <a:pt x="446" y="1427"/>
                    </a:lnTo>
                    <a:lnTo>
                      <a:pt x="451" y="1433"/>
                    </a:lnTo>
                    <a:lnTo>
                      <a:pt x="457" y="1439"/>
                    </a:lnTo>
                    <a:lnTo>
                      <a:pt x="462" y="1445"/>
                    </a:lnTo>
                    <a:lnTo>
                      <a:pt x="467" y="1451"/>
                    </a:lnTo>
                    <a:lnTo>
                      <a:pt x="472" y="1457"/>
                    </a:lnTo>
                    <a:lnTo>
                      <a:pt x="477" y="1462"/>
                    </a:lnTo>
                    <a:lnTo>
                      <a:pt x="482" y="1468"/>
                    </a:lnTo>
                    <a:lnTo>
                      <a:pt x="488" y="1474"/>
                    </a:lnTo>
                    <a:lnTo>
                      <a:pt x="493" y="1480"/>
                    </a:lnTo>
                    <a:lnTo>
                      <a:pt x="498" y="1485"/>
                    </a:lnTo>
                    <a:lnTo>
                      <a:pt x="503" y="1490"/>
                    </a:lnTo>
                    <a:lnTo>
                      <a:pt x="508" y="1495"/>
                    </a:lnTo>
                    <a:lnTo>
                      <a:pt x="514" y="1500"/>
                    </a:lnTo>
                    <a:lnTo>
                      <a:pt x="520" y="1505"/>
                    </a:lnTo>
                    <a:lnTo>
                      <a:pt x="525" y="1509"/>
                    </a:lnTo>
                    <a:lnTo>
                      <a:pt x="530" y="1514"/>
                    </a:lnTo>
                    <a:lnTo>
                      <a:pt x="535" y="1518"/>
                    </a:lnTo>
                    <a:lnTo>
                      <a:pt x="540" y="1523"/>
                    </a:lnTo>
                    <a:lnTo>
                      <a:pt x="546" y="1527"/>
                    </a:lnTo>
                    <a:lnTo>
                      <a:pt x="551" y="1531"/>
                    </a:lnTo>
                    <a:lnTo>
                      <a:pt x="556" y="1535"/>
                    </a:lnTo>
                    <a:lnTo>
                      <a:pt x="561" y="1540"/>
                    </a:lnTo>
                    <a:lnTo>
                      <a:pt x="566" y="1544"/>
                    </a:lnTo>
                    <a:lnTo>
                      <a:pt x="572" y="1547"/>
                    </a:lnTo>
                    <a:lnTo>
                      <a:pt x="577" y="1551"/>
                    </a:lnTo>
                    <a:lnTo>
                      <a:pt x="582" y="1555"/>
                    </a:lnTo>
                    <a:lnTo>
                      <a:pt x="587" y="1559"/>
                    </a:lnTo>
                    <a:lnTo>
                      <a:pt x="592" y="1562"/>
                    </a:lnTo>
                    <a:lnTo>
                      <a:pt x="597" y="1566"/>
                    </a:lnTo>
                    <a:lnTo>
                      <a:pt x="604" y="1569"/>
                    </a:lnTo>
                    <a:lnTo>
                      <a:pt x="609" y="1572"/>
                    </a:lnTo>
                    <a:lnTo>
                      <a:pt x="614" y="1576"/>
                    </a:lnTo>
                    <a:lnTo>
                      <a:pt x="619" y="1579"/>
                    </a:lnTo>
                    <a:lnTo>
                      <a:pt x="624" y="1582"/>
                    </a:lnTo>
                    <a:lnTo>
                      <a:pt x="630" y="1585"/>
                    </a:lnTo>
                    <a:lnTo>
                      <a:pt x="635" y="1588"/>
                    </a:lnTo>
                    <a:lnTo>
                      <a:pt x="640" y="1591"/>
                    </a:lnTo>
                    <a:lnTo>
                      <a:pt x="645" y="1594"/>
                    </a:lnTo>
                    <a:lnTo>
                      <a:pt x="650" y="1597"/>
                    </a:lnTo>
                    <a:lnTo>
                      <a:pt x="655" y="1600"/>
                    </a:lnTo>
                    <a:lnTo>
                      <a:pt x="661" y="1602"/>
                    </a:lnTo>
                    <a:lnTo>
                      <a:pt x="666" y="1605"/>
                    </a:lnTo>
                    <a:lnTo>
                      <a:pt x="671" y="1607"/>
                    </a:lnTo>
                    <a:lnTo>
                      <a:pt x="676" y="1610"/>
                    </a:lnTo>
                    <a:lnTo>
                      <a:pt x="682" y="1613"/>
                    </a:lnTo>
                    <a:lnTo>
                      <a:pt x="688" y="1615"/>
                    </a:lnTo>
                    <a:lnTo>
                      <a:pt x="693" y="1618"/>
                    </a:lnTo>
                    <a:lnTo>
                      <a:pt x="698" y="1621"/>
                    </a:lnTo>
                    <a:lnTo>
                      <a:pt x="703" y="1623"/>
                    </a:lnTo>
                    <a:lnTo>
                      <a:pt x="708" y="1625"/>
                    </a:lnTo>
                    <a:lnTo>
                      <a:pt x="713" y="1627"/>
                    </a:lnTo>
                    <a:lnTo>
                      <a:pt x="719" y="1629"/>
                    </a:lnTo>
                    <a:lnTo>
                      <a:pt x="724" y="1632"/>
                    </a:lnTo>
                    <a:lnTo>
                      <a:pt x="729" y="1634"/>
                    </a:lnTo>
                    <a:lnTo>
                      <a:pt x="734" y="1636"/>
                    </a:lnTo>
                    <a:lnTo>
                      <a:pt x="739" y="1638"/>
                    </a:lnTo>
                    <a:lnTo>
                      <a:pt x="744" y="1640"/>
                    </a:lnTo>
                    <a:lnTo>
                      <a:pt x="750" y="1641"/>
                    </a:lnTo>
                    <a:lnTo>
                      <a:pt x="755" y="1643"/>
                    </a:lnTo>
                    <a:lnTo>
                      <a:pt x="760" y="1645"/>
                    </a:lnTo>
                    <a:lnTo>
                      <a:pt x="766" y="1647"/>
                    </a:lnTo>
                    <a:lnTo>
                      <a:pt x="771" y="1649"/>
                    </a:lnTo>
                    <a:lnTo>
                      <a:pt x="777" y="1650"/>
                    </a:lnTo>
                    <a:lnTo>
                      <a:pt x="782" y="1652"/>
                    </a:lnTo>
                    <a:lnTo>
                      <a:pt x="787" y="1653"/>
                    </a:lnTo>
                    <a:lnTo>
                      <a:pt x="792" y="1655"/>
                    </a:lnTo>
                    <a:lnTo>
                      <a:pt x="797" y="1657"/>
                    </a:lnTo>
                    <a:lnTo>
                      <a:pt x="802" y="1658"/>
                    </a:lnTo>
                    <a:lnTo>
                      <a:pt x="808" y="1660"/>
                    </a:lnTo>
                    <a:lnTo>
                      <a:pt x="813" y="1661"/>
                    </a:lnTo>
                    <a:lnTo>
                      <a:pt x="818" y="1662"/>
                    </a:lnTo>
                    <a:lnTo>
                      <a:pt x="823" y="1664"/>
                    </a:lnTo>
                    <a:lnTo>
                      <a:pt x="828" y="1665"/>
                    </a:lnTo>
                    <a:lnTo>
                      <a:pt x="834" y="1667"/>
                    </a:lnTo>
                    <a:lnTo>
                      <a:pt x="839" y="1668"/>
                    </a:lnTo>
                    <a:lnTo>
                      <a:pt x="845" y="1669"/>
                    </a:lnTo>
                    <a:lnTo>
                      <a:pt x="850" y="1670"/>
                    </a:lnTo>
                    <a:lnTo>
                      <a:pt x="855" y="1672"/>
                    </a:lnTo>
                    <a:lnTo>
                      <a:pt x="860" y="1673"/>
                    </a:lnTo>
                    <a:lnTo>
                      <a:pt x="866" y="1674"/>
                    </a:lnTo>
                    <a:lnTo>
                      <a:pt x="871" y="1675"/>
                    </a:lnTo>
                    <a:lnTo>
                      <a:pt x="876" y="1676"/>
                    </a:lnTo>
                    <a:lnTo>
                      <a:pt x="881" y="1677"/>
                    </a:lnTo>
                    <a:lnTo>
                      <a:pt x="886" y="1678"/>
                    </a:lnTo>
                    <a:lnTo>
                      <a:pt x="892" y="1679"/>
                    </a:lnTo>
                    <a:lnTo>
                      <a:pt x="897" y="1680"/>
                    </a:lnTo>
                    <a:lnTo>
                      <a:pt x="902" y="1681"/>
                    </a:lnTo>
                    <a:lnTo>
                      <a:pt x="907" y="1682"/>
                    </a:lnTo>
                    <a:lnTo>
                      <a:pt x="912" y="1683"/>
                    </a:lnTo>
                    <a:lnTo>
                      <a:pt x="917" y="1684"/>
                    </a:lnTo>
                    <a:lnTo>
                      <a:pt x="923" y="1685"/>
                    </a:lnTo>
                    <a:lnTo>
                      <a:pt x="929" y="1686"/>
                    </a:lnTo>
                    <a:lnTo>
                      <a:pt x="934" y="1687"/>
                    </a:lnTo>
                    <a:lnTo>
                      <a:pt x="939" y="1688"/>
                    </a:lnTo>
                    <a:lnTo>
                      <a:pt x="944" y="1689"/>
                    </a:lnTo>
                    <a:lnTo>
                      <a:pt x="950" y="1690"/>
                    </a:lnTo>
                    <a:lnTo>
                      <a:pt x="955" y="1690"/>
                    </a:lnTo>
                    <a:lnTo>
                      <a:pt x="960" y="1691"/>
                    </a:lnTo>
                    <a:lnTo>
                      <a:pt x="965" y="1692"/>
                    </a:lnTo>
                    <a:lnTo>
                      <a:pt x="970" y="1693"/>
                    </a:lnTo>
                    <a:lnTo>
                      <a:pt x="975" y="1693"/>
                    </a:lnTo>
                    <a:lnTo>
                      <a:pt x="981" y="1694"/>
                    </a:lnTo>
                    <a:lnTo>
                      <a:pt x="986" y="1695"/>
                    </a:lnTo>
                    <a:lnTo>
                      <a:pt x="991" y="1695"/>
                    </a:lnTo>
                    <a:lnTo>
                      <a:pt x="996" y="1696"/>
                    </a:lnTo>
                    <a:lnTo>
                      <a:pt x="1001" y="1697"/>
                    </a:lnTo>
                    <a:lnTo>
                      <a:pt x="1008" y="1697"/>
                    </a:lnTo>
                    <a:lnTo>
                      <a:pt x="1013" y="1698"/>
                    </a:lnTo>
                    <a:lnTo>
                      <a:pt x="1018" y="1699"/>
                    </a:lnTo>
                    <a:lnTo>
                      <a:pt x="1023" y="1699"/>
                    </a:lnTo>
                    <a:lnTo>
                      <a:pt x="1028" y="1700"/>
                    </a:lnTo>
                    <a:lnTo>
                      <a:pt x="1033" y="1700"/>
                    </a:lnTo>
                    <a:lnTo>
                      <a:pt x="1039" y="1701"/>
                    </a:lnTo>
                    <a:lnTo>
                      <a:pt x="1044" y="1702"/>
                    </a:lnTo>
                  </a:path>
                </a:pathLst>
              </a:custGeom>
              <a:noFill/>
              <a:ln w="12700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195" name="Freeform 170"/>
              <p:cNvSpPr>
                <a:spLocks/>
              </p:cNvSpPr>
              <p:nvPr/>
            </p:nvSpPr>
            <p:spPr bwMode="auto">
              <a:xfrm>
                <a:off x="2022" y="1685"/>
                <a:ext cx="58" cy="1"/>
              </a:xfrm>
              <a:custGeom>
                <a:avLst/>
                <a:gdLst>
                  <a:gd name="T0" fmla="*/ 1 w 1044"/>
                  <a:gd name="T1" fmla="*/ 0 h 24"/>
                  <a:gd name="T2" fmla="*/ 2 w 1044"/>
                  <a:gd name="T3" fmla="*/ 0 h 24"/>
                  <a:gd name="T4" fmla="*/ 3 w 1044"/>
                  <a:gd name="T5" fmla="*/ 0 h 24"/>
                  <a:gd name="T6" fmla="*/ 4 w 1044"/>
                  <a:gd name="T7" fmla="*/ 0 h 24"/>
                  <a:gd name="T8" fmla="*/ 6 w 1044"/>
                  <a:gd name="T9" fmla="*/ 0 h 24"/>
                  <a:gd name="T10" fmla="*/ 7 w 1044"/>
                  <a:gd name="T11" fmla="*/ 0 h 24"/>
                  <a:gd name="T12" fmla="*/ 8 w 1044"/>
                  <a:gd name="T13" fmla="*/ 0 h 24"/>
                  <a:gd name="T14" fmla="*/ 9 w 1044"/>
                  <a:gd name="T15" fmla="*/ 1 h 24"/>
                  <a:gd name="T16" fmla="*/ 10 w 1044"/>
                  <a:gd name="T17" fmla="*/ 1 h 24"/>
                  <a:gd name="T18" fmla="*/ 11 w 1044"/>
                  <a:gd name="T19" fmla="*/ 1 h 24"/>
                  <a:gd name="T20" fmla="*/ 13 w 1044"/>
                  <a:gd name="T21" fmla="*/ 1 h 24"/>
                  <a:gd name="T22" fmla="*/ 14 w 1044"/>
                  <a:gd name="T23" fmla="*/ 1 h 24"/>
                  <a:gd name="T24" fmla="*/ 15 w 1044"/>
                  <a:gd name="T25" fmla="*/ 1 h 24"/>
                  <a:gd name="T26" fmla="*/ 16 w 1044"/>
                  <a:gd name="T27" fmla="*/ 1 h 24"/>
                  <a:gd name="T28" fmla="*/ 17 w 1044"/>
                  <a:gd name="T29" fmla="*/ 1 h 24"/>
                  <a:gd name="T30" fmla="*/ 18 w 1044"/>
                  <a:gd name="T31" fmla="*/ 1 h 24"/>
                  <a:gd name="T32" fmla="*/ 20 w 1044"/>
                  <a:gd name="T33" fmla="*/ 1 h 24"/>
                  <a:gd name="T34" fmla="*/ 21 w 1044"/>
                  <a:gd name="T35" fmla="*/ 1 h 24"/>
                  <a:gd name="T36" fmla="*/ 22 w 1044"/>
                  <a:gd name="T37" fmla="*/ 1 h 24"/>
                  <a:gd name="T38" fmla="*/ 23 w 1044"/>
                  <a:gd name="T39" fmla="*/ 1 h 24"/>
                  <a:gd name="T40" fmla="*/ 24 w 1044"/>
                  <a:gd name="T41" fmla="*/ 1 h 24"/>
                  <a:gd name="T42" fmla="*/ 25 w 1044"/>
                  <a:gd name="T43" fmla="*/ 1 h 24"/>
                  <a:gd name="T44" fmla="*/ 27 w 1044"/>
                  <a:gd name="T45" fmla="*/ 1 h 24"/>
                  <a:gd name="T46" fmla="*/ 28 w 1044"/>
                  <a:gd name="T47" fmla="*/ 1 h 24"/>
                  <a:gd name="T48" fmla="*/ 29 w 1044"/>
                  <a:gd name="T49" fmla="*/ 1 h 24"/>
                  <a:gd name="T50" fmla="*/ 30 w 1044"/>
                  <a:gd name="T51" fmla="*/ 1 h 24"/>
                  <a:gd name="T52" fmla="*/ 31 w 1044"/>
                  <a:gd name="T53" fmla="*/ 1 h 24"/>
                  <a:gd name="T54" fmla="*/ 32 w 1044"/>
                  <a:gd name="T55" fmla="*/ 1 h 24"/>
                  <a:gd name="T56" fmla="*/ 34 w 1044"/>
                  <a:gd name="T57" fmla="*/ 1 h 24"/>
                  <a:gd name="T58" fmla="*/ 35 w 1044"/>
                  <a:gd name="T59" fmla="*/ 1 h 24"/>
                  <a:gd name="T60" fmla="*/ 36 w 1044"/>
                  <a:gd name="T61" fmla="*/ 1 h 24"/>
                  <a:gd name="T62" fmla="*/ 37 w 1044"/>
                  <a:gd name="T63" fmla="*/ 1 h 24"/>
                  <a:gd name="T64" fmla="*/ 38 w 1044"/>
                  <a:gd name="T65" fmla="*/ 1 h 24"/>
                  <a:gd name="T66" fmla="*/ 39 w 1044"/>
                  <a:gd name="T67" fmla="*/ 1 h 24"/>
                  <a:gd name="T68" fmla="*/ 41 w 1044"/>
                  <a:gd name="T69" fmla="*/ 1 h 24"/>
                  <a:gd name="T70" fmla="*/ 42 w 1044"/>
                  <a:gd name="T71" fmla="*/ 1 h 24"/>
                  <a:gd name="T72" fmla="*/ 43 w 1044"/>
                  <a:gd name="T73" fmla="*/ 1 h 24"/>
                  <a:gd name="T74" fmla="*/ 44 w 1044"/>
                  <a:gd name="T75" fmla="*/ 1 h 24"/>
                  <a:gd name="T76" fmla="*/ 45 w 1044"/>
                  <a:gd name="T77" fmla="*/ 1 h 24"/>
                  <a:gd name="T78" fmla="*/ 46 w 1044"/>
                  <a:gd name="T79" fmla="*/ 1 h 24"/>
                  <a:gd name="T80" fmla="*/ 48 w 1044"/>
                  <a:gd name="T81" fmla="*/ 1 h 24"/>
                  <a:gd name="T82" fmla="*/ 49 w 1044"/>
                  <a:gd name="T83" fmla="*/ 1 h 24"/>
                  <a:gd name="T84" fmla="*/ 50 w 1044"/>
                  <a:gd name="T85" fmla="*/ 1 h 24"/>
                  <a:gd name="T86" fmla="*/ 51 w 1044"/>
                  <a:gd name="T87" fmla="*/ 1 h 24"/>
                  <a:gd name="T88" fmla="*/ 52 w 1044"/>
                  <a:gd name="T89" fmla="*/ 1 h 24"/>
                  <a:gd name="T90" fmla="*/ 53 w 1044"/>
                  <a:gd name="T91" fmla="*/ 1 h 24"/>
                  <a:gd name="T92" fmla="*/ 55 w 1044"/>
                  <a:gd name="T93" fmla="*/ 1 h 24"/>
                  <a:gd name="T94" fmla="*/ 56 w 1044"/>
                  <a:gd name="T95" fmla="*/ 1 h 24"/>
                  <a:gd name="T96" fmla="*/ 57 w 1044"/>
                  <a:gd name="T97" fmla="*/ 1 h 24"/>
                  <a:gd name="T98" fmla="*/ 58 w 1044"/>
                  <a:gd name="T99" fmla="*/ 1 h 2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44" h="24">
                    <a:moveTo>
                      <a:pt x="0" y="0"/>
                    </a:moveTo>
                    <a:lnTo>
                      <a:pt x="5" y="0"/>
                    </a:lnTo>
                    <a:lnTo>
                      <a:pt x="10" y="1"/>
                    </a:lnTo>
                    <a:lnTo>
                      <a:pt x="15" y="1"/>
                    </a:lnTo>
                    <a:lnTo>
                      <a:pt x="21" y="2"/>
                    </a:lnTo>
                    <a:lnTo>
                      <a:pt x="26" y="2"/>
                    </a:lnTo>
                    <a:lnTo>
                      <a:pt x="31" y="3"/>
                    </a:lnTo>
                    <a:lnTo>
                      <a:pt x="36" y="3"/>
                    </a:lnTo>
                    <a:lnTo>
                      <a:pt x="41" y="4"/>
                    </a:lnTo>
                    <a:lnTo>
                      <a:pt x="47" y="4"/>
                    </a:lnTo>
                    <a:lnTo>
                      <a:pt x="53" y="5"/>
                    </a:lnTo>
                    <a:lnTo>
                      <a:pt x="58" y="5"/>
                    </a:lnTo>
                    <a:lnTo>
                      <a:pt x="63" y="5"/>
                    </a:lnTo>
                    <a:lnTo>
                      <a:pt x="68" y="6"/>
                    </a:lnTo>
                    <a:lnTo>
                      <a:pt x="73" y="6"/>
                    </a:lnTo>
                    <a:lnTo>
                      <a:pt x="79" y="7"/>
                    </a:lnTo>
                    <a:lnTo>
                      <a:pt x="84" y="7"/>
                    </a:lnTo>
                    <a:lnTo>
                      <a:pt x="89" y="7"/>
                    </a:lnTo>
                    <a:lnTo>
                      <a:pt x="94" y="8"/>
                    </a:lnTo>
                    <a:lnTo>
                      <a:pt x="99" y="8"/>
                    </a:lnTo>
                    <a:lnTo>
                      <a:pt x="104" y="8"/>
                    </a:lnTo>
                    <a:lnTo>
                      <a:pt x="110" y="9"/>
                    </a:lnTo>
                    <a:lnTo>
                      <a:pt x="115" y="9"/>
                    </a:lnTo>
                    <a:lnTo>
                      <a:pt x="120" y="9"/>
                    </a:lnTo>
                    <a:lnTo>
                      <a:pt x="126" y="10"/>
                    </a:lnTo>
                    <a:lnTo>
                      <a:pt x="131" y="10"/>
                    </a:lnTo>
                    <a:lnTo>
                      <a:pt x="137" y="10"/>
                    </a:lnTo>
                    <a:lnTo>
                      <a:pt x="142" y="11"/>
                    </a:lnTo>
                    <a:lnTo>
                      <a:pt x="147" y="11"/>
                    </a:lnTo>
                    <a:lnTo>
                      <a:pt x="152" y="11"/>
                    </a:lnTo>
                    <a:lnTo>
                      <a:pt x="157" y="12"/>
                    </a:lnTo>
                    <a:lnTo>
                      <a:pt x="162" y="12"/>
                    </a:lnTo>
                    <a:lnTo>
                      <a:pt x="168" y="12"/>
                    </a:lnTo>
                    <a:lnTo>
                      <a:pt x="173" y="12"/>
                    </a:lnTo>
                    <a:lnTo>
                      <a:pt x="178" y="13"/>
                    </a:lnTo>
                    <a:lnTo>
                      <a:pt x="183" y="13"/>
                    </a:lnTo>
                    <a:lnTo>
                      <a:pt x="188" y="13"/>
                    </a:lnTo>
                    <a:lnTo>
                      <a:pt x="194" y="13"/>
                    </a:lnTo>
                    <a:lnTo>
                      <a:pt x="199" y="14"/>
                    </a:lnTo>
                    <a:lnTo>
                      <a:pt x="205" y="14"/>
                    </a:lnTo>
                    <a:lnTo>
                      <a:pt x="210" y="14"/>
                    </a:lnTo>
                    <a:lnTo>
                      <a:pt x="215" y="14"/>
                    </a:lnTo>
                    <a:lnTo>
                      <a:pt x="220" y="15"/>
                    </a:lnTo>
                    <a:lnTo>
                      <a:pt x="226" y="15"/>
                    </a:lnTo>
                    <a:lnTo>
                      <a:pt x="231" y="15"/>
                    </a:lnTo>
                    <a:lnTo>
                      <a:pt x="236" y="15"/>
                    </a:lnTo>
                    <a:lnTo>
                      <a:pt x="241" y="15"/>
                    </a:lnTo>
                    <a:lnTo>
                      <a:pt x="246" y="16"/>
                    </a:lnTo>
                    <a:lnTo>
                      <a:pt x="252" y="16"/>
                    </a:lnTo>
                    <a:lnTo>
                      <a:pt x="257" y="16"/>
                    </a:lnTo>
                    <a:lnTo>
                      <a:pt x="262" y="16"/>
                    </a:lnTo>
                    <a:lnTo>
                      <a:pt x="267" y="16"/>
                    </a:lnTo>
                    <a:lnTo>
                      <a:pt x="272" y="16"/>
                    </a:lnTo>
                    <a:lnTo>
                      <a:pt x="277" y="17"/>
                    </a:lnTo>
                    <a:lnTo>
                      <a:pt x="283" y="17"/>
                    </a:lnTo>
                    <a:lnTo>
                      <a:pt x="289" y="17"/>
                    </a:lnTo>
                    <a:lnTo>
                      <a:pt x="294" y="17"/>
                    </a:lnTo>
                    <a:lnTo>
                      <a:pt x="299" y="17"/>
                    </a:lnTo>
                    <a:lnTo>
                      <a:pt x="304" y="17"/>
                    </a:lnTo>
                    <a:lnTo>
                      <a:pt x="310" y="18"/>
                    </a:lnTo>
                    <a:lnTo>
                      <a:pt x="315" y="18"/>
                    </a:lnTo>
                    <a:lnTo>
                      <a:pt x="320" y="18"/>
                    </a:lnTo>
                    <a:lnTo>
                      <a:pt x="325" y="18"/>
                    </a:lnTo>
                    <a:lnTo>
                      <a:pt x="330" y="18"/>
                    </a:lnTo>
                    <a:lnTo>
                      <a:pt x="335" y="18"/>
                    </a:lnTo>
                    <a:lnTo>
                      <a:pt x="341" y="18"/>
                    </a:lnTo>
                    <a:lnTo>
                      <a:pt x="346" y="19"/>
                    </a:lnTo>
                    <a:lnTo>
                      <a:pt x="351" y="19"/>
                    </a:lnTo>
                    <a:lnTo>
                      <a:pt x="356" y="19"/>
                    </a:lnTo>
                    <a:lnTo>
                      <a:pt x="361" y="19"/>
                    </a:lnTo>
                    <a:lnTo>
                      <a:pt x="368" y="19"/>
                    </a:lnTo>
                    <a:lnTo>
                      <a:pt x="373" y="19"/>
                    </a:lnTo>
                    <a:lnTo>
                      <a:pt x="378" y="19"/>
                    </a:lnTo>
                    <a:lnTo>
                      <a:pt x="383" y="19"/>
                    </a:lnTo>
                    <a:lnTo>
                      <a:pt x="388" y="19"/>
                    </a:lnTo>
                    <a:lnTo>
                      <a:pt x="393" y="20"/>
                    </a:lnTo>
                    <a:lnTo>
                      <a:pt x="399" y="20"/>
                    </a:lnTo>
                    <a:lnTo>
                      <a:pt x="404" y="20"/>
                    </a:lnTo>
                    <a:lnTo>
                      <a:pt x="409" y="20"/>
                    </a:lnTo>
                    <a:lnTo>
                      <a:pt x="414" y="20"/>
                    </a:lnTo>
                    <a:lnTo>
                      <a:pt x="419" y="20"/>
                    </a:lnTo>
                    <a:lnTo>
                      <a:pt x="425" y="20"/>
                    </a:lnTo>
                    <a:lnTo>
                      <a:pt x="430" y="20"/>
                    </a:lnTo>
                    <a:lnTo>
                      <a:pt x="435" y="20"/>
                    </a:lnTo>
                    <a:lnTo>
                      <a:pt x="440" y="20"/>
                    </a:lnTo>
                    <a:lnTo>
                      <a:pt x="445" y="20"/>
                    </a:lnTo>
                    <a:lnTo>
                      <a:pt x="451" y="21"/>
                    </a:lnTo>
                    <a:lnTo>
                      <a:pt x="457" y="21"/>
                    </a:lnTo>
                    <a:lnTo>
                      <a:pt x="462" y="21"/>
                    </a:lnTo>
                    <a:lnTo>
                      <a:pt x="467" y="21"/>
                    </a:lnTo>
                    <a:lnTo>
                      <a:pt x="472" y="21"/>
                    </a:lnTo>
                    <a:lnTo>
                      <a:pt x="477" y="21"/>
                    </a:lnTo>
                    <a:lnTo>
                      <a:pt x="483" y="21"/>
                    </a:lnTo>
                    <a:lnTo>
                      <a:pt x="488" y="21"/>
                    </a:lnTo>
                    <a:lnTo>
                      <a:pt x="493" y="21"/>
                    </a:lnTo>
                    <a:lnTo>
                      <a:pt x="498" y="21"/>
                    </a:lnTo>
                    <a:lnTo>
                      <a:pt x="503" y="21"/>
                    </a:lnTo>
                    <a:lnTo>
                      <a:pt x="508" y="21"/>
                    </a:lnTo>
                    <a:lnTo>
                      <a:pt x="514" y="21"/>
                    </a:lnTo>
                    <a:lnTo>
                      <a:pt x="519" y="21"/>
                    </a:lnTo>
                    <a:lnTo>
                      <a:pt x="524" y="21"/>
                    </a:lnTo>
                    <a:lnTo>
                      <a:pt x="530" y="22"/>
                    </a:lnTo>
                    <a:lnTo>
                      <a:pt x="535" y="22"/>
                    </a:lnTo>
                    <a:lnTo>
                      <a:pt x="541" y="22"/>
                    </a:lnTo>
                    <a:lnTo>
                      <a:pt x="546" y="22"/>
                    </a:lnTo>
                    <a:lnTo>
                      <a:pt x="551" y="22"/>
                    </a:lnTo>
                    <a:lnTo>
                      <a:pt x="556" y="22"/>
                    </a:lnTo>
                    <a:lnTo>
                      <a:pt x="561" y="22"/>
                    </a:lnTo>
                    <a:lnTo>
                      <a:pt x="566" y="22"/>
                    </a:lnTo>
                    <a:lnTo>
                      <a:pt x="572" y="22"/>
                    </a:lnTo>
                    <a:lnTo>
                      <a:pt x="577" y="22"/>
                    </a:lnTo>
                    <a:lnTo>
                      <a:pt x="582" y="22"/>
                    </a:lnTo>
                    <a:lnTo>
                      <a:pt x="587" y="22"/>
                    </a:lnTo>
                    <a:lnTo>
                      <a:pt x="592" y="22"/>
                    </a:lnTo>
                    <a:lnTo>
                      <a:pt x="597" y="22"/>
                    </a:lnTo>
                    <a:lnTo>
                      <a:pt x="603" y="22"/>
                    </a:lnTo>
                    <a:lnTo>
                      <a:pt x="608" y="22"/>
                    </a:lnTo>
                    <a:lnTo>
                      <a:pt x="614" y="22"/>
                    </a:lnTo>
                    <a:lnTo>
                      <a:pt x="619" y="22"/>
                    </a:lnTo>
                    <a:lnTo>
                      <a:pt x="624" y="22"/>
                    </a:lnTo>
                    <a:lnTo>
                      <a:pt x="630" y="22"/>
                    </a:lnTo>
                    <a:lnTo>
                      <a:pt x="635" y="22"/>
                    </a:lnTo>
                    <a:lnTo>
                      <a:pt x="640" y="22"/>
                    </a:lnTo>
                    <a:lnTo>
                      <a:pt x="645" y="23"/>
                    </a:lnTo>
                    <a:lnTo>
                      <a:pt x="650" y="23"/>
                    </a:lnTo>
                    <a:lnTo>
                      <a:pt x="655" y="23"/>
                    </a:lnTo>
                    <a:lnTo>
                      <a:pt x="661" y="23"/>
                    </a:lnTo>
                    <a:lnTo>
                      <a:pt x="666" y="23"/>
                    </a:lnTo>
                    <a:lnTo>
                      <a:pt x="671" y="23"/>
                    </a:lnTo>
                    <a:lnTo>
                      <a:pt x="676" y="23"/>
                    </a:lnTo>
                    <a:lnTo>
                      <a:pt x="681" y="23"/>
                    </a:lnTo>
                    <a:lnTo>
                      <a:pt x="687" y="23"/>
                    </a:lnTo>
                    <a:lnTo>
                      <a:pt x="693" y="23"/>
                    </a:lnTo>
                    <a:lnTo>
                      <a:pt x="698" y="23"/>
                    </a:lnTo>
                    <a:lnTo>
                      <a:pt x="703" y="23"/>
                    </a:lnTo>
                    <a:lnTo>
                      <a:pt x="708" y="23"/>
                    </a:lnTo>
                    <a:lnTo>
                      <a:pt x="713" y="23"/>
                    </a:lnTo>
                    <a:lnTo>
                      <a:pt x="719" y="23"/>
                    </a:lnTo>
                    <a:lnTo>
                      <a:pt x="724" y="23"/>
                    </a:lnTo>
                    <a:lnTo>
                      <a:pt x="729" y="23"/>
                    </a:lnTo>
                    <a:lnTo>
                      <a:pt x="734" y="23"/>
                    </a:lnTo>
                    <a:lnTo>
                      <a:pt x="739" y="23"/>
                    </a:lnTo>
                    <a:lnTo>
                      <a:pt x="745" y="23"/>
                    </a:lnTo>
                    <a:lnTo>
                      <a:pt x="750" y="23"/>
                    </a:lnTo>
                    <a:lnTo>
                      <a:pt x="755" y="23"/>
                    </a:lnTo>
                    <a:lnTo>
                      <a:pt x="760" y="23"/>
                    </a:lnTo>
                    <a:lnTo>
                      <a:pt x="765" y="23"/>
                    </a:lnTo>
                    <a:lnTo>
                      <a:pt x="770" y="23"/>
                    </a:lnTo>
                    <a:lnTo>
                      <a:pt x="777" y="23"/>
                    </a:lnTo>
                    <a:lnTo>
                      <a:pt x="782" y="23"/>
                    </a:lnTo>
                    <a:lnTo>
                      <a:pt x="787" y="23"/>
                    </a:lnTo>
                    <a:lnTo>
                      <a:pt x="792" y="23"/>
                    </a:lnTo>
                    <a:lnTo>
                      <a:pt x="797" y="23"/>
                    </a:lnTo>
                    <a:lnTo>
                      <a:pt x="803" y="23"/>
                    </a:lnTo>
                    <a:lnTo>
                      <a:pt x="808" y="23"/>
                    </a:lnTo>
                    <a:lnTo>
                      <a:pt x="813" y="23"/>
                    </a:lnTo>
                    <a:lnTo>
                      <a:pt x="818" y="23"/>
                    </a:lnTo>
                    <a:lnTo>
                      <a:pt x="823" y="23"/>
                    </a:lnTo>
                    <a:lnTo>
                      <a:pt x="828" y="23"/>
                    </a:lnTo>
                    <a:lnTo>
                      <a:pt x="834" y="23"/>
                    </a:lnTo>
                    <a:lnTo>
                      <a:pt x="839" y="23"/>
                    </a:lnTo>
                    <a:lnTo>
                      <a:pt x="844" y="23"/>
                    </a:lnTo>
                    <a:lnTo>
                      <a:pt x="849" y="23"/>
                    </a:lnTo>
                    <a:lnTo>
                      <a:pt x="855" y="23"/>
                    </a:lnTo>
                    <a:lnTo>
                      <a:pt x="861" y="23"/>
                    </a:lnTo>
                    <a:lnTo>
                      <a:pt x="866" y="23"/>
                    </a:lnTo>
                    <a:lnTo>
                      <a:pt x="871" y="23"/>
                    </a:lnTo>
                    <a:lnTo>
                      <a:pt x="876" y="23"/>
                    </a:lnTo>
                    <a:lnTo>
                      <a:pt x="881" y="23"/>
                    </a:lnTo>
                    <a:lnTo>
                      <a:pt x="886" y="23"/>
                    </a:lnTo>
                    <a:lnTo>
                      <a:pt x="892" y="23"/>
                    </a:lnTo>
                    <a:lnTo>
                      <a:pt x="897" y="24"/>
                    </a:lnTo>
                    <a:lnTo>
                      <a:pt x="902" y="24"/>
                    </a:lnTo>
                    <a:lnTo>
                      <a:pt x="907" y="24"/>
                    </a:lnTo>
                    <a:lnTo>
                      <a:pt x="912" y="24"/>
                    </a:lnTo>
                    <a:lnTo>
                      <a:pt x="918" y="24"/>
                    </a:lnTo>
                    <a:lnTo>
                      <a:pt x="923" y="24"/>
                    </a:lnTo>
                    <a:lnTo>
                      <a:pt x="928" y="24"/>
                    </a:lnTo>
                    <a:lnTo>
                      <a:pt x="934" y="24"/>
                    </a:lnTo>
                    <a:lnTo>
                      <a:pt x="939" y="24"/>
                    </a:lnTo>
                    <a:lnTo>
                      <a:pt x="944" y="24"/>
                    </a:lnTo>
                    <a:lnTo>
                      <a:pt x="950" y="24"/>
                    </a:lnTo>
                    <a:lnTo>
                      <a:pt x="955" y="24"/>
                    </a:lnTo>
                    <a:lnTo>
                      <a:pt x="960" y="24"/>
                    </a:lnTo>
                    <a:lnTo>
                      <a:pt x="965" y="24"/>
                    </a:lnTo>
                    <a:lnTo>
                      <a:pt x="970" y="24"/>
                    </a:lnTo>
                    <a:lnTo>
                      <a:pt x="976" y="24"/>
                    </a:lnTo>
                    <a:lnTo>
                      <a:pt x="981" y="24"/>
                    </a:lnTo>
                    <a:lnTo>
                      <a:pt x="986" y="24"/>
                    </a:lnTo>
                    <a:lnTo>
                      <a:pt x="991" y="24"/>
                    </a:lnTo>
                    <a:lnTo>
                      <a:pt x="996" y="24"/>
                    </a:lnTo>
                    <a:lnTo>
                      <a:pt x="1001" y="24"/>
                    </a:lnTo>
                    <a:lnTo>
                      <a:pt x="1007" y="24"/>
                    </a:lnTo>
                    <a:lnTo>
                      <a:pt x="1012" y="24"/>
                    </a:lnTo>
                    <a:lnTo>
                      <a:pt x="1018" y="24"/>
                    </a:lnTo>
                    <a:lnTo>
                      <a:pt x="1023" y="24"/>
                    </a:lnTo>
                    <a:lnTo>
                      <a:pt x="1028" y="24"/>
                    </a:lnTo>
                    <a:lnTo>
                      <a:pt x="1034" y="24"/>
                    </a:lnTo>
                    <a:lnTo>
                      <a:pt x="1039" y="24"/>
                    </a:lnTo>
                    <a:lnTo>
                      <a:pt x="1044" y="24"/>
                    </a:lnTo>
                  </a:path>
                </a:pathLst>
              </a:custGeom>
              <a:noFill/>
              <a:ln w="12700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6168" name="Group 188"/>
            <p:cNvGrpSpPr>
              <a:grpSpLocks/>
            </p:cNvGrpSpPr>
            <p:nvPr/>
          </p:nvGrpSpPr>
          <p:grpSpPr bwMode="auto">
            <a:xfrm>
              <a:off x="1563" y="1713"/>
              <a:ext cx="648" cy="72"/>
              <a:chOff x="1527" y="1713"/>
              <a:chExt cx="648" cy="72"/>
            </a:xfrm>
          </p:grpSpPr>
          <p:grpSp>
            <p:nvGrpSpPr>
              <p:cNvPr id="6169" name="Group 181"/>
              <p:cNvGrpSpPr>
                <a:grpSpLocks/>
              </p:cNvGrpSpPr>
              <p:nvPr/>
            </p:nvGrpSpPr>
            <p:grpSpPr bwMode="auto">
              <a:xfrm>
                <a:off x="1755" y="1713"/>
                <a:ext cx="192" cy="72"/>
                <a:chOff x="1755" y="1713"/>
                <a:chExt cx="192" cy="72"/>
              </a:xfrm>
            </p:grpSpPr>
            <p:sp>
              <p:nvSpPr>
                <p:cNvPr id="6176" name="Oval 179"/>
                <p:cNvSpPr>
                  <a:spLocks noChangeArrowheads="1"/>
                </p:cNvSpPr>
                <p:nvPr/>
              </p:nvSpPr>
              <p:spPr bwMode="auto">
                <a:xfrm>
                  <a:off x="1755" y="1713"/>
                  <a:ext cx="72" cy="72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FF9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  <p:sp>
              <p:nvSpPr>
                <p:cNvPr id="6177" name="Oval 180"/>
                <p:cNvSpPr>
                  <a:spLocks noChangeArrowheads="1"/>
                </p:cNvSpPr>
                <p:nvPr/>
              </p:nvSpPr>
              <p:spPr bwMode="auto">
                <a:xfrm>
                  <a:off x="1875" y="1713"/>
                  <a:ext cx="72" cy="72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FF9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</p:grpSp>
          <p:grpSp>
            <p:nvGrpSpPr>
              <p:cNvPr id="6170" name="Group 182"/>
              <p:cNvGrpSpPr>
                <a:grpSpLocks/>
              </p:cNvGrpSpPr>
              <p:nvPr/>
            </p:nvGrpSpPr>
            <p:grpSpPr bwMode="auto">
              <a:xfrm>
                <a:off x="1983" y="1713"/>
                <a:ext cx="192" cy="72"/>
                <a:chOff x="1755" y="1713"/>
                <a:chExt cx="192" cy="72"/>
              </a:xfrm>
            </p:grpSpPr>
            <p:sp>
              <p:nvSpPr>
                <p:cNvPr id="6174" name="Oval 183"/>
                <p:cNvSpPr>
                  <a:spLocks noChangeArrowheads="1"/>
                </p:cNvSpPr>
                <p:nvPr/>
              </p:nvSpPr>
              <p:spPr bwMode="auto">
                <a:xfrm>
                  <a:off x="1755" y="1713"/>
                  <a:ext cx="72" cy="72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FF9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  <p:sp>
              <p:nvSpPr>
                <p:cNvPr id="6175" name="Oval 184"/>
                <p:cNvSpPr>
                  <a:spLocks noChangeArrowheads="1"/>
                </p:cNvSpPr>
                <p:nvPr/>
              </p:nvSpPr>
              <p:spPr bwMode="auto">
                <a:xfrm>
                  <a:off x="1875" y="1713"/>
                  <a:ext cx="72" cy="72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FF9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</p:grpSp>
          <p:grpSp>
            <p:nvGrpSpPr>
              <p:cNvPr id="6171" name="Group 185"/>
              <p:cNvGrpSpPr>
                <a:grpSpLocks/>
              </p:cNvGrpSpPr>
              <p:nvPr/>
            </p:nvGrpSpPr>
            <p:grpSpPr bwMode="auto">
              <a:xfrm>
                <a:off x="1527" y="1713"/>
                <a:ext cx="192" cy="72"/>
                <a:chOff x="1755" y="1713"/>
                <a:chExt cx="192" cy="72"/>
              </a:xfrm>
            </p:grpSpPr>
            <p:sp>
              <p:nvSpPr>
                <p:cNvPr id="6172" name="Oval 186"/>
                <p:cNvSpPr>
                  <a:spLocks noChangeArrowheads="1"/>
                </p:cNvSpPr>
                <p:nvPr/>
              </p:nvSpPr>
              <p:spPr bwMode="auto">
                <a:xfrm>
                  <a:off x="1755" y="1713"/>
                  <a:ext cx="72" cy="72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FF9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  <p:sp>
              <p:nvSpPr>
                <p:cNvPr id="6173" name="Oval 187"/>
                <p:cNvSpPr>
                  <a:spLocks noChangeArrowheads="1"/>
                </p:cNvSpPr>
                <p:nvPr/>
              </p:nvSpPr>
              <p:spPr bwMode="auto">
                <a:xfrm>
                  <a:off x="1875" y="1713"/>
                  <a:ext cx="72" cy="72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FF9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</p:grpSp>
        </p:grpSp>
      </p:grpSp>
      <p:grpSp>
        <p:nvGrpSpPr>
          <p:cNvPr id="6150" name="Group 289"/>
          <p:cNvGrpSpPr>
            <a:grpSpLocks/>
          </p:cNvGrpSpPr>
          <p:nvPr/>
        </p:nvGrpSpPr>
        <p:grpSpPr bwMode="auto">
          <a:xfrm>
            <a:off x="5800725" y="2346325"/>
            <a:ext cx="1968500" cy="911225"/>
            <a:chOff x="3354" y="1394"/>
            <a:chExt cx="1240" cy="574"/>
          </a:xfrm>
        </p:grpSpPr>
        <p:sp>
          <p:nvSpPr>
            <p:cNvPr id="6153" name="Line 203"/>
            <p:cNvSpPr>
              <a:spLocks noChangeShapeType="1"/>
            </p:cNvSpPr>
            <p:nvPr/>
          </p:nvSpPr>
          <p:spPr bwMode="auto">
            <a:xfrm flipH="1">
              <a:off x="4584" y="1611"/>
              <a:ext cx="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6154" name="Line 206"/>
            <p:cNvSpPr>
              <a:spLocks noChangeShapeType="1"/>
            </p:cNvSpPr>
            <p:nvPr/>
          </p:nvSpPr>
          <p:spPr bwMode="auto">
            <a:xfrm flipH="1">
              <a:off x="4584" y="1546"/>
              <a:ext cx="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6155" name="Line 220"/>
            <p:cNvSpPr>
              <a:spLocks noChangeShapeType="1"/>
            </p:cNvSpPr>
            <p:nvPr/>
          </p:nvSpPr>
          <p:spPr bwMode="auto">
            <a:xfrm flipV="1">
              <a:off x="3493" y="1864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6156" name="Line 229"/>
            <p:cNvSpPr>
              <a:spLocks noChangeShapeType="1"/>
            </p:cNvSpPr>
            <p:nvPr/>
          </p:nvSpPr>
          <p:spPr bwMode="auto">
            <a:xfrm flipV="1">
              <a:off x="4318" y="1864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6157" name="Freeform 238"/>
            <p:cNvSpPr>
              <a:spLocks/>
            </p:cNvSpPr>
            <p:nvPr/>
          </p:nvSpPr>
          <p:spPr bwMode="auto">
            <a:xfrm>
              <a:off x="3354" y="1829"/>
              <a:ext cx="69" cy="40"/>
            </a:xfrm>
            <a:custGeom>
              <a:avLst/>
              <a:gdLst>
                <a:gd name="T0" fmla="*/ 1 w 1095"/>
                <a:gd name="T1" fmla="*/ 40 h 1231"/>
                <a:gd name="T2" fmla="*/ 2 w 1095"/>
                <a:gd name="T3" fmla="*/ 40 h 1231"/>
                <a:gd name="T4" fmla="*/ 4 w 1095"/>
                <a:gd name="T5" fmla="*/ 40 h 1231"/>
                <a:gd name="T6" fmla="*/ 5 w 1095"/>
                <a:gd name="T7" fmla="*/ 40 h 1231"/>
                <a:gd name="T8" fmla="*/ 7 w 1095"/>
                <a:gd name="T9" fmla="*/ 40 h 1231"/>
                <a:gd name="T10" fmla="*/ 8 w 1095"/>
                <a:gd name="T11" fmla="*/ 40 h 1231"/>
                <a:gd name="T12" fmla="*/ 9 w 1095"/>
                <a:gd name="T13" fmla="*/ 40 h 1231"/>
                <a:gd name="T14" fmla="*/ 11 w 1095"/>
                <a:gd name="T15" fmla="*/ 39 h 1231"/>
                <a:gd name="T16" fmla="*/ 12 w 1095"/>
                <a:gd name="T17" fmla="*/ 39 h 1231"/>
                <a:gd name="T18" fmla="*/ 13 w 1095"/>
                <a:gd name="T19" fmla="*/ 39 h 1231"/>
                <a:gd name="T20" fmla="*/ 15 w 1095"/>
                <a:gd name="T21" fmla="*/ 39 h 1231"/>
                <a:gd name="T22" fmla="*/ 16 w 1095"/>
                <a:gd name="T23" fmla="*/ 39 h 1231"/>
                <a:gd name="T24" fmla="*/ 18 w 1095"/>
                <a:gd name="T25" fmla="*/ 39 h 1231"/>
                <a:gd name="T26" fmla="*/ 19 w 1095"/>
                <a:gd name="T27" fmla="*/ 39 h 1231"/>
                <a:gd name="T28" fmla="*/ 20 w 1095"/>
                <a:gd name="T29" fmla="*/ 38 h 1231"/>
                <a:gd name="T30" fmla="*/ 22 w 1095"/>
                <a:gd name="T31" fmla="*/ 38 h 1231"/>
                <a:gd name="T32" fmla="*/ 23 w 1095"/>
                <a:gd name="T33" fmla="*/ 38 h 1231"/>
                <a:gd name="T34" fmla="*/ 25 w 1095"/>
                <a:gd name="T35" fmla="*/ 38 h 1231"/>
                <a:gd name="T36" fmla="*/ 26 w 1095"/>
                <a:gd name="T37" fmla="*/ 38 h 1231"/>
                <a:gd name="T38" fmla="*/ 27 w 1095"/>
                <a:gd name="T39" fmla="*/ 37 h 1231"/>
                <a:gd name="T40" fmla="*/ 29 w 1095"/>
                <a:gd name="T41" fmla="*/ 37 h 1231"/>
                <a:gd name="T42" fmla="*/ 30 w 1095"/>
                <a:gd name="T43" fmla="*/ 37 h 1231"/>
                <a:gd name="T44" fmla="*/ 32 w 1095"/>
                <a:gd name="T45" fmla="*/ 36 h 1231"/>
                <a:gd name="T46" fmla="*/ 33 w 1095"/>
                <a:gd name="T47" fmla="*/ 36 h 1231"/>
                <a:gd name="T48" fmla="*/ 34 w 1095"/>
                <a:gd name="T49" fmla="*/ 36 h 1231"/>
                <a:gd name="T50" fmla="*/ 36 w 1095"/>
                <a:gd name="T51" fmla="*/ 35 h 1231"/>
                <a:gd name="T52" fmla="*/ 37 w 1095"/>
                <a:gd name="T53" fmla="*/ 35 h 1231"/>
                <a:gd name="T54" fmla="*/ 39 w 1095"/>
                <a:gd name="T55" fmla="*/ 34 h 1231"/>
                <a:gd name="T56" fmla="*/ 40 w 1095"/>
                <a:gd name="T57" fmla="*/ 34 h 1231"/>
                <a:gd name="T58" fmla="*/ 41 w 1095"/>
                <a:gd name="T59" fmla="*/ 33 h 1231"/>
                <a:gd name="T60" fmla="*/ 43 w 1095"/>
                <a:gd name="T61" fmla="*/ 32 h 1231"/>
                <a:gd name="T62" fmla="*/ 44 w 1095"/>
                <a:gd name="T63" fmla="*/ 31 h 1231"/>
                <a:gd name="T64" fmla="*/ 45 w 1095"/>
                <a:gd name="T65" fmla="*/ 31 h 1231"/>
                <a:gd name="T66" fmla="*/ 47 w 1095"/>
                <a:gd name="T67" fmla="*/ 30 h 1231"/>
                <a:gd name="T68" fmla="*/ 48 w 1095"/>
                <a:gd name="T69" fmla="*/ 29 h 1231"/>
                <a:gd name="T70" fmla="*/ 50 w 1095"/>
                <a:gd name="T71" fmla="*/ 28 h 1231"/>
                <a:gd name="T72" fmla="*/ 51 w 1095"/>
                <a:gd name="T73" fmla="*/ 27 h 1231"/>
                <a:gd name="T74" fmla="*/ 52 w 1095"/>
                <a:gd name="T75" fmla="*/ 25 h 1231"/>
                <a:gd name="T76" fmla="*/ 54 w 1095"/>
                <a:gd name="T77" fmla="*/ 24 h 1231"/>
                <a:gd name="T78" fmla="*/ 55 w 1095"/>
                <a:gd name="T79" fmla="*/ 23 h 1231"/>
                <a:gd name="T80" fmla="*/ 57 w 1095"/>
                <a:gd name="T81" fmla="*/ 21 h 1231"/>
                <a:gd name="T82" fmla="*/ 58 w 1095"/>
                <a:gd name="T83" fmla="*/ 19 h 1231"/>
                <a:gd name="T84" fmla="*/ 59 w 1095"/>
                <a:gd name="T85" fmla="*/ 18 h 1231"/>
                <a:gd name="T86" fmla="*/ 61 w 1095"/>
                <a:gd name="T87" fmla="*/ 16 h 1231"/>
                <a:gd name="T88" fmla="*/ 62 w 1095"/>
                <a:gd name="T89" fmla="*/ 14 h 1231"/>
                <a:gd name="T90" fmla="*/ 63 w 1095"/>
                <a:gd name="T91" fmla="*/ 11 h 1231"/>
                <a:gd name="T92" fmla="*/ 65 w 1095"/>
                <a:gd name="T93" fmla="*/ 9 h 1231"/>
                <a:gd name="T94" fmla="*/ 66 w 1095"/>
                <a:gd name="T95" fmla="*/ 6 h 1231"/>
                <a:gd name="T96" fmla="*/ 68 w 1095"/>
                <a:gd name="T97" fmla="*/ 3 h 1231"/>
                <a:gd name="T98" fmla="*/ 69 w 1095"/>
                <a:gd name="T99" fmla="*/ 0 h 12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95" h="1231">
                  <a:moveTo>
                    <a:pt x="0" y="1231"/>
                  </a:moveTo>
                  <a:lnTo>
                    <a:pt x="5" y="1231"/>
                  </a:lnTo>
                  <a:lnTo>
                    <a:pt x="10" y="1230"/>
                  </a:lnTo>
                  <a:lnTo>
                    <a:pt x="17" y="1230"/>
                  </a:lnTo>
                  <a:lnTo>
                    <a:pt x="22" y="1229"/>
                  </a:lnTo>
                  <a:lnTo>
                    <a:pt x="27" y="1229"/>
                  </a:lnTo>
                  <a:lnTo>
                    <a:pt x="33" y="1229"/>
                  </a:lnTo>
                  <a:lnTo>
                    <a:pt x="38" y="1228"/>
                  </a:lnTo>
                  <a:lnTo>
                    <a:pt x="43" y="1228"/>
                  </a:lnTo>
                  <a:lnTo>
                    <a:pt x="50" y="1227"/>
                  </a:lnTo>
                  <a:lnTo>
                    <a:pt x="55" y="1227"/>
                  </a:lnTo>
                  <a:lnTo>
                    <a:pt x="60" y="1226"/>
                  </a:lnTo>
                  <a:lnTo>
                    <a:pt x="66" y="1226"/>
                  </a:lnTo>
                  <a:lnTo>
                    <a:pt x="71" y="1225"/>
                  </a:lnTo>
                  <a:lnTo>
                    <a:pt x="77" y="1225"/>
                  </a:lnTo>
                  <a:lnTo>
                    <a:pt x="83" y="1224"/>
                  </a:lnTo>
                  <a:lnTo>
                    <a:pt x="88" y="1224"/>
                  </a:lnTo>
                  <a:lnTo>
                    <a:pt x="93" y="1223"/>
                  </a:lnTo>
                  <a:lnTo>
                    <a:pt x="99" y="1223"/>
                  </a:lnTo>
                  <a:lnTo>
                    <a:pt x="104" y="1222"/>
                  </a:lnTo>
                  <a:lnTo>
                    <a:pt x="110" y="1221"/>
                  </a:lnTo>
                  <a:lnTo>
                    <a:pt x="116" y="1221"/>
                  </a:lnTo>
                  <a:lnTo>
                    <a:pt x="121" y="1220"/>
                  </a:lnTo>
                  <a:lnTo>
                    <a:pt x="126" y="1220"/>
                  </a:lnTo>
                  <a:lnTo>
                    <a:pt x="132" y="1219"/>
                  </a:lnTo>
                  <a:lnTo>
                    <a:pt x="138" y="1218"/>
                  </a:lnTo>
                  <a:lnTo>
                    <a:pt x="143" y="1218"/>
                  </a:lnTo>
                  <a:lnTo>
                    <a:pt x="149" y="1216"/>
                  </a:lnTo>
                  <a:lnTo>
                    <a:pt x="154" y="1215"/>
                  </a:lnTo>
                  <a:lnTo>
                    <a:pt x="159" y="1215"/>
                  </a:lnTo>
                  <a:lnTo>
                    <a:pt x="164" y="1214"/>
                  </a:lnTo>
                  <a:lnTo>
                    <a:pt x="171" y="1213"/>
                  </a:lnTo>
                  <a:lnTo>
                    <a:pt x="176" y="1212"/>
                  </a:lnTo>
                  <a:lnTo>
                    <a:pt x="182" y="1212"/>
                  </a:lnTo>
                  <a:lnTo>
                    <a:pt x="187" y="1211"/>
                  </a:lnTo>
                  <a:lnTo>
                    <a:pt x="192" y="1210"/>
                  </a:lnTo>
                  <a:lnTo>
                    <a:pt x="199" y="1209"/>
                  </a:lnTo>
                  <a:lnTo>
                    <a:pt x="204" y="1208"/>
                  </a:lnTo>
                  <a:lnTo>
                    <a:pt x="209" y="1207"/>
                  </a:lnTo>
                  <a:lnTo>
                    <a:pt x="214" y="1206"/>
                  </a:lnTo>
                  <a:lnTo>
                    <a:pt x="220" y="1206"/>
                  </a:lnTo>
                  <a:lnTo>
                    <a:pt x="225" y="1205"/>
                  </a:lnTo>
                  <a:lnTo>
                    <a:pt x="231" y="1204"/>
                  </a:lnTo>
                  <a:lnTo>
                    <a:pt x="237" y="1203"/>
                  </a:lnTo>
                  <a:lnTo>
                    <a:pt x="242" y="1202"/>
                  </a:lnTo>
                  <a:lnTo>
                    <a:pt x="247" y="1201"/>
                  </a:lnTo>
                  <a:lnTo>
                    <a:pt x="253" y="1200"/>
                  </a:lnTo>
                  <a:lnTo>
                    <a:pt x="258" y="1199"/>
                  </a:lnTo>
                  <a:lnTo>
                    <a:pt x="264" y="1197"/>
                  </a:lnTo>
                  <a:lnTo>
                    <a:pt x="270" y="1196"/>
                  </a:lnTo>
                  <a:lnTo>
                    <a:pt x="275" y="1195"/>
                  </a:lnTo>
                  <a:lnTo>
                    <a:pt x="280" y="1194"/>
                  </a:lnTo>
                  <a:lnTo>
                    <a:pt x="286" y="1193"/>
                  </a:lnTo>
                  <a:lnTo>
                    <a:pt x="292" y="1192"/>
                  </a:lnTo>
                  <a:lnTo>
                    <a:pt x="297" y="1190"/>
                  </a:lnTo>
                  <a:lnTo>
                    <a:pt x="303" y="1189"/>
                  </a:lnTo>
                  <a:lnTo>
                    <a:pt x="308" y="1188"/>
                  </a:lnTo>
                  <a:lnTo>
                    <a:pt x="313" y="1187"/>
                  </a:lnTo>
                  <a:lnTo>
                    <a:pt x="319" y="1185"/>
                  </a:lnTo>
                  <a:lnTo>
                    <a:pt x="325" y="1184"/>
                  </a:lnTo>
                  <a:lnTo>
                    <a:pt x="330" y="1182"/>
                  </a:lnTo>
                  <a:lnTo>
                    <a:pt x="336" y="1181"/>
                  </a:lnTo>
                  <a:lnTo>
                    <a:pt x="341" y="1179"/>
                  </a:lnTo>
                  <a:lnTo>
                    <a:pt x="346" y="1178"/>
                  </a:lnTo>
                  <a:lnTo>
                    <a:pt x="353" y="1176"/>
                  </a:lnTo>
                  <a:lnTo>
                    <a:pt x="358" y="1175"/>
                  </a:lnTo>
                  <a:lnTo>
                    <a:pt x="363" y="1173"/>
                  </a:lnTo>
                  <a:lnTo>
                    <a:pt x="369" y="1172"/>
                  </a:lnTo>
                  <a:lnTo>
                    <a:pt x="374" y="1170"/>
                  </a:lnTo>
                  <a:lnTo>
                    <a:pt x="379" y="1168"/>
                  </a:lnTo>
                  <a:lnTo>
                    <a:pt x="386" y="1166"/>
                  </a:lnTo>
                  <a:lnTo>
                    <a:pt x="391" y="1165"/>
                  </a:lnTo>
                  <a:lnTo>
                    <a:pt x="396" y="1163"/>
                  </a:lnTo>
                  <a:lnTo>
                    <a:pt x="401" y="1161"/>
                  </a:lnTo>
                  <a:lnTo>
                    <a:pt x="407" y="1159"/>
                  </a:lnTo>
                  <a:lnTo>
                    <a:pt x="413" y="1157"/>
                  </a:lnTo>
                  <a:lnTo>
                    <a:pt x="418" y="1155"/>
                  </a:lnTo>
                  <a:lnTo>
                    <a:pt x="424" y="1153"/>
                  </a:lnTo>
                  <a:lnTo>
                    <a:pt x="429" y="1151"/>
                  </a:lnTo>
                  <a:lnTo>
                    <a:pt x="434" y="1149"/>
                  </a:lnTo>
                  <a:lnTo>
                    <a:pt x="440" y="1147"/>
                  </a:lnTo>
                  <a:lnTo>
                    <a:pt x="446" y="1144"/>
                  </a:lnTo>
                  <a:lnTo>
                    <a:pt x="451" y="1142"/>
                  </a:lnTo>
                  <a:lnTo>
                    <a:pt x="457" y="1140"/>
                  </a:lnTo>
                  <a:lnTo>
                    <a:pt x="462" y="1138"/>
                  </a:lnTo>
                  <a:lnTo>
                    <a:pt x="467" y="1135"/>
                  </a:lnTo>
                  <a:lnTo>
                    <a:pt x="474" y="1133"/>
                  </a:lnTo>
                  <a:lnTo>
                    <a:pt x="479" y="1130"/>
                  </a:lnTo>
                  <a:lnTo>
                    <a:pt x="484" y="1128"/>
                  </a:lnTo>
                  <a:lnTo>
                    <a:pt x="490" y="1125"/>
                  </a:lnTo>
                  <a:lnTo>
                    <a:pt x="495" y="1122"/>
                  </a:lnTo>
                  <a:lnTo>
                    <a:pt x="500" y="1119"/>
                  </a:lnTo>
                  <a:lnTo>
                    <a:pt x="507" y="1117"/>
                  </a:lnTo>
                  <a:lnTo>
                    <a:pt x="512" y="1114"/>
                  </a:lnTo>
                  <a:lnTo>
                    <a:pt x="517" y="1111"/>
                  </a:lnTo>
                  <a:lnTo>
                    <a:pt x="523" y="1108"/>
                  </a:lnTo>
                  <a:lnTo>
                    <a:pt x="528" y="1105"/>
                  </a:lnTo>
                  <a:lnTo>
                    <a:pt x="534" y="1102"/>
                  </a:lnTo>
                  <a:lnTo>
                    <a:pt x="540" y="1098"/>
                  </a:lnTo>
                  <a:lnTo>
                    <a:pt x="545" y="1095"/>
                  </a:lnTo>
                  <a:lnTo>
                    <a:pt x="550" y="1092"/>
                  </a:lnTo>
                  <a:lnTo>
                    <a:pt x="556" y="1088"/>
                  </a:lnTo>
                  <a:lnTo>
                    <a:pt x="561" y="1085"/>
                  </a:lnTo>
                  <a:lnTo>
                    <a:pt x="567" y="1081"/>
                  </a:lnTo>
                  <a:lnTo>
                    <a:pt x="573" y="1078"/>
                  </a:lnTo>
                  <a:lnTo>
                    <a:pt x="578" y="1074"/>
                  </a:lnTo>
                  <a:lnTo>
                    <a:pt x="583" y="1070"/>
                  </a:lnTo>
                  <a:lnTo>
                    <a:pt x="589" y="1066"/>
                  </a:lnTo>
                  <a:lnTo>
                    <a:pt x="595" y="1063"/>
                  </a:lnTo>
                  <a:lnTo>
                    <a:pt x="600" y="1059"/>
                  </a:lnTo>
                  <a:lnTo>
                    <a:pt x="606" y="1054"/>
                  </a:lnTo>
                  <a:lnTo>
                    <a:pt x="611" y="1050"/>
                  </a:lnTo>
                  <a:lnTo>
                    <a:pt x="616" y="1046"/>
                  </a:lnTo>
                  <a:lnTo>
                    <a:pt x="621" y="1041"/>
                  </a:lnTo>
                  <a:lnTo>
                    <a:pt x="628" y="1036"/>
                  </a:lnTo>
                  <a:lnTo>
                    <a:pt x="633" y="1031"/>
                  </a:lnTo>
                  <a:lnTo>
                    <a:pt x="638" y="1027"/>
                  </a:lnTo>
                  <a:lnTo>
                    <a:pt x="644" y="1022"/>
                  </a:lnTo>
                  <a:lnTo>
                    <a:pt x="649" y="1017"/>
                  </a:lnTo>
                  <a:lnTo>
                    <a:pt x="655" y="1012"/>
                  </a:lnTo>
                  <a:lnTo>
                    <a:pt x="661" y="1007"/>
                  </a:lnTo>
                  <a:lnTo>
                    <a:pt x="666" y="1002"/>
                  </a:lnTo>
                  <a:lnTo>
                    <a:pt x="671" y="997"/>
                  </a:lnTo>
                  <a:lnTo>
                    <a:pt x="677" y="991"/>
                  </a:lnTo>
                  <a:lnTo>
                    <a:pt x="682" y="986"/>
                  </a:lnTo>
                  <a:lnTo>
                    <a:pt x="688" y="980"/>
                  </a:lnTo>
                  <a:lnTo>
                    <a:pt x="694" y="974"/>
                  </a:lnTo>
                  <a:lnTo>
                    <a:pt x="699" y="968"/>
                  </a:lnTo>
                  <a:lnTo>
                    <a:pt x="704" y="962"/>
                  </a:lnTo>
                  <a:lnTo>
                    <a:pt x="710" y="956"/>
                  </a:lnTo>
                  <a:lnTo>
                    <a:pt x="716" y="950"/>
                  </a:lnTo>
                  <a:lnTo>
                    <a:pt x="721" y="944"/>
                  </a:lnTo>
                  <a:lnTo>
                    <a:pt x="727" y="937"/>
                  </a:lnTo>
                  <a:lnTo>
                    <a:pt x="732" y="931"/>
                  </a:lnTo>
                  <a:lnTo>
                    <a:pt x="737" y="924"/>
                  </a:lnTo>
                  <a:lnTo>
                    <a:pt x="743" y="917"/>
                  </a:lnTo>
                  <a:lnTo>
                    <a:pt x="749" y="910"/>
                  </a:lnTo>
                  <a:lnTo>
                    <a:pt x="754" y="903"/>
                  </a:lnTo>
                  <a:lnTo>
                    <a:pt x="760" y="895"/>
                  </a:lnTo>
                  <a:lnTo>
                    <a:pt x="765" y="888"/>
                  </a:lnTo>
                  <a:lnTo>
                    <a:pt x="770" y="880"/>
                  </a:lnTo>
                  <a:lnTo>
                    <a:pt x="777" y="872"/>
                  </a:lnTo>
                  <a:lnTo>
                    <a:pt x="782" y="863"/>
                  </a:lnTo>
                  <a:lnTo>
                    <a:pt x="787" y="855"/>
                  </a:lnTo>
                  <a:lnTo>
                    <a:pt x="793" y="847"/>
                  </a:lnTo>
                  <a:lnTo>
                    <a:pt x="798" y="838"/>
                  </a:lnTo>
                  <a:lnTo>
                    <a:pt x="803" y="829"/>
                  </a:lnTo>
                  <a:lnTo>
                    <a:pt x="810" y="821"/>
                  </a:lnTo>
                  <a:lnTo>
                    <a:pt x="815" y="812"/>
                  </a:lnTo>
                  <a:lnTo>
                    <a:pt x="820" y="802"/>
                  </a:lnTo>
                  <a:lnTo>
                    <a:pt x="825" y="793"/>
                  </a:lnTo>
                  <a:lnTo>
                    <a:pt x="831" y="783"/>
                  </a:lnTo>
                  <a:lnTo>
                    <a:pt x="837" y="773"/>
                  </a:lnTo>
                  <a:lnTo>
                    <a:pt x="842" y="763"/>
                  </a:lnTo>
                  <a:lnTo>
                    <a:pt x="848" y="753"/>
                  </a:lnTo>
                  <a:lnTo>
                    <a:pt x="853" y="743"/>
                  </a:lnTo>
                  <a:lnTo>
                    <a:pt x="858" y="732"/>
                  </a:lnTo>
                  <a:lnTo>
                    <a:pt x="864" y="721"/>
                  </a:lnTo>
                  <a:lnTo>
                    <a:pt x="870" y="710"/>
                  </a:lnTo>
                  <a:lnTo>
                    <a:pt x="875" y="699"/>
                  </a:lnTo>
                  <a:lnTo>
                    <a:pt x="881" y="686"/>
                  </a:lnTo>
                  <a:lnTo>
                    <a:pt x="886" y="675"/>
                  </a:lnTo>
                  <a:lnTo>
                    <a:pt x="891" y="663"/>
                  </a:lnTo>
                  <a:lnTo>
                    <a:pt x="898" y="650"/>
                  </a:lnTo>
                  <a:lnTo>
                    <a:pt x="903" y="638"/>
                  </a:lnTo>
                  <a:lnTo>
                    <a:pt x="908" y="625"/>
                  </a:lnTo>
                  <a:lnTo>
                    <a:pt x="914" y="612"/>
                  </a:lnTo>
                  <a:lnTo>
                    <a:pt x="919" y="599"/>
                  </a:lnTo>
                  <a:lnTo>
                    <a:pt x="924" y="585"/>
                  </a:lnTo>
                  <a:lnTo>
                    <a:pt x="931" y="572"/>
                  </a:lnTo>
                  <a:lnTo>
                    <a:pt x="936" y="557"/>
                  </a:lnTo>
                  <a:lnTo>
                    <a:pt x="941" y="543"/>
                  </a:lnTo>
                  <a:lnTo>
                    <a:pt x="947" y="528"/>
                  </a:lnTo>
                  <a:lnTo>
                    <a:pt x="952" y="512"/>
                  </a:lnTo>
                  <a:lnTo>
                    <a:pt x="958" y="497"/>
                  </a:lnTo>
                  <a:lnTo>
                    <a:pt x="964" y="482"/>
                  </a:lnTo>
                  <a:lnTo>
                    <a:pt x="969" y="466"/>
                  </a:lnTo>
                  <a:lnTo>
                    <a:pt x="974" y="450"/>
                  </a:lnTo>
                  <a:lnTo>
                    <a:pt x="980" y="433"/>
                  </a:lnTo>
                  <a:lnTo>
                    <a:pt x="985" y="416"/>
                  </a:lnTo>
                  <a:lnTo>
                    <a:pt x="991" y="399"/>
                  </a:lnTo>
                  <a:lnTo>
                    <a:pt x="997" y="382"/>
                  </a:lnTo>
                  <a:lnTo>
                    <a:pt x="1002" y="364"/>
                  </a:lnTo>
                  <a:lnTo>
                    <a:pt x="1007" y="345"/>
                  </a:lnTo>
                  <a:lnTo>
                    <a:pt x="1013" y="326"/>
                  </a:lnTo>
                  <a:lnTo>
                    <a:pt x="1019" y="307"/>
                  </a:lnTo>
                  <a:lnTo>
                    <a:pt x="1024" y="288"/>
                  </a:lnTo>
                  <a:lnTo>
                    <a:pt x="1030" y="268"/>
                  </a:lnTo>
                  <a:lnTo>
                    <a:pt x="1035" y="248"/>
                  </a:lnTo>
                  <a:lnTo>
                    <a:pt x="1040" y="228"/>
                  </a:lnTo>
                  <a:lnTo>
                    <a:pt x="1045" y="207"/>
                  </a:lnTo>
                  <a:lnTo>
                    <a:pt x="1052" y="186"/>
                  </a:lnTo>
                  <a:lnTo>
                    <a:pt x="1057" y="163"/>
                  </a:lnTo>
                  <a:lnTo>
                    <a:pt x="1062" y="141"/>
                  </a:lnTo>
                  <a:lnTo>
                    <a:pt x="1068" y="119"/>
                  </a:lnTo>
                  <a:lnTo>
                    <a:pt x="1073" y="96"/>
                  </a:lnTo>
                  <a:lnTo>
                    <a:pt x="1079" y="73"/>
                  </a:lnTo>
                  <a:lnTo>
                    <a:pt x="1085" y="49"/>
                  </a:lnTo>
                  <a:lnTo>
                    <a:pt x="1090" y="24"/>
                  </a:lnTo>
                  <a:lnTo>
                    <a:pt x="1095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6158" name="Freeform 239"/>
            <p:cNvSpPr>
              <a:spLocks/>
            </p:cNvSpPr>
            <p:nvPr/>
          </p:nvSpPr>
          <p:spPr bwMode="auto">
            <a:xfrm>
              <a:off x="3423" y="1394"/>
              <a:ext cx="68" cy="435"/>
            </a:xfrm>
            <a:custGeom>
              <a:avLst/>
              <a:gdLst>
                <a:gd name="T0" fmla="*/ 1 w 1096"/>
                <a:gd name="T1" fmla="*/ 432 h 13477"/>
                <a:gd name="T2" fmla="*/ 2 w 1096"/>
                <a:gd name="T3" fmla="*/ 429 h 13477"/>
                <a:gd name="T4" fmla="*/ 4 w 1096"/>
                <a:gd name="T5" fmla="*/ 425 h 13477"/>
                <a:gd name="T6" fmla="*/ 5 w 1096"/>
                <a:gd name="T7" fmla="*/ 421 h 13477"/>
                <a:gd name="T8" fmla="*/ 7 w 1096"/>
                <a:gd name="T9" fmla="*/ 417 h 13477"/>
                <a:gd name="T10" fmla="*/ 8 w 1096"/>
                <a:gd name="T11" fmla="*/ 412 h 13477"/>
                <a:gd name="T12" fmla="*/ 9 w 1096"/>
                <a:gd name="T13" fmla="*/ 407 h 13477"/>
                <a:gd name="T14" fmla="*/ 11 w 1096"/>
                <a:gd name="T15" fmla="*/ 401 h 13477"/>
                <a:gd name="T16" fmla="*/ 12 w 1096"/>
                <a:gd name="T17" fmla="*/ 395 h 13477"/>
                <a:gd name="T18" fmla="*/ 13 w 1096"/>
                <a:gd name="T19" fmla="*/ 389 h 13477"/>
                <a:gd name="T20" fmla="*/ 15 w 1096"/>
                <a:gd name="T21" fmla="*/ 382 h 13477"/>
                <a:gd name="T22" fmla="*/ 16 w 1096"/>
                <a:gd name="T23" fmla="*/ 375 h 13477"/>
                <a:gd name="T24" fmla="*/ 17 w 1096"/>
                <a:gd name="T25" fmla="*/ 367 h 13477"/>
                <a:gd name="T26" fmla="*/ 19 w 1096"/>
                <a:gd name="T27" fmla="*/ 359 h 13477"/>
                <a:gd name="T28" fmla="*/ 20 w 1096"/>
                <a:gd name="T29" fmla="*/ 350 h 13477"/>
                <a:gd name="T30" fmla="*/ 22 w 1096"/>
                <a:gd name="T31" fmla="*/ 341 h 13477"/>
                <a:gd name="T32" fmla="*/ 23 w 1096"/>
                <a:gd name="T33" fmla="*/ 331 h 13477"/>
                <a:gd name="T34" fmla="*/ 24 w 1096"/>
                <a:gd name="T35" fmla="*/ 320 h 13477"/>
                <a:gd name="T36" fmla="*/ 26 w 1096"/>
                <a:gd name="T37" fmla="*/ 309 h 13477"/>
                <a:gd name="T38" fmla="*/ 27 w 1096"/>
                <a:gd name="T39" fmla="*/ 297 h 13477"/>
                <a:gd name="T40" fmla="*/ 28 w 1096"/>
                <a:gd name="T41" fmla="*/ 285 h 13477"/>
                <a:gd name="T42" fmla="*/ 30 w 1096"/>
                <a:gd name="T43" fmla="*/ 272 h 13477"/>
                <a:gd name="T44" fmla="*/ 31 w 1096"/>
                <a:gd name="T45" fmla="*/ 258 h 13477"/>
                <a:gd name="T46" fmla="*/ 32 w 1096"/>
                <a:gd name="T47" fmla="*/ 244 h 13477"/>
                <a:gd name="T48" fmla="*/ 34 w 1096"/>
                <a:gd name="T49" fmla="*/ 229 h 13477"/>
                <a:gd name="T50" fmla="*/ 35 w 1096"/>
                <a:gd name="T51" fmla="*/ 213 h 13477"/>
                <a:gd name="T52" fmla="*/ 37 w 1096"/>
                <a:gd name="T53" fmla="*/ 197 h 13477"/>
                <a:gd name="T54" fmla="*/ 38 w 1096"/>
                <a:gd name="T55" fmla="*/ 181 h 13477"/>
                <a:gd name="T56" fmla="*/ 39 w 1096"/>
                <a:gd name="T57" fmla="*/ 164 h 13477"/>
                <a:gd name="T58" fmla="*/ 41 w 1096"/>
                <a:gd name="T59" fmla="*/ 147 h 13477"/>
                <a:gd name="T60" fmla="*/ 42 w 1096"/>
                <a:gd name="T61" fmla="*/ 129 h 13477"/>
                <a:gd name="T62" fmla="*/ 43 w 1096"/>
                <a:gd name="T63" fmla="*/ 112 h 13477"/>
                <a:gd name="T64" fmla="*/ 45 w 1096"/>
                <a:gd name="T65" fmla="*/ 94 h 13477"/>
                <a:gd name="T66" fmla="*/ 46 w 1096"/>
                <a:gd name="T67" fmla="*/ 77 h 13477"/>
                <a:gd name="T68" fmla="*/ 48 w 1096"/>
                <a:gd name="T69" fmla="*/ 61 h 13477"/>
                <a:gd name="T70" fmla="*/ 49 w 1096"/>
                <a:gd name="T71" fmla="*/ 46 h 13477"/>
                <a:gd name="T72" fmla="*/ 50 w 1096"/>
                <a:gd name="T73" fmla="*/ 32 h 13477"/>
                <a:gd name="T74" fmla="*/ 52 w 1096"/>
                <a:gd name="T75" fmla="*/ 20 h 13477"/>
                <a:gd name="T76" fmla="*/ 53 w 1096"/>
                <a:gd name="T77" fmla="*/ 10 h 13477"/>
                <a:gd name="T78" fmla="*/ 54 w 1096"/>
                <a:gd name="T79" fmla="*/ 3 h 13477"/>
                <a:gd name="T80" fmla="*/ 56 w 1096"/>
                <a:gd name="T81" fmla="*/ 0 h 13477"/>
                <a:gd name="T82" fmla="*/ 57 w 1096"/>
                <a:gd name="T83" fmla="*/ 2 h 13477"/>
                <a:gd name="T84" fmla="*/ 58 w 1096"/>
                <a:gd name="T85" fmla="*/ 9 h 13477"/>
                <a:gd name="T86" fmla="*/ 60 w 1096"/>
                <a:gd name="T87" fmla="*/ 22 h 13477"/>
                <a:gd name="T88" fmla="*/ 61 w 1096"/>
                <a:gd name="T89" fmla="*/ 44 h 13477"/>
                <a:gd name="T90" fmla="*/ 63 w 1096"/>
                <a:gd name="T91" fmla="*/ 76 h 13477"/>
                <a:gd name="T92" fmla="*/ 64 w 1096"/>
                <a:gd name="T93" fmla="*/ 119 h 13477"/>
                <a:gd name="T94" fmla="*/ 65 w 1096"/>
                <a:gd name="T95" fmla="*/ 175 h 13477"/>
                <a:gd name="T96" fmla="*/ 67 w 1096"/>
                <a:gd name="T97" fmla="*/ 247 h 13477"/>
                <a:gd name="T98" fmla="*/ 68 w 1096"/>
                <a:gd name="T99" fmla="*/ 338 h 1347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96" h="13477">
                  <a:moveTo>
                    <a:pt x="0" y="13477"/>
                  </a:moveTo>
                  <a:lnTo>
                    <a:pt x="6" y="13451"/>
                  </a:lnTo>
                  <a:lnTo>
                    <a:pt x="11" y="13425"/>
                  </a:lnTo>
                  <a:lnTo>
                    <a:pt x="17" y="13399"/>
                  </a:lnTo>
                  <a:lnTo>
                    <a:pt x="23" y="13372"/>
                  </a:lnTo>
                  <a:lnTo>
                    <a:pt x="28" y="13345"/>
                  </a:lnTo>
                  <a:lnTo>
                    <a:pt x="33" y="13317"/>
                  </a:lnTo>
                  <a:lnTo>
                    <a:pt x="39" y="13288"/>
                  </a:lnTo>
                  <a:lnTo>
                    <a:pt x="45" y="13259"/>
                  </a:lnTo>
                  <a:lnTo>
                    <a:pt x="50" y="13230"/>
                  </a:lnTo>
                  <a:lnTo>
                    <a:pt x="56" y="13200"/>
                  </a:lnTo>
                  <a:lnTo>
                    <a:pt x="61" y="13170"/>
                  </a:lnTo>
                  <a:lnTo>
                    <a:pt x="66" y="13139"/>
                  </a:lnTo>
                  <a:lnTo>
                    <a:pt x="72" y="13107"/>
                  </a:lnTo>
                  <a:lnTo>
                    <a:pt x="78" y="13074"/>
                  </a:lnTo>
                  <a:lnTo>
                    <a:pt x="83" y="13042"/>
                  </a:lnTo>
                  <a:lnTo>
                    <a:pt x="89" y="13009"/>
                  </a:lnTo>
                  <a:lnTo>
                    <a:pt x="94" y="12975"/>
                  </a:lnTo>
                  <a:lnTo>
                    <a:pt x="99" y="12939"/>
                  </a:lnTo>
                  <a:lnTo>
                    <a:pt x="105" y="12904"/>
                  </a:lnTo>
                  <a:lnTo>
                    <a:pt x="111" y="12868"/>
                  </a:lnTo>
                  <a:lnTo>
                    <a:pt x="116" y="12832"/>
                  </a:lnTo>
                  <a:lnTo>
                    <a:pt x="122" y="12795"/>
                  </a:lnTo>
                  <a:lnTo>
                    <a:pt x="127" y="12756"/>
                  </a:lnTo>
                  <a:lnTo>
                    <a:pt x="132" y="12717"/>
                  </a:lnTo>
                  <a:lnTo>
                    <a:pt x="139" y="12678"/>
                  </a:lnTo>
                  <a:lnTo>
                    <a:pt x="144" y="12638"/>
                  </a:lnTo>
                  <a:lnTo>
                    <a:pt x="149" y="12597"/>
                  </a:lnTo>
                  <a:lnTo>
                    <a:pt x="154" y="12556"/>
                  </a:lnTo>
                  <a:lnTo>
                    <a:pt x="160" y="12513"/>
                  </a:lnTo>
                  <a:lnTo>
                    <a:pt x="165" y="12471"/>
                  </a:lnTo>
                  <a:lnTo>
                    <a:pt x="171" y="12426"/>
                  </a:lnTo>
                  <a:lnTo>
                    <a:pt x="177" y="12382"/>
                  </a:lnTo>
                  <a:lnTo>
                    <a:pt x="182" y="12337"/>
                  </a:lnTo>
                  <a:lnTo>
                    <a:pt x="187" y="12291"/>
                  </a:lnTo>
                  <a:lnTo>
                    <a:pt x="193" y="12243"/>
                  </a:lnTo>
                  <a:lnTo>
                    <a:pt x="199" y="12196"/>
                  </a:lnTo>
                  <a:lnTo>
                    <a:pt x="204" y="12147"/>
                  </a:lnTo>
                  <a:lnTo>
                    <a:pt x="210" y="12098"/>
                  </a:lnTo>
                  <a:lnTo>
                    <a:pt x="215" y="12047"/>
                  </a:lnTo>
                  <a:lnTo>
                    <a:pt x="220" y="11997"/>
                  </a:lnTo>
                  <a:lnTo>
                    <a:pt x="226" y="11945"/>
                  </a:lnTo>
                  <a:lnTo>
                    <a:pt x="232" y="11891"/>
                  </a:lnTo>
                  <a:lnTo>
                    <a:pt x="237" y="11838"/>
                  </a:lnTo>
                  <a:lnTo>
                    <a:pt x="243" y="11783"/>
                  </a:lnTo>
                  <a:lnTo>
                    <a:pt x="248" y="11727"/>
                  </a:lnTo>
                  <a:lnTo>
                    <a:pt x="253" y="11671"/>
                  </a:lnTo>
                  <a:lnTo>
                    <a:pt x="260" y="11614"/>
                  </a:lnTo>
                  <a:lnTo>
                    <a:pt x="265" y="11555"/>
                  </a:lnTo>
                  <a:lnTo>
                    <a:pt x="270" y="11496"/>
                  </a:lnTo>
                  <a:lnTo>
                    <a:pt x="276" y="11436"/>
                  </a:lnTo>
                  <a:lnTo>
                    <a:pt x="281" y="11374"/>
                  </a:lnTo>
                  <a:lnTo>
                    <a:pt x="286" y="11312"/>
                  </a:lnTo>
                  <a:lnTo>
                    <a:pt x="293" y="11249"/>
                  </a:lnTo>
                  <a:lnTo>
                    <a:pt x="298" y="11184"/>
                  </a:lnTo>
                  <a:lnTo>
                    <a:pt x="303" y="11118"/>
                  </a:lnTo>
                  <a:lnTo>
                    <a:pt x="309" y="11052"/>
                  </a:lnTo>
                  <a:lnTo>
                    <a:pt x="314" y="10984"/>
                  </a:lnTo>
                  <a:lnTo>
                    <a:pt x="320" y="10916"/>
                  </a:lnTo>
                  <a:lnTo>
                    <a:pt x="326" y="10846"/>
                  </a:lnTo>
                  <a:lnTo>
                    <a:pt x="331" y="10775"/>
                  </a:lnTo>
                  <a:lnTo>
                    <a:pt x="336" y="10704"/>
                  </a:lnTo>
                  <a:lnTo>
                    <a:pt x="342" y="10630"/>
                  </a:lnTo>
                  <a:lnTo>
                    <a:pt x="347" y="10557"/>
                  </a:lnTo>
                  <a:lnTo>
                    <a:pt x="353" y="10481"/>
                  </a:lnTo>
                  <a:lnTo>
                    <a:pt x="359" y="10405"/>
                  </a:lnTo>
                  <a:lnTo>
                    <a:pt x="364" y="10327"/>
                  </a:lnTo>
                  <a:lnTo>
                    <a:pt x="369" y="10249"/>
                  </a:lnTo>
                  <a:lnTo>
                    <a:pt x="374" y="10170"/>
                  </a:lnTo>
                  <a:lnTo>
                    <a:pt x="381" y="10088"/>
                  </a:lnTo>
                  <a:lnTo>
                    <a:pt x="386" y="10007"/>
                  </a:lnTo>
                  <a:lnTo>
                    <a:pt x="391" y="9923"/>
                  </a:lnTo>
                  <a:lnTo>
                    <a:pt x="397" y="9839"/>
                  </a:lnTo>
                  <a:lnTo>
                    <a:pt x="402" y="9752"/>
                  </a:lnTo>
                  <a:lnTo>
                    <a:pt x="407" y="9666"/>
                  </a:lnTo>
                  <a:lnTo>
                    <a:pt x="414" y="9577"/>
                  </a:lnTo>
                  <a:lnTo>
                    <a:pt x="419" y="9489"/>
                  </a:lnTo>
                  <a:lnTo>
                    <a:pt x="424" y="9397"/>
                  </a:lnTo>
                  <a:lnTo>
                    <a:pt x="430" y="9306"/>
                  </a:lnTo>
                  <a:lnTo>
                    <a:pt x="435" y="9213"/>
                  </a:lnTo>
                  <a:lnTo>
                    <a:pt x="441" y="9118"/>
                  </a:lnTo>
                  <a:lnTo>
                    <a:pt x="447" y="9023"/>
                  </a:lnTo>
                  <a:lnTo>
                    <a:pt x="452" y="8926"/>
                  </a:lnTo>
                  <a:lnTo>
                    <a:pt x="457" y="8828"/>
                  </a:lnTo>
                  <a:lnTo>
                    <a:pt x="463" y="8729"/>
                  </a:lnTo>
                  <a:lnTo>
                    <a:pt x="468" y="8629"/>
                  </a:lnTo>
                  <a:lnTo>
                    <a:pt x="474" y="8526"/>
                  </a:lnTo>
                  <a:lnTo>
                    <a:pt x="480" y="8423"/>
                  </a:lnTo>
                  <a:lnTo>
                    <a:pt x="485" y="8319"/>
                  </a:lnTo>
                  <a:lnTo>
                    <a:pt x="490" y="8214"/>
                  </a:lnTo>
                  <a:lnTo>
                    <a:pt x="496" y="8107"/>
                  </a:lnTo>
                  <a:lnTo>
                    <a:pt x="502" y="7999"/>
                  </a:lnTo>
                  <a:lnTo>
                    <a:pt x="507" y="7890"/>
                  </a:lnTo>
                  <a:lnTo>
                    <a:pt x="513" y="7780"/>
                  </a:lnTo>
                  <a:lnTo>
                    <a:pt x="518" y="7668"/>
                  </a:lnTo>
                  <a:lnTo>
                    <a:pt x="523" y="7555"/>
                  </a:lnTo>
                  <a:lnTo>
                    <a:pt x="529" y="7441"/>
                  </a:lnTo>
                  <a:lnTo>
                    <a:pt x="535" y="7326"/>
                  </a:lnTo>
                  <a:lnTo>
                    <a:pt x="540" y="7210"/>
                  </a:lnTo>
                  <a:lnTo>
                    <a:pt x="546" y="7093"/>
                  </a:lnTo>
                  <a:lnTo>
                    <a:pt x="551" y="6975"/>
                  </a:lnTo>
                  <a:lnTo>
                    <a:pt x="556" y="6855"/>
                  </a:lnTo>
                  <a:lnTo>
                    <a:pt x="563" y="6734"/>
                  </a:lnTo>
                  <a:lnTo>
                    <a:pt x="568" y="6612"/>
                  </a:lnTo>
                  <a:lnTo>
                    <a:pt x="573" y="6489"/>
                  </a:lnTo>
                  <a:lnTo>
                    <a:pt x="578" y="6366"/>
                  </a:lnTo>
                  <a:lnTo>
                    <a:pt x="584" y="6241"/>
                  </a:lnTo>
                  <a:lnTo>
                    <a:pt x="589" y="6114"/>
                  </a:lnTo>
                  <a:lnTo>
                    <a:pt x="595" y="5987"/>
                  </a:lnTo>
                  <a:lnTo>
                    <a:pt x="601" y="5860"/>
                  </a:lnTo>
                  <a:lnTo>
                    <a:pt x="606" y="5731"/>
                  </a:lnTo>
                  <a:lnTo>
                    <a:pt x="611" y="5602"/>
                  </a:lnTo>
                  <a:lnTo>
                    <a:pt x="617" y="5472"/>
                  </a:lnTo>
                  <a:lnTo>
                    <a:pt x="623" y="5341"/>
                  </a:lnTo>
                  <a:lnTo>
                    <a:pt x="628" y="5209"/>
                  </a:lnTo>
                  <a:lnTo>
                    <a:pt x="634" y="5077"/>
                  </a:lnTo>
                  <a:lnTo>
                    <a:pt x="639" y="4944"/>
                  </a:lnTo>
                  <a:lnTo>
                    <a:pt x="644" y="4811"/>
                  </a:lnTo>
                  <a:lnTo>
                    <a:pt x="650" y="4677"/>
                  </a:lnTo>
                  <a:lnTo>
                    <a:pt x="656" y="4542"/>
                  </a:lnTo>
                  <a:lnTo>
                    <a:pt x="661" y="4407"/>
                  </a:lnTo>
                  <a:lnTo>
                    <a:pt x="667" y="4273"/>
                  </a:lnTo>
                  <a:lnTo>
                    <a:pt x="672" y="4137"/>
                  </a:lnTo>
                  <a:lnTo>
                    <a:pt x="677" y="4002"/>
                  </a:lnTo>
                  <a:lnTo>
                    <a:pt x="684" y="3866"/>
                  </a:lnTo>
                  <a:lnTo>
                    <a:pt x="689" y="3731"/>
                  </a:lnTo>
                  <a:lnTo>
                    <a:pt x="694" y="3596"/>
                  </a:lnTo>
                  <a:lnTo>
                    <a:pt x="700" y="3460"/>
                  </a:lnTo>
                  <a:lnTo>
                    <a:pt x="705" y="3325"/>
                  </a:lnTo>
                  <a:lnTo>
                    <a:pt x="710" y="3191"/>
                  </a:lnTo>
                  <a:lnTo>
                    <a:pt x="717" y="3057"/>
                  </a:lnTo>
                  <a:lnTo>
                    <a:pt x="722" y="2924"/>
                  </a:lnTo>
                  <a:lnTo>
                    <a:pt x="727" y="2791"/>
                  </a:lnTo>
                  <a:lnTo>
                    <a:pt x="733" y="2659"/>
                  </a:lnTo>
                  <a:lnTo>
                    <a:pt x="738" y="2529"/>
                  </a:lnTo>
                  <a:lnTo>
                    <a:pt x="744" y="2399"/>
                  </a:lnTo>
                  <a:lnTo>
                    <a:pt x="750" y="2270"/>
                  </a:lnTo>
                  <a:lnTo>
                    <a:pt x="755" y="2143"/>
                  </a:lnTo>
                  <a:lnTo>
                    <a:pt x="760" y="2018"/>
                  </a:lnTo>
                  <a:lnTo>
                    <a:pt x="766" y="1894"/>
                  </a:lnTo>
                  <a:lnTo>
                    <a:pt x="771" y="1772"/>
                  </a:lnTo>
                  <a:lnTo>
                    <a:pt x="777" y="1653"/>
                  </a:lnTo>
                  <a:lnTo>
                    <a:pt x="783" y="1535"/>
                  </a:lnTo>
                  <a:lnTo>
                    <a:pt x="788" y="1420"/>
                  </a:lnTo>
                  <a:lnTo>
                    <a:pt x="793" y="1308"/>
                  </a:lnTo>
                  <a:lnTo>
                    <a:pt x="798" y="1198"/>
                  </a:lnTo>
                  <a:lnTo>
                    <a:pt x="805" y="1091"/>
                  </a:lnTo>
                  <a:lnTo>
                    <a:pt x="810" y="988"/>
                  </a:lnTo>
                  <a:lnTo>
                    <a:pt x="815" y="887"/>
                  </a:lnTo>
                  <a:lnTo>
                    <a:pt x="821" y="792"/>
                  </a:lnTo>
                  <a:lnTo>
                    <a:pt x="826" y="699"/>
                  </a:lnTo>
                  <a:lnTo>
                    <a:pt x="831" y="612"/>
                  </a:lnTo>
                  <a:lnTo>
                    <a:pt x="838" y="528"/>
                  </a:lnTo>
                  <a:lnTo>
                    <a:pt x="843" y="450"/>
                  </a:lnTo>
                  <a:lnTo>
                    <a:pt x="848" y="376"/>
                  </a:lnTo>
                  <a:lnTo>
                    <a:pt x="854" y="309"/>
                  </a:lnTo>
                  <a:lnTo>
                    <a:pt x="859" y="247"/>
                  </a:lnTo>
                  <a:lnTo>
                    <a:pt x="865" y="190"/>
                  </a:lnTo>
                  <a:lnTo>
                    <a:pt x="871" y="141"/>
                  </a:lnTo>
                  <a:lnTo>
                    <a:pt x="876" y="98"/>
                  </a:lnTo>
                  <a:lnTo>
                    <a:pt x="881" y="62"/>
                  </a:lnTo>
                  <a:lnTo>
                    <a:pt x="887" y="34"/>
                  </a:lnTo>
                  <a:lnTo>
                    <a:pt x="892" y="14"/>
                  </a:lnTo>
                  <a:lnTo>
                    <a:pt x="898" y="2"/>
                  </a:lnTo>
                  <a:lnTo>
                    <a:pt x="904" y="0"/>
                  </a:lnTo>
                  <a:lnTo>
                    <a:pt x="909" y="6"/>
                  </a:lnTo>
                  <a:lnTo>
                    <a:pt x="914" y="22"/>
                  </a:lnTo>
                  <a:lnTo>
                    <a:pt x="920" y="49"/>
                  </a:lnTo>
                  <a:lnTo>
                    <a:pt x="926" y="87"/>
                  </a:lnTo>
                  <a:lnTo>
                    <a:pt x="931" y="135"/>
                  </a:lnTo>
                  <a:lnTo>
                    <a:pt x="937" y="195"/>
                  </a:lnTo>
                  <a:lnTo>
                    <a:pt x="942" y="268"/>
                  </a:lnTo>
                  <a:lnTo>
                    <a:pt x="947" y="354"/>
                  </a:lnTo>
                  <a:lnTo>
                    <a:pt x="953" y="454"/>
                  </a:lnTo>
                  <a:lnTo>
                    <a:pt x="959" y="567"/>
                  </a:lnTo>
                  <a:lnTo>
                    <a:pt x="964" y="696"/>
                  </a:lnTo>
                  <a:lnTo>
                    <a:pt x="970" y="840"/>
                  </a:lnTo>
                  <a:lnTo>
                    <a:pt x="975" y="1001"/>
                  </a:lnTo>
                  <a:lnTo>
                    <a:pt x="980" y="1178"/>
                  </a:lnTo>
                  <a:lnTo>
                    <a:pt x="987" y="1373"/>
                  </a:lnTo>
                  <a:lnTo>
                    <a:pt x="992" y="1587"/>
                  </a:lnTo>
                  <a:lnTo>
                    <a:pt x="997" y="1821"/>
                  </a:lnTo>
                  <a:lnTo>
                    <a:pt x="1002" y="2074"/>
                  </a:lnTo>
                  <a:lnTo>
                    <a:pt x="1008" y="2349"/>
                  </a:lnTo>
                  <a:lnTo>
                    <a:pt x="1013" y="2645"/>
                  </a:lnTo>
                  <a:lnTo>
                    <a:pt x="1019" y="2965"/>
                  </a:lnTo>
                  <a:lnTo>
                    <a:pt x="1025" y="3309"/>
                  </a:lnTo>
                  <a:lnTo>
                    <a:pt x="1030" y="3677"/>
                  </a:lnTo>
                  <a:lnTo>
                    <a:pt x="1035" y="4071"/>
                  </a:lnTo>
                  <a:lnTo>
                    <a:pt x="1041" y="4494"/>
                  </a:lnTo>
                  <a:lnTo>
                    <a:pt x="1046" y="4943"/>
                  </a:lnTo>
                  <a:lnTo>
                    <a:pt x="1052" y="5422"/>
                  </a:lnTo>
                  <a:lnTo>
                    <a:pt x="1058" y="5932"/>
                  </a:lnTo>
                  <a:lnTo>
                    <a:pt x="1063" y="6473"/>
                  </a:lnTo>
                  <a:lnTo>
                    <a:pt x="1068" y="7048"/>
                  </a:lnTo>
                  <a:lnTo>
                    <a:pt x="1074" y="7656"/>
                  </a:lnTo>
                  <a:lnTo>
                    <a:pt x="1080" y="8301"/>
                  </a:lnTo>
                  <a:lnTo>
                    <a:pt x="1085" y="8983"/>
                  </a:lnTo>
                  <a:lnTo>
                    <a:pt x="1091" y="9703"/>
                  </a:lnTo>
                  <a:lnTo>
                    <a:pt x="1096" y="10463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6159" name="Freeform 240"/>
            <p:cNvSpPr>
              <a:spLocks/>
            </p:cNvSpPr>
            <p:nvPr/>
          </p:nvSpPr>
          <p:spPr bwMode="auto">
            <a:xfrm>
              <a:off x="3491" y="1394"/>
              <a:ext cx="68" cy="469"/>
            </a:xfrm>
            <a:custGeom>
              <a:avLst/>
              <a:gdLst>
                <a:gd name="T0" fmla="*/ 1 w 1096"/>
                <a:gd name="T1" fmla="*/ 420 h 14526"/>
                <a:gd name="T2" fmla="*/ 2 w 1096"/>
                <a:gd name="T3" fmla="*/ 408 h 14526"/>
                <a:gd name="T4" fmla="*/ 4 w 1096"/>
                <a:gd name="T5" fmla="*/ 304 h 14526"/>
                <a:gd name="T6" fmla="*/ 5 w 1096"/>
                <a:gd name="T7" fmla="*/ 220 h 14526"/>
                <a:gd name="T8" fmla="*/ 7 w 1096"/>
                <a:gd name="T9" fmla="*/ 154 h 14526"/>
                <a:gd name="T10" fmla="*/ 8 w 1096"/>
                <a:gd name="T11" fmla="*/ 102 h 14526"/>
                <a:gd name="T12" fmla="*/ 9 w 1096"/>
                <a:gd name="T13" fmla="*/ 64 h 14526"/>
                <a:gd name="T14" fmla="*/ 11 w 1096"/>
                <a:gd name="T15" fmla="*/ 36 h 14526"/>
                <a:gd name="T16" fmla="*/ 12 w 1096"/>
                <a:gd name="T17" fmla="*/ 17 h 14526"/>
                <a:gd name="T18" fmla="*/ 13 w 1096"/>
                <a:gd name="T19" fmla="*/ 5 h 14526"/>
                <a:gd name="T20" fmla="*/ 15 w 1096"/>
                <a:gd name="T21" fmla="*/ 0 h 14526"/>
                <a:gd name="T22" fmla="*/ 16 w 1096"/>
                <a:gd name="T23" fmla="*/ 1 h 14526"/>
                <a:gd name="T24" fmla="*/ 17 w 1096"/>
                <a:gd name="T25" fmla="*/ 5 h 14526"/>
                <a:gd name="T26" fmla="*/ 19 w 1096"/>
                <a:gd name="T27" fmla="*/ 13 h 14526"/>
                <a:gd name="T28" fmla="*/ 20 w 1096"/>
                <a:gd name="T29" fmla="*/ 24 h 14526"/>
                <a:gd name="T30" fmla="*/ 22 w 1096"/>
                <a:gd name="T31" fmla="*/ 37 h 14526"/>
                <a:gd name="T32" fmla="*/ 23 w 1096"/>
                <a:gd name="T33" fmla="*/ 51 h 14526"/>
                <a:gd name="T34" fmla="*/ 24 w 1096"/>
                <a:gd name="T35" fmla="*/ 67 h 14526"/>
                <a:gd name="T36" fmla="*/ 26 w 1096"/>
                <a:gd name="T37" fmla="*/ 83 h 14526"/>
                <a:gd name="T38" fmla="*/ 27 w 1096"/>
                <a:gd name="T39" fmla="*/ 100 h 14526"/>
                <a:gd name="T40" fmla="*/ 28 w 1096"/>
                <a:gd name="T41" fmla="*/ 118 h 14526"/>
                <a:gd name="T42" fmla="*/ 30 w 1096"/>
                <a:gd name="T43" fmla="*/ 135 h 14526"/>
                <a:gd name="T44" fmla="*/ 31 w 1096"/>
                <a:gd name="T45" fmla="*/ 153 h 14526"/>
                <a:gd name="T46" fmla="*/ 32 w 1096"/>
                <a:gd name="T47" fmla="*/ 170 h 14526"/>
                <a:gd name="T48" fmla="*/ 34 w 1096"/>
                <a:gd name="T49" fmla="*/ 187 h 14526"/>
                <a:gd name="T50" fmla="*/ 35 w 1096"/>
                <a:gd name="T51" fmla="*/ 203 h 14526"/>
                <a:gd name="T52" fmla="*/ 37 w 1096"/>
                <a:gd name="T53" fmla="*/ 219 h 14526"/>
                <a:gd name="T54" fmla="*/ 38 w 1096"/>
                <a:gd name="T55" fmla="*/ 234 h 14526"/>
                <a:gd name="T56" fmla="*/ 39 w 1096"/>
                <a:gd name="T57" fmla="*/ 249 h 14526"/>
                <a:gd name="T58" fmla="*/ 41 w 1096"/>
                <a:gd name="T59" fmla="*/ 263 h 14526"/>
                <a:gd name="T60" fmla="*/ 42 w 1096"/>
                <a:gd name="T61" fmla="*/ 277 h 14526"/>
                <a:gd name="T62" fmla="*/ 43 w 1096"/>
                <a:gd name="T63" fmla="*/ 289 h 14526"/>
                <a:gd name="T64" fmla="*/ 45 w 1096"/>
                <a:gd name="T65" fmla="*/ 302 h 14526"/>
                <a:gd name="T66" fmla="*/ 46 w 1096"/>
                <a:gd name="T67" fmla="*/ 313 h 14526"/>
                <a:gd name="T68" fmla="*/ 47 w 1096"/>
                <a:gd name="T69" fmla="*/ 324 h 14526"/>
                <a:gd name="T70" fmla="*/ 49 w 1096"/>
                <a:gd name="T71" fmla="*/ 334 h 14526"/>
                <a:gd name="T72" fmla="*/ 50 w 1096"/>
                <a:gd name="T73" fmla="*/ 344 h 14526"/>
                <a:gd name="T74" fmla="*/ 52 w 1096"/>
                <a:gd name="T75" fmla="*/ 353 h 14526"/>
                <a:gd name="T76" fmla="*/ 53 w 1096"/>
                <a:gd name="T77" fmla="*/ 362 h 14526"/>
                <a:gd name="T78" fmla="*/ 54 w 1096"/>
                <a:gd name="T79" fmla="*/ 370 h 14526"/>
                <a:gd name="T80" fmla="*/ 56 w 1096"/>
                <a:gd name="T81" fmla="*/ 378 h 14526"/>
                <a:gd name="T82" fmla="*/ 57 w 1096"/>
                <a:gd name="T83" fmla="*/ 385 h 14526"/>
                <a:gd name="T84" fmla="*/ 58 w 1096"/>
                <a:gd name="T85" fmla="*/ 391 h 14526"/>
                <a:gd name="T86" fmla="*/ 60 w 1096"/>
                <a:gd name="T87" fmla="*/ 397 h 14526"/>
                <a:gd name="T88" fmla="*/ 61 w 1096"/>
                <a:gd name="T89" fmla="*/ 403 h 14526"/>
                <a:gd name="T90" fmla="*/ 62 w 1096"/>
                <a:gd name="T91" fmla="*/ 409 h 14526"/>
                <a:gd name="T92" fmla="*/ 64 w 1096"/>
                <a:gd name="T93" fmla="*/ 414 h 14526"/>
                <a:gd name="T94" fmla="*/ 65 w 1096"/>
                <a:gd name="T95" fmla="*/ 418 h 14526"/>
                <a:gd name="T96" fmla="*/ 67 w 1096"/>
                <a:gd name="T97" fmla="*/ 423 h 14526"/>
                <a:gd name="T98" fmla="*/ 68 w 1096"/>
                <a:gd name="T99" fmla="*/ 427 h 1452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96" h="14526">
                  <a:moveTo>
                    <a:pt x="0" y="10463"/>
                  </a:moveTo>
                  <a:lnTo>
                    <a:pt x="5" y="11266"/>
                  </a:lnTo>
                  <a:lnTo>
                    <a:pt x="11" y="12112"/>
                  </a:lnTo>
                  <a:lnTo>
                    <a:pt x="17" y="13002"/>
                  </a:lnTo>
                  <a:lnTo>
                    <a:pt x="22" y="13940"/>
                  </a:lnTo>
                  <a:lnTo>
                    <a:pt x="28" y="14526"/>
                  </a:lnTo>
                  <a:lnTo>
                    <a:pt x="33" y="13559"/>
                  </a:lnTo>
                  <a:lnTo>
                    <a:pt x="38" y="12641"/>
                  </a:lnTo>
                  <a:lnTo>
                    <a:pt x="45" y="11768"/>
                  </a:lnTo>
                  <a:lnTo>
                    <a:pt x="50" y="10940"/>
                  </a:lnTo>
                  <a:lnTo>
                    <a:pt x="55" y="10154"/>
                  </a:lnTo>
                  <a:lnTo>
                    <a:pt x="61" y="9410"/>
                  </a:lnTo>
                  <a:lnTo>
                    <a:pt x="66" y="8705"/>
                  </a:lnTo>
                  <a:lnTo>
                    <a:pt x="71" y="8038"/>
                  </a:lnTo>
                  <a:lnTo>
                    <a:pt x="78" y="7408"/>
                  </a:lnTo>
                  <a:lnTo>
                    <a:pt x="83" y="6814"/>
                  </a:lnTo>
                  <a:lnTo>
                    <a:pt x="88" y="6253"/>
                  </a:lnTo>
                  <a:lnTo>
                    <a:pt x="94" y="5725"/>
                  </a:lnTo>
                  <a:lnTo>
                    <a:pt x="99" y="5227"/>
                  </a:lnTo>
                  <a:lnTo>
                    <a:pt x="105" y="4760"/>
                  </a:lnTo>
                  <a:lnTo>
                    <a:pt x="111" y="4322"/>
                  </a:lnTo>
                  <a:lnTo>
                    <a:pt x="116" y="3911"/>
                  </a:lnTo>
                  <a:lnTo>
                    <a:pt x="121" y="3527"/>
                  </a:lnTo>
                  <a:lnTo>
                    <a:pt x="126" y="3168"/>
                  </a:lnTo>
                  <a:lnTo>
                    <a:pt x="132" y="2834"/>
                  </a:lnTo>
                  <a:lnTo>
                    <a:pt x="138" y="2525"/>
                  </a:lnTo>
                  <a:lnTo>
                    <a:pt x="143" y="2237"/>
                  </a:lnTo>
                  <a:lnTo>
                    <a:pt x="149" y="1970"/>
                  </a:lnTo>
                  <a:lnTo>
                    <a:pt x="154" y="1725"/>
                  </a:lnTo>
                  <a:lnTo>
                    <a:pt x="159" y="1500"/>
                  </a:lnTo>
                  <a:lnTo>
                    <a:pt x="166" y="1294"/>
                  </a:lnTo>
                  <a:lnTo>
                    <a:pt x="171" y="1104"/>
                  </a:lnTo>
                  <a:lnTo>
                    <a:pt x="176" y="934"/>
                  </a:lnTo>
                  <a:lnTo>
                    <a:pt x="182" y="781"/>
                  </a:lnTo>
                  <a:lnTo>
                    <a:pt x="187" y="643"/>
                  </a:lnTo>
                  <a:lnTo>
                    <a:pt x="192" y="520"/>
                  </a:lnTo>
                  <a:lnTo>
                    <a:pt x="199" y="411"/>
                  </a:lnTo>
                  <a:lnTo>
                    <a:pt x="204" y="318"/>
                  </a:lnTo>
                  <a:lnTo>
                    <a:pt x="209" y="237"/>
                  </a:lnTo>
                  <a:lnTo>
                    <a:pt x="215" y="170"/>
                  </a:lnTo>
                  <a:lnTo>
                    <a:pt x="220" y="114"/>
                  </a:lnTo>
                  <a:lnTo>
                    <a:pt x="226" y="69"/>
                  </a:lnTo>
                  <a:lnTo>
                    <a:pt x="232" y="37"/>
                  </a:lnTo>
                  <a:lnTo>
                    <a:pt x="237" y="15"/>
                  </a:lnTo>
                  <a:lnTo>
                    <a:pt x="242" y="2"/>
                  </a:lnTo>
                  <a:lnTo>
                    <a:pt x="248" y="0"/>
                  </a:lnTo>
                  <a:lnTo>
                    <a:pt x="253" y="6"/>
                  </a:lnTo>
                  <a:lnTo>
                    <a:pt x="259" y="21"/>
                  </a:lnTo>
                  <a:lnTo>
                    <a:pt x="265" y="44"/>
                  </a:lnTo>
                  <a:lnTo>
                    <a:pt x="270" y="76"/>
                  </a:lnTo>
                  <a:lnTo>
                    <a:pt x="275" y="114"/>
                  </a:lnTo>
                  <a:lnTo>
                    <a:pt x="281" y="160"/>
                  </a:lnTo>
                  <a:lnTo>
                    <a:pt x="287" y="212"/>
                  </a:lnTo>
                  <a:lnTo>
                    <a:pt x="292" y="271"/>
                  </a:lnTo>
                  <a:lnTo>
                    <a:pt x="298" y="335"/>
                  </a:lnTo>
                  <a:lnTo>
                    <a:pt x="303" y="405"/>
                  </a:lnTo>
                  <a:lnTo>
                    <a:pt x="308" y="481"/>
                  </a:lnTo>
                  <a:lnTo>
                    <a:pt x="313" y="561"/>
                  </a:lnTo>
                  <a:lnTo>
                    <a:pt x="320" y="646"/>
                  </a:lnTo>
                  <a:lnTo>
                    <a:pt x="325" y="735"/>
                  </a:lnTo>
                  <a:lnTo>
                    <a:pt x="330" y="830"/>
                  </a:lnTo>
                  <a:lnTo>
                    <a:pt x="336" y="927"/>
                  </a:lnTo>
                  <a:lnTo>
                    <a:pt x="341" y="1028"/>
                  </a:lnTo>
                  <a:lnTo>
                    <a:pt x="347" y="1134"/>
                  </a:lnTo>
                  <a:lnTo>
                    <a:pt x="353" y="1241"/>
                  </a:lnTo>
                  <a:lnTo>
                    <a:pt x="358" y="1352"/>
                  </a:lnTo>
                  <a:lnTo>
                    <a:pt x="363" y="1466"/>
                  </a:lnTo>
                  <a:lnTo>
                    <a:pt x="369" y="1582"/>
                  </a:lnTo>
                  <a:lnTo>
                    <a:pt x="374" y="1700"/>
                  </a:lnTo>
                  <a:lnTo>
                    <a:pt x="380" y="1821"/>
                  </a:lnTo>
                  <a:lnTo>
                    <a:pt x="386" y="1943"/>
                  </a:lnTo>
                  <a:lnTo>
                    <a:pt x="391" y="2068"/>
                  </a:lnTo>
                  <a:lnTo>
                    <a:pt x="396" y="2194"/>
                  </a:lnTo>
                  <a:lnTo>
                    <a:pt x="402" y="2321"/>
                  </a:lnTo>
                  <a:lnTo>
                    <a:pt x="408" y="2450"/>
                  </a:lnTo>
                  <a:lnTo>
                    <a:pt x="413" y="2581"/>
                  </a:lnTo>
                  <a:lnTo>
                    <a:pt x="419" y="2712"/>
                  </a:lnTo>
                  <a:lnTo>
                    <a:pt x="424" y="2844"/>
                  </a:lnTo>
                  <a:lnTo>
                    <a:pt x="429" y="2977"/>
                  </a:lnTo>
                  <a:lnTo>
                    <a:pt x="435" y="3111"/>
                  </a:lnTo>
                  <a:lnTo>
                    <a:pt x="441" y="3245"/>
                  </a:lnTo>
                  <a:lnTo>
                    <a:pt x="446" y="3380"/>
                  </a:lnTo>
                  <a:lnTo>
                    <a:pt x="452" y="3514"/>
                  </a:lnTo>
                  <a:lnTo>
                    <a:pt x="457" y="3650"/>
                  </a:lnTo>
                  <a:lnTo>
                    <a:pt x="462" y="3785"/>
                  </a:lnTo>
                  <a:lnTo>
                    <a:pt x="469" y="3921"/>
                  </a:lnTo>
                  <a:lnTo>
                    <a:pt x="474" y="4056"/>
                  </a:lnTo>
                  <a:lnTo>
                    <a:pt x="479" y="4191"/>
                  </a:lnTo>
                  <a:lnTo>
                    <a:pt x="485" y="4327"/>
                  </a:lnTo>
                  <a:lnTo>
                    <a:pt x="490" y="4462"/>
                  </a:lnTo>
                  <a:lnTo>
                    <a:pt x="495" y="4596"/>
                  </a:lnTo>
                  <a:lnTo>
                    <a:pt x="502" y="4730"/>
                  </a:lnTo>
                  <a:lnTo>
                    <a:pt x="507" y="4864"/>
                  </a:lnTo>
                  <a:lnTo>
                    <a:pt x="512" y="4997"/>
                  </a:lnTo>
                  <a:lnTo>
                    <a:pt x="518" y="5130"/>
                  </a:lnTo>
                  <a:lnTo>
                    <a:pt x="523" y="5262"/>
                  </a:lnTo>
                  <a:lnTo>
                    <a:pt x="529" y="5393"/>
                  </a:lnTo>
                  <a:lnTo>
                    <a:pt x="535" y="5524"/>
                  </a:lnTo>
                  <a:lnTo>
                    <a:pt x="540" y="5654"/>
                  </a:lnTo>
                  <a:lnTo>
                    <a:pt x="545" y="5783"/>
                  </a:lnTo>
                  <a:lnTo>
                    <a:pt x="550" y="5911"/>
                  </a:lnTo>
                  <a:lnTo>
                    <a:pt x="556" y="6039"/>
                  </a:lnTo>
                  <a:lnTo>
                    <a:pt x="562" y="6166"/>
                  </a:lnTo>
                  <a:lnTo>
                    <a:pt x="567" y="6290"/>
                  </a:lnTo>
                  <a:lnTo>
                    <a:pt x="573" y="6415"/>
                  </a:lnTo>
                  <a:lnTo>
                    <a:pt x="578" y="6539"/>
                  </a:lnTo>
                  <a:lnTo>
                    <a:pt x="583" y="6661"/>
                  </a:lnTo>
                  <a:lnTo>
                    <a:pt x="590" y="6783"/>
                  </a:lnTo>
                  <a:lnTo>
                    <a:pt x="595" y="6903"/>
                  </a:lnTo>
                  <a:lnTo>
                    <a:pt x="600" y="7022"/>
                  </a:lnTo>
                  <a:lnTo>
                    <a:pt x="606" y="7139"/>
                  </a:lnTo>
                  <a:lnTo>
                    <a:pt x="611" y="7257"/>
                  </a:lnTo>
                  <a:lnTo>
                    <a:pt x="616" y="7372"/>
                  </a:lnTo>
                  <a:lnTo>
                    <a:pt x="623" y="7487"/>
                  </a:lnTo>
                  <a:lnTo>
                    <a:pt x="628" y="7601"/>
                  </a:lnTo>
                  <a:lnTo>
                    <a:pt x="633" y="7712"/>
                  </a:lnTo>
                  <a:lnTo>
                    <a:pt x="639" y="7824"/>
                  </a:lnTo>
                  <a:lnTo>
                    <a:pt x="644" y="7934"/>
                  </a:lnTo>
                  <a:lnTo>
                    <a:pt x="650" y="8042"/>
                  </a:lnTo>
                  <a:lnTo>
                    <a:pt x="656" y="8150"/>
                  </a:lnTo>
                  <a:lnTo>
                    <a:pt x="661" y="8257"/>
                  </a:lnTo>
                  <a:lnTo>
                    <a:pt x="666" y="8361"/>
                  </a:lnTo>
                  <a:lnTo>
                    <a:pt x="672" y="8465"/>
                  </a:lnTo>
                  <a:lnTo>
                    <a:pt x="677" y="8567"/>
                  </a:lnTo>
                  <a:lnTo>
                    <a:pt x="683" y="8669"/>
                  </a:lnTo>
                  <a:lnTo>
                    <a:pt x="689" y="8768"/>
                  </a:lnTo>
                  <a:lnTo>
                    <a:pt x="694" y="8867"/>
                  </a:lnTo>
                  <a:lnTo>
                    <a:pt x="699" y="8965"/>
                  </a:lnTo>
                  <a:lnTo>
                    <a:pt x="705" y="9061"/>
                  </a:lnTo>
                  <a:lnTo>
                    <a:pt x="711" y="9157"/>
                  </a:lnTo>
                  <a:lnTo>
                    <a:pt x="716" y="9250"/>
                  </a:lnTo>
                  <a:lnTo>
                    <a:pt x="722" y="9343"/>
                  </a:lnTo>
                  <a:lnTo>
                    <a:pt x="727" y="9434"/>
                  </a:lnTo>
                  <a:lnTo>
                    <a:pt x="732" y="9524"/>
                  </a:lnTo>
                  <a:lnTo>
                    <a:pt x="737" y="9613"/>
                  </a:lnTo>
                  <a:lnTo>
                    <a:pt x="744" y="9701"/>
                  </a:lnTo>
                  <a:lnTo>
                    <a:pt x="749" y="9787"/>
                  </a:lnTo>
                  <a:lnTo>
                    <a:pt x="754" y="9872"/>
                  </a:lnTo>
                  <a:lnTo>
                    <a:pt x="760" y="9956"/>
                  </a:lnTo>
                  <a:lnTo>
                    <a:pt x="765" y="10039"/>
                  </a:lnTo>
                  <a:lnTo>
                    <a:pt x="772" y="10121"/>
                  </a:lnTo>
                  <a:lnTo>
                    <a:pt x="777" y="10202"/>
                  </a:lnTo>
                  <a:lnTo>
                    <a:pt x="782" y="10280"/>
                  </a:lnTo>
                  <a:lnTo>
                    <a:pt x="787" y="10359"/>
                  </a:lnTo>
                  <a:lnTo>
                    <a:pt x="793" y="10436"/>
                  </a:lnTo>
                  <a:lnTo>
                    <a:pt x="798" y="10511"/>
                  </a:lnTo>
                  <a:lnTo>
                    <a:pt x="804" y="10586"/>
                  </a:lnTo>
                  <a:lnTo>
                    <a:pt x="810" y="10660"/>
                  </a:lnTo>
                  <a:lnTo>
                    <a:pt x="815" y="10733"/>
                  </a:lnTo>
                  <a:lnTo>
                    <a:pt x="820" y="10804"/>
                  </a:lnTo>
                  <a:lnTo>
                    <a:pt x="826" y="10875"/>
                  </a:lnTo>
                  <a:lnTo>
                    <a:pt x="832" y="10943"/>
                  </a:lnTo>
                  <a:lnTo>
                    <a:pt x="837" y="11011"/>
                  </a:lnTo>
                  <a:lnTo>
                    <a:pt x="843" y="11079"/>
                  </a:lnTo>
                  <a:lnTo>
                    <a:pt x="848" y="11145"/>
                  </a:lnTo>
                  <a:lnTo>
                    <a:pt x="853" y="11209"/>
                  </a:lnTo>
                  <a:lnTo>
                    <a:pt x="859" y="11274"/>
                  </a:lnTo>
                  <a:lnTo>
                    <a:pt x="865" y="11336"/>
                  </a:lnTo>
                  <a:lnTo>
                    <a:pt x="870" y="11399"/>
                  </a:lnTo>
                  <a:lnTo>
                    <a:pt x="876" y="11460"/>
                  </a:lnTo>
                  <a:lnTo>
                    <a:pt x="881" y="11519"/>
                  </a:lnTo>
                  <a:lnTo>
                    <a:pt x="886" y="11579"/>
                  </a:lnTo>
                  <a:lnTo>
                    <a:pt x="892" y="11637"/>
                  </a:lnTo>
                  <a:lnTo>
                    <a:pt x="898" y="11693"/>
                  </a:lnTo>
                  <a:lnTo>
                    <a:pt x="903" y="11750"/>
                  </a:lnTo>
                  <a:lnTo>
                    <a:pt x="909" y="11805"/>
                  </a:lnTo>
                  <a:lnTo>
                    <a:pt x="914" y="11859"/>
                  </a:lnTo>
                  <a:lnTo>
                    <a:pt x="919" y="11913"/>
                  </a:lnTo>
                  <a:lnTo>
                    <a:pt x="926" y="11966"/>
                  </a:lnTo>
                  <a:lnTo>
                    <a:pt x="931" y="12017"/>
                  </a:lnTo>
                  <a:lnTo>
                    <a:pt x="936" y="12067"/>
                  </a:lnTo>
                  <a:lnTo>
                    <a:pt x="942" y="12118"/>
                  </a:lnTo>
                  <a:lnTo>
                    <a:pt x="947" y="12167"/>
                  </a:lnTo>
                  <a:lnTo>
                    <a:pt x="952" y="12215"/>
                  </a:lnTo>
                  <a:lnTo>
                    <a:pt x="959" y="12263"/>
                  </a:lnTo>
                  <a:lnTo>
                    <a:pt x="964" y="12309"/>
                  </a:lnTo>
                  <a:lnTo>
                    <a:pt x="969" y="12355"/>
                  </a:lnTo>
                  <a:lnTo>
                    <a:pt x="974" y="12400"/>
                  </a:lnTo>
                  <a:lnTo>
                    <a:pt x="980" y="12445"/>
                  </a:lnTo>
                  <a:lnTo>
                    <a:pt x="986" y="12488"/>
                  </a:lnTo>
                  <a:lnTo>
                    <a:pt x="991" y="12530"/>
                  </a:lnTo>
                  <a:lnTo>
                    <a:pt x="997" y="12572"/>
                  </a:lnTo>
                  <a:lnTo>
                    <a:pt x="1002" y="12614"/>
                  </a:lnTo>
                  <a:lnTo>
                    <a:pt x="1007" y="12654"/>
                  </a:lnTo>
                  <a:lnTo>
                    <a:pt x="1013" y="12694"/>
                  </a:lnTo>
                  <a:lnTo>
                    <a:pt x="1019" y="12733"/>
                  </a:lnTo>
                  <a:lnTo>
                    <a:pt x="1024" y="12771"/>
                  </a:lnTo>
                  <a:lnTo>
                    <a:pt x="1030" y="12810"/>
                  </a:lnTo>
                  <a:lnTo>
                    <a:pt x="1035" y="12846"/>
                  </a:lnTo>
                  <a:lnTo>
                    <a:pt x="1040" y="12883"/>
                  </a:lnTo>
                  <a:lnTo>
                    <a:pt x="1047" y="12918"/>
                  </a:lnTo>
                  <a:lnTo>
                    <a:pt x="1052" y="12953"/>
                  </a:lnTo>
                  <a:lnTo>
                    <a:pt x="1057" y="12988"/>
                  </a:lnTo>
                  <a:lnTo>
                    <a:pt x="1063" y="13022"/>
                  </a:lnTo>
                  <a:lnTo>
                    <a:pt x="1068" y="13055"/>
                  </a:lnTo>
                  <a:lnTo>
                    <a:pt x="1073" y="13087"/>
                  </a:lnTo>
                  <a:lnTo>
                    <a:pt x="1080" y="13119"/>
                  </a:lnTo>
                  <a:lnTo>
                    <a:pt x="1085" y="13151"/>
                  </a:lnTo>
                  <a:lnTo>
                    <a:pt x="1090" y="13182"/>
                  </a:lnTo>
                  <a:lnTo>
                    <a:pt x="1096" y="13212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6160" name="Freeform 241"/>
            <p:cNvSpPr>
              <a:spLocks/>
            </p:cNvSpPr>
            <p:nvPr/>
          </p:nvSpPr>
          <p:spPr bwMode="auto">
            <a:xfrm>
              <a:off x="3559" y="1820"/>
              <a:ext cx="69" cy="49"/>
            </a:xfrm>
            <a:custGeom>
              <a:avLst/>
              <a:gdLst>
                <a:gd name="T0" fmla="*/ 1 w 1095"/>
                <a:gd name="T1" fmla="*/ 3 h 1492"/>
                <a:gd name="T2" fmla="*/ 2 w 1095"/>
                <a:gd name="T3" fmla="*/ 6 h 1492"/>
                <a:gd name="T4" fmla="*/ 4 w 1095"/>
                <a:gd name="T5" fmla="*/ 10 h 1492"/>
                <a:gd name="T6" fmla="*/ 5 w 1095"/>
                <a:gd name="T7" fmla="*/ 13 h 1492"/>
                <a:gd name="T8" fmla="*/ 7 w 1095"/>
                <a:gd name="T9" fmla="*/ 16 h 1492"/>
                <a:gd name="T10" fmla="*/ 8 w 1095"/>
                <a:gd name="T11" fmla="*/ 18 h 1492"/>
                <a:gd name="T12" fmla="*/ 9 w 1095"/>
                <a:gd name="T13" fmla="*/ 21 h 1492"/>
                <a:gd name="T14" fmla="*/ 11 w 1095"/>
                <a:gd name="T15" fmla="*/ 23 h 1492"/>
                <a:gd name="T16" fmla="*/ 12 w 1095"/>
                <a:gd name="T17" fmla="*/ 25 h 1492"/>
                <a:gd name="T18" fmla="*/ 13 w 1095"/>
                <a:gd name="T19" fmla="*/ 27 h 1492"/>
                <a:gd name="T20" fmla="*/ 15 w 1095"/>
                <a:gd name="T21" fmla="*/ 29 h 1492"/>
                <a:gd name="T22" fmla="*/ 16 w 1095"/>
                <a:gd name="T23" fmla="*/ 31 h 1492"/>
                <a:gd name="T24" fmla="*/ 18 w 1095"/>
                <a:gd name="T25" fmla="*/ 32 h 1492"/>
                <a:gd name="T26" fmla="*/ 19 w 1095"/>
                <a:gd name="T27" fmla="*/ 34 h 1492"/>
                <a:gd name="T28" fmla="*/ 20 w 1095"/>
                <a:gd name="T29" fmla="*/ 35 h 1492"/>
                <a:gd name="T30" fmla="*/ 22 w 1095"/>
                <a:gd name="T31" fmla="*/ 36 h 1492"/>
                <a:gd name="T32" fmla="*/ 23 w 1095"/>
                <a:gd name="T33" fmla="*/ 37 h 1492"/>
                <a:gd name="T34" fmla="*/ 25 w 1095"/>
                <a:gd name="T35" fmla="*/ 38 h 1492"/>
                <a:gd name="T36" fmla="*/ 26 w 1095"/>
                <a:gd name="T37" fmla="*/ 39 h 1492"/>
                <a:gd name="T38" fmla="*/ 27 w 1095"/>
                <a:gd name="T39" fmla="*/ 40 h 1492"/>
                <a:gd name="T40" fmla="*/ 29 w 1095"/>
                <a:gd name="T41" fmla="*/ 41 h 1492"/>
                <a:gd name="T42" fmla="*/ 30 w 1095"/>
                <a:gd name="T43" fmla="*/ 42 h 1492"/>
                <a:gd name="T44" fmla="*/ 32 w 1095"/>
                <a:gd name="T45" fmla="*/ 42 h 1492"/>
                <a:gd name="T46" fmla="*/ 33 w 1095"/>
                <a:gd name="T47" fmla="*/ 43 h 1492"/>
                <a:gd name="T48" fmla="*/ 34 w 1095"/>
                <a:gd name="T49" fmla="*/ 43 h 1492"/>
                <a:gd name="T50" fmla="*/ 36 w 1095"/>
                <a:gd name="T51" fmla="*/ 44 h 1492"/>
                <a:gd name="T52" fmla="*/ 37 w 1095"/>
                <a:gd name="T53" fmla="*/ 44 h 1492"/>
                <a:gd name="T54" fmla="*/ 39 w 1095"/>
                <a:gd name="T55" fmla="*/ 45 h 1492"/>
                <a:gd name="T56" fmla="*/ 40 w 1095"/>
                <a:gd name="T57" fmla="*/ 45 h 1492"/>
                <a:gd name="T58" fmla="*/ 41 w 1095"/>
                <a:gd name="T59" fmla="*/ 46 h 1492"/>
                <a:gd name="T60" fmla="*/ 43 w 1095"/>
                <a:gd name="T61" fmla="*/ 46 h 1492"/>
                <a:gd name="T62" fmla="*/ 44 w 1095"/>
                <a:gd name="T63" fmla="*/ 46 h 1492"/>
                <a:gd name="T64" fmla="*/ 45 w 1095"/>
                <a:gd name="T65" fmla="*/ 47 h 1492"/>
                <a:gd name="T66" fmla="*/ 47 w 1095"/>
                <a:gd name="T67" fmla="*/ 47 h 1492"/>
                <a:gd name="T68" fmla="*/ 48 w 1095"/>
                <a:gd name="T69" fmla="*/ 47 h 1492"/>
                <a:gd name="T70" fmla="*/ 50 w 1095"/>
                <a:gd name="T71" fmla="*/ 47 h 1492"/>
                <a:gd name="T72" fmla="*/ 51 w 1095"/>
                <a:gd name="T73" fmla="*/ 47 h 1492"/>
                <a:gd name="T74" fmla="*/ 52 w 1095"/>
                <a:gd name="T75" fmla="*/ 48 h 1492"/>
                <a:gd name="T76" fmla="*/ 54 w 1095"/>
                <a:gd name="T77" fmla="*/ 48 h 1492"/>
                <a:gd name="T78" fmla="*/ 55 w 1095"/>
                <a:gd name="T79" fmla="*/ 48 h 1492"/>
                <a:gd name="T80" fmla="*/ 57 w 1095"/>
                <a:gd name="T81" fmla="*/ 48 h 1492"/>
                <a:gd name="T82" fmla="*/ 58 w 1095"/>
                <a:gd name="T83" fmla="*/ 48 h 1492"/>
                <a:gd name="T84" fmla="*/ 59 w 1095"/>
                <a:gd name="T85" fmla="*/ 48 h 1492"/>
                <a:gd name="T86" fmla="*/ 61 w 1095"/>
                <a:gd name="T87" fmla="*/ 48 h 1492"/>
                <a:gd name="T88" fmla="*/ 62 w 1095"/>
                <a:gd name="T89" fmla="*/ 49 h 1492"/>
                <a:gd name="T90" fmla="*/ 63 w 1095"/>
                <a:gd name="T91" fmla="*/ 49 h 1492"/>
                <a:gd name="T92" fmla="*/ 65 w 1095"/>
                <a:gd name="T93" fmla="*/ 49 h 1492"/>
                <a:gd name="T94" fmla="*/ 66 w 1095"/>
                <a:gd name="T95" fmla="*/ 49 h 1492"/>
                <a:gd name="T96" fmla="*/ 68 w 1095"/>
                <a:gd name="T97" fmla="*/ 49 h 1492"/>
                <a:gd name="T98" fmla="*/ 69 w 1095"/>
                <a:gd name="T99" fmla="*/ 49 h 149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95" h="1492">
                  <a:moveTo>
                    <a:pt x="0" y="0"/>
                  </a:moveTo>
                  <a:lnTo>
                    <a:pt x="5" y="30"/>
                  </a:lnTo>
                  <a:lnTo>
                    <a:pt x="11" y="59"/>
                  </a:lnTo>
                  <a:lnTo>
                    <a:pt x="17" y="87"/>
                  </a:lnTo>
                  <a:lnTo>
                    <a:pt x="22" y="116"/>
                  </a:lnTo>
                  <a:lnTo>
                    <a:pt x="27" y="144"/>
                  </a:lnTo>
                  <a:lnTo>
                    <a:pt x="33" y="171"/>
                  </a:lnTo>
                  <a:lnTo>
                    <a:pt x="38" y="197"/>
                  </a:lnTo>
                  <a:lnTo>
                    <a:pt x="44" y="223"/>
                  </a:lnTo>
                  <a:lnTo>
                    <a:pt x="50" y="249"/>
                  </a:lnTo>
                  <a:lnTo>
                    <a:pt x="55" y="275"/>
                  </a:lnTo>
                  <a:lnTo>
                    <a:pt x="60" y="299"/>
                  </a:lnTo>
                  <a:lnTo>
                    <a:pt x="65" y="323"/>
                  </a:lnTo>
                  <a:lnTo>
                    <a:pt x="72" y="347"/>
                  </a:lnTo>
                  <a:lnTo>
                    <a:pt x="77" y="370"/>
                  </a:lnTo>
                  <a:lnTo>
                    <a:pt x="83" y="393"/>
                  </a:lnTo>
                  <a:lnTo>
                    <a:pt x="88" y="415"/>
                  </a:lnTo>
                  <a:lnTo>
                    <a:pt x="93" y="437"/>
                  </a:lnTo>
                  <a:lnTo>
                    <a:pt x="98" y="459"/>
                  </a:lnTo>
                  <a:lnTo>
                    <a:pt x="105" y="481"/>
                  </a:lnTo>
                  <a:lnTo>
                    <a:pt x="110" y="501"/>
                  </a:lnTo>
                  <a:lnTo>
                    <a:pt x="115" y="521"/>
                  </a:lnTo>
                  <a:lnTo>
                    <a:pt x="121" y="541"/>
                  </a:lnTo>
                  <a:lnTo>
                    <a:pt x="126" y="561"/>
                  </a:lnTo>
                  <a:lnTo>
                    <a:pt x="132" y="580"/>
                  </a:lnTo>
                  <a:lnTo>
                    <a:pt x="138" y="599"/>
                  </a:lnTo>
                  <a:lnTo>
                    <a:pt x="143" y="618"/>
                  </a:lnTo>
                  <a:lnTo>
                    <a:pt x="148" y="636"/>
                  </a:lnTo>
                  <a:lnTo>
                    <a:pt x="154" y="654"/>
                  </a:lnTo>
                  <a:lnTo>
                    <a:pt x="159" y="671"/>
                  </a:lnTo>
                  <a:lnTo>
                    <a:pt x="165" y="688"/>
                  </a:lnTo>
                  <a:lnTo>
                    <a:pt x="171" y="705"/>
                  </a:lnTo>
                  <a:lnTo>
                    <a:pt x="176" y="721"/>
                  </a:lnTo>
                  <a:lnTo>
                    <a:pt x="181" y="737"/>
                  </a:lnTo>
                  <a:lnTo>
                    <a:pt x="187" y="753"/>
                  </a:lnTo>
                  <a:lnTo>
                    <a:pt x="193" y="768"/>
                  </a:lnTo>
                  <a:lnTo>
                    <a:pt x="198" y="783"/>
                  </a:lnTo>
                  <a:lnTo>
                    <a:pt x="204" y="799"/>
                  </a:lnTo>
                  <a:lnTo>
                    <a:pt x="209" y="814"/>
                  </a:lnTo>
                  <a:lnTo>
                    <a:pt x="214" y="828"/>
                  </a:lnTo>
                  <a:lnTo>
                    <a:pt x="220" y="842"/>
                  </a:lnTo>
                  <a:lnTo>
                    <a:pt x="226" y="856"/>
                  </a:lnTo>
                  <a:lnTo>
                    <a:pt x="231" y="869"/>
                  </a:lnTo>
                  <a:lnTo>
                    <a:pt x="237" y="882"/>
                  </a:lnTo>
                  <a:lnTo>
                    <a:pt x="242" y="895"/>
                  </a:lnTo>
                  <a:lnTo>
                    <a:pt x="247" y="908"/>
                  </a:lnTo>
                  <a:lnTo>
                    <a:pt x="254" y="920"/>
                  </a:lnTo>
                  <a:lnTo>
                    <a:pt x="259" y="932"/>
                  </a:lnTo>
                  <a:lnTo>
                    <a:pt x="264" y="944"/>
                  </a:lnTo>
                  <a:lnTo>
                    <a:pt x="270" y="956"/>
                  </a:lnTo>
                  <a:lnTo>
                    <a:pt x="275" y="968"/>
                  </a:lnTo>
                  <a:lnTo>
                    <a:pt x="280" y="980"/>
                  </a:lnTo>
                  <a:lnTo>
                    <a:pt x="287" y="991"/>
                  </a:lnTo>
                  <a:lnTo>
                    <a:pt x="292" y="1001"/>
                  </a:lnTo>
                  <a:lnTo>
                    <a:pt x="297" y="1012"/>
                  </a:lnTo>
                  <a:lnTo>
                    <a:pt x="302" y="1022"/>
                  </a:lnTo>
                  <a:lnTo>
                    <a:pt x="308" y="1032"/>
                  </a:lnTo>
                  <a:lnTo>
                    <a:pt x="314" y="1042"/>
                  </a:lnTo>
                  <a:lnTo>
                    <a:pt x="319" y="1052"/>
                  </a:lnTo>
                  <a:lnTo>
                    <a:pt x="325" y="1062"/>
                  </a:lnTo>
                  <a:lnTo>
                    <a:pt x="330" y="1071"/>
                  </a:lnTo>
                  <a:lnTo>
                    <a:pt x="335" y="1080"/>
                  </a:lnTo>
                  <a:lnTo>
                    <a:pt x="341" y="1089"/>
                  </a:lnTo>
                  <a:lnTo>
                    <a:pt x="347" y="1098"/>
                  </a:lnTo>
                  <a:lnTo>
                    <a:pt x="352" y="1107"/>
                  </a:lnTo>
                  <a:lnTo>
                    <a:pt x="358" y="1115"/>
                  </a:lnTo>
                  <a:lnTo>
                    <a:pt x="363" y="1123"/>
                  </a:lnTo>
                  <a:lnTo>
                    <a:pt x="368" y="1131"/>
                  </a:lnTo>
                  <a:lnTo>
                    <a:pt x="375" y="1140"/>
                  </a:lnTo>
                  <a:lnTo>
                    <a:pt x="380" y="1148"/>
                  </a:lnTo>
                  <a:lnTo>
                    <a:pt x="385" y="1156"/>
                  </a:lnTo>
                  <a:lnTo>
                    <a:pt x="391" y="1163"/>
                  </a:lnTo>
                  <a:lnTo>
                    <a:pt x="396" y="1170"/>
                  </a:lnTo>
                  <a:lnTo>
                    <a:pt x="401" y="1178"/>
                  </a:lnTo>
                  <a:lnTo>
                    <a:pt x="408" y="1185"/>
                  </a:lnTo>
                  <a:lnTo>
                    <a:pt x="413" y="1191"/>
                  </a:lnTo>
                  <a:lnTo>
                    <a:pt x="418" y="1198"/>
                  </a:lnTo>
                  <a:lnTo>
                    <a:pt x="424" y="1205"/>
                  </a:lnTo>
                  <a:lnTo>
                    <a:pt x="429" y="1211"/>
                  </a:lnTo>
                  <a:lnTo>
                    <a:pt x="435" y="1218"/>
                  </a:lnTo>
                  <a:lnTo>
                    <a:pt x="441" y="1224"/>
                  </a:lnTo>
                  <a:lnTo>
                    <a:pt x="446" y="1230"/>
                  </a:lnTo>
                  <a:lnTo>
                    <a:pt x="451" y="1236"/>
                  </a:lnTo>
                  <a:lnTo>
                    <a:pt x="457" y="1242"/>
                  </a:lnTo>
                  <a:lnTo>
                    <a:pt x="462" y="1247"/>
                  </a:lnTo>
                  <a:lnTo>
                    <a:pt x="468" y="1253"/>
                  </a:lnTo>
                  <a:lnTo>
                    <a:pt x="474" y="1258"/>
                  </a:lnTo>
                  <a:lnTo>
                    <a:pt x="479" y="1264"/>
                  </a:lnTo>
                  <a:lnTo>
                    <a:pt x="484" y="1269"/>
                  </a:lnTo>
                  <a:lnTo>
                    <a:pt x="490" y="1274"/>
                  </a:lnTo>
                  <a:lnTo>
                    <a:pt x="496" y="1279"/>
                  </a:lnTo>
                  <a:lnTo>
                    <a:pt x="501" y="1284"/>
                  </a:lnTo>
                  <a:lnTo>
                    <a:pt x="507" y="1289"/>
                  </a:lnTo>
                  <a:lnTo>
                    <a:pt x="512" y="1294"/>
                  </a:lnTo>
                  <a:lnTo>
                    <a:pt x="517" y="1298"/>
                  </a:lnTo>
                  <a:lnTo>
                    <a:pt x="522" y="1303"/>
                  </a:lnTo>
                  <a:lnTo>
                    <a:pt x="529" y="1307"/>
                  </a:lnTo>
                  <a:lnTo>
                    <a:pt x="534" y="1313"/>
                  </a:lnTo>
                  <a:lnTo>
                    <a:pt x="539" y="1317"/>
                  </a:lnTo>
                  <a:lnTo>
                    <a:pt x="545" y="1321"/>
                  </a:lnTo>
                  <a:lnTo>
                    <a:pt x="550" y="1325"/>
                  </a:lnTo>
                  <a:lnTo>
                    <a:pt x="556" y="1329"/>
                  </a:lnTo>
                  <a:lnTo>
                    <a:pt x="562" y="1333"/>
                  </a:lnTo>
                  <a:lnTo>
                    <a:pt x="567" y="1337"/>
                  </a:lnTo>
                  <a:lnTo>
                    <a:pt x="572" y="1341"/>
                  </a:lnTo>
                  <a:lnTo>
                    <a:pt x="578" y="1344"/>
                  </a:lnTo>
                  <a:lnTo>
                    <a:pt x="583" y="1348"/>
                  </a:lnTo>
                  <a:lnTo>
                    <a:pt x="589" y="1351"/>
                  </a:lnTo>
                  <a:lnTo>
                    <a:pt x="595" y="1355"/>
                  </a:lnTo>
                  <a:lnTo>
                    <a:pt x="600" y="1358"/>
                  </a:lnTo>
                  <a:lnTo>
                    <a:pt x="605" y="1362"/>
                  </a:lnTo>
                  <a:lnTo>
                    <a:pt x="611" y="1365"/>
                  </a:lnTo>
                  <a:lnTo>
                    <a:pt x="617" y="1368"/>
                  </a:lnTo>
                  <a:lnTo>
                    <a:pt x="622" y="1371"/>
                  </a:lnTo>
                  <a:lnTo>
                    <a:pt x="628" y="1374"/>
                  </a:lnTo>
                  <a:lnTo>
                    <a:pt x="633" y="1377"/>
                  </a:lnTo>
                  <a:lnTo>
                    <a:pt x="638" y="1380"/>
                  </a:lnTo>
                  <a:lnTo>
                    <a:pt x="644" y="1383"/>
                  </a:lnTo>
                  <a:lnTo>
                    <a:pt x="650" y="1386"/>
                  </a:lnTo>
                  <a:lnTo>
                    <a:pt x="655" y="1388"/>
                  </a:lnTo>
                  <a:lnTo>
                    <a:pt x="661" y="1391"/>
                  </a:lnTo>
                  <a:lnTo>
                    <a:pt x="666" y="1394"/>
                  </a:lnTo>
                  <a:lnTo>
                    <a:pt x="671" y="1396"/>
                  </a:lnTo>
                  <a:lnTo>
                    <a:pt x="678" y="1399"/>
                  </a:lnTo>
                  <a:lnTo>
                    <a:pt x="683" y="1401"/>
                  </a:lnTo>
                  <a:lnTo>
                    <a:pt x="688" y="1403"/>
                  </a:lnTo>
                  <a:lnTo>
                    <a:pt x="694" y="1406"/>
                  </a:lnTo>
                  <a:lnTo>
                    <a:pt x="699" y="1408"/>
                  </a:lnTo>
                  <a:lnTo>
                    <a:pt x="704" y="1410"/>
                  </a:lnTo>
                  <a:lnTo>
                    <a:pt x="711" y="1413"/>
                  </a:lnTo>
                  <a:lnTo>
                    <a:pt x="716" y="1415"/>
                  </a:lnTo>
                  <a:lnTo>
                    <a:pt x="721" y="1417"/>
                  </a:lnTo>
                  <a:lnTo>
                    <a:pt x="726" y="1419"/>
                  </a:lnTo>
                  <a:lnTo>
                    <a:pt x="732" y="1421"/>
                  </a:lnTo>
                  <a:lnTo>
                    <a:pt x="738" y="1423"/>
                  </a:lnTo>
                  <a:lnTo>
                    <a:pt x="743" y="1425"/>
                  </a:lnTo>
                  <a:lnTo>
                    <a:pt x="749" y="1427"/>
                  </a:lnTo>
                  <a:lnTo>
                    <a:pt x="754" y="1429"/>
                  </a:lnTo>
                  <a:lnTo>
                    <a:pt x="759" y="1430"/>
                  </a:lnTo>
                  <a:lnTo>
                    <a:pt x="765" y="1432"/>
                  </a:lnTo>
                  <a:lnTo>
                    <a:pt x="771" y="1434"/>
                  </a:lnTo>
                  <a:lnTo>
                    <a:pt x="776" y="1436"/>
                  </a:lnTo>
                  <a:lnTo>
                    <a:pt x="782" y="1437"/>
                  </a:lnTo>
                  <a:lnTo>
                    <a:pt x="787" y="1439"/>
                  </a:lnTo>
                  <a:lnTo>
                    <a:pt x="792" y="1441"/>
                  </a:lnTo>
                  <a:lnTo>
                    <a:pt x="798" y="1442"/>
                  </a:lnTo>
                  <a:lnTo>
                    <a:pt x="804" y="1444"/>
                  </a:lnTo>
                  <a:lnTo>
                    <a:pt x="809" y="1445"/>
                  </a:lnTo>
                  <a:lnTo>
                    <a:pt x="815" y="1447"/>
                  </a:lnTo>
                  <a:lnTo>
                    <a:pt x="820" y="1448"/>
                  </a:lnTo>
                  <a:lnTo>
                    <a:pt x="825" y="1449"/>
                  </a:lnTo>
                  <a:lnTo>
                    <a:pt x="832" y="1451"/>
                  </a:lnTo>
                  <a:lnTo>
                    <a:pt x="837" y="1452"/>
                  </a:lnTo>
                  <a:lnTo>
                    <a:pt x="842" y="1453"/>
                  </a:lnTo>
                  <a:lnTo>
                    <a:pt x="848" y="1455"/>
                  </a:lnTo>
                  <a:lnTo>
                    <a:pt x="853" y="1456"/>
                  </a:lnTo>
                  <a:lnTo>
                    <a:pt x="858" y="1457"/>
                  </a:lnTo>
                  <a:lnTo>
                    <a:pt x="865" y="1458"/>
                  </a:lnTo>
                  <a:lnTo>
                    <a:pt x="870" y="1460"/>
                  </a:lnTo>
                  <a:lnTo>
                    <a:pt x="875" y="1461"/>
                  </a:lnTo>
                  <a:lnTo>
                    <a:pt x="881" y="1462"/>
                  </a:lnTo>
                  <a:lnTo>
                    <a:pt x="886" y="1463"/>
                  </a:lnTo>
                  <a:lnTo>
                    <a:pt x="892" y="1464"/>
                  </a:lnTo>
                  <a:lnTo>
                    <a:pt x="898" y="1465"/>
                  </a:lnTo>
                  <a:lnTo>
                    <a:pt x="903" y="1466"/>
                  </a:lnTo>
                  <a:lnTo>
                    <a:pt x="908" y="1467"/>
                  </a:lnTo>
                  <a:lnTo>
                    <a:pt x="914" y="1468"/>
                  </a:lnTo>
                  <a:lnTo>
                    <a:pt x="919" y="1469"/>
                  </a:lnTo>
                  <a:lnTo>
                    <a:pt x="925" y="1470"/>
                  </a:lnTo>
                  <a:lnTo>
                    <a:pt x="931" y="1471"/>
                  </a:lnTo>
                  <a:lnTo>
                    <a:pt x="936" y="1472"/>
                  </a:lnTo>
                  <a:lnTo>
                    <a:pt x="941" y="1473"/>
                  </a:lnTo>
                  <a:lnTo>
                    <a:pt x="946" y="1474"/>
                  </a:lnTo>
                  <a:lnTo>
                    <a:pt x="953" y="1474"/>
                  </a:lnTo>
                  <a:lnTo>
                    <a:pt x="958" y="1475"/>
                  </a:lnTo>
                  <a:lnTo>
                    <a:pt x="963" y="1476"/>
                  </a:lnTo>
                  <a:lnTo>
                    <a:pt x="969" y="1477"/>
                  </a:lnTo>
                  <a:lnTo>
                    <a:pt x="974" y="1478"/>
                  </a:lnTo>
                  <a:lnTo>
                    <a:pt x="979" y="1478"/>
                  </a:lnTo>
                  <a:lnTo>
                    <a:pt x="986" y="1479"/>
                  </a:lnTo>
                  <a:lnTo>
                    <a:pt x="991" y="1480"/>
                  </a:lnTo>
                  <a:lnTo>
                    <a:pt x="996" y="1481"/>
                  </a:lnTo>
                  <a:lnTo>
                    <a:pt x="1002" y="1481"/>
                  </a:lnTo>
                  <a:lnTo>
                    <a:pt x="1007" y="1483"/>
                  </a:lnTo>
                  <a:lnTo>
                    <a:pt x="1013" y="1484"/>
                  </a:lnTo>
                  <a:lnTo>
                    <a:pt x="1019" y="1484"/>
                  </a:lnTo>
                  <a:lnTo>
                    <a:pt x="1024" y="1485"/>
                  </a:lnTo>
                  <a:lnTo>
                    <a:pt x="1029" y="1486"/>
                  </a:lnTo>
                  <a:lnTo>
                    <a:pt x="1035" y="1486"/>
                  </a:lnTo>
                  <a:lnTo>
                    <a:pt x="1040" y="1487"/>
                  </a:lnTo>
                  <a:lnTo>
                    <a:pt x="1046" y="1487"/>
                  </a:lnTo>
                  <a:lnTo>
                    <a:pt x="1052" y="1488"/>
                  </a:lnTo>
                  <a:lnTo>
                    <a:pt x="1057" y="1488"/>
                  </a:lnTo>
                  <a:lnTo>
                    <a:pt x="1062" y="1489"/>
                  </a:lnTo>
                  <a:lnTo>
                    <a:pt x="1068" y="1489"/>
                  </a:lnTo>
                  <a:lnTo>
                    <a:pt x="1074" y="1490"/>
                  </a:lnTo>
                  <a:lnTo>
                    <a:pt x="1079" y="1491"/>
                  </a:lnTo>
                  <a:lnTo>
                    <a:pt x="1085" y="1491"/>
                  </a:lnTo>
                  <a:lnTo>
                    <a:pt x="1090" y="1492"/>
                  </a:lnTo>
                  <a:lnTo>
                    <a:pt x="1095" y="1492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6161" name="Freeform 271"/>
            <p:cNvSpPr>
              <a:spLocks/>
            </p:cNvSpPr>
            <p:nvPr/>
          </p:nvSpPr>
          <p:spPr bwMode="auto">
            <a:xfrm>
              <a:off x="4176" y="1837"/>
              <a:ext cx="68" cy="32"/>
            </a:xfrm>
            <a:custGeom>
              <a:avLst/>
              <a:gdLst>
                <a:gd name="T0" fmla="*/ 1 w 1096"/>
                <a:gd name="T1" fmla="*/ 32 h 979"/>
                <a:gd name="T2" fmla="*/ 2 w 1096"/>
                <a:gd name="T3" fmla="*/ 32 h 979"/>
                <a:gd name="T4" fmla="*/ 4 w 1096"/>
                <a:gd name="T5" fmla="*/ 32 h 979"/>
                <a:gd name="T6" fmla="*/ 5 w 1096"/>
                <a:gd name="T7" fmla="*/ 32 h 979"/>
                <a:gd name="T8" fmla="*/ 6 w 1096"/>
                <a:gd name="T9" fmla="*/ 32 h 979"/>
                <a:gd name="T10" fmla="*/ 8 w 1096"/>
                <a:gd name="T11" fmla="*/ 32 h 979"/>
                <a:gd name="T12" fmla="*/ 9 w 1096"/>
                <a:gd name="T13" fmla="*/ 32 h 979"/>
                <a:gd name="T14" fmla="*/ 11 w 1096"/>
                <a:gd name="T15" fmla="*/ 32 h 979"/>
                <a:gd name="T16" fmla="*/ 12 w 1096"/>
                <a:gd name="T17" fmla="*/ 31 h 979"/>
                <a:gd name="T18" fmla="*/ 13 w 1096"/>
                <a:gd name="T19" fmla="*/ 31 h 979"/>
                <a:gd name="T20" fmla="*/ 15 w 1096"/>
                <a:gd name="T21" fmla="*/ 31 h 979"/>
                <a:gd name="T22" fmla="*/ 16 w 1096"/>
                <a:gd name="T23" fmla="*/ 31 h 979"/>
                <a:gd name="T24" fmla="*/ 17 w 1096"/>
                <a:gd name="T25" fmla="*/ 31 h 979"/>
                <a:gd name="T26" fmla="*/ 19 w 1096"/>
                <a:gd name="T27" fmla="*/ 31 h 979"/>
                <a:gd name="T28" fmla="*/ 20 w 1096"/>
                <a:gd name="T29" fmla="*/ 31 h 979"/>
                <a:gd name="T30" fmla="*/ 22 w 1096"/>
                <a:gd name="T31" fmla="*/ 31 h 979"/>
                <a:gd name="T32" fmla="*/ 23 w 1096"/>
                <a:gd name="T33" fmla="*/ 30 h 979"/>
                <a:gd name="T34" fmla="*/ 24 w 1096"/>
                <a:gd name="T35" fmla="*/ 30 h 979"/>
                <a:gd name="T36" fmla="*/ 26 w 1096"/>
                <a:gd name="T37" fmla="*/ 30 h 979"/>
                <a:gd name="T38" fmla="*/ 27 w 1096"/>
                <a:gd name="T39" fmla="*/ 30 h 979"/>
                <a:gd name="T40" fmla="*/ 28 w 1096"/>
                <a:gd name="T41" fmla="*/ 30 h 979"/>
                <a:gd name="T42" fmla="*/ 30 w 1096"/>
                <a:gd name="T43" fmla="*/ 29 h 979"/>
                <a:gd name="T44" fmla="*/ 31 w 1096"/>
                <a:gd name="T45" fmla="*/ 29 h 979"/>
                <a:gd name="T46" fmla="*/ 32 w 1096"/>
                <a:gd name="T47" fmla="*/ 29 h 979"/>
                <a:gd name="T48" fmla="*/ 34 w 1096"/>
                <a:gd name="T49" fmla="*/ 29 h 979"/>
                <a:gd name="T50" fmla="*/ 35 w 1096"/>
                <a:gd name="T51" fmla="*/ 28 h 979"/>
                <a:gd name="T52" fmla="*/ 37 w 1096"/>
                <a:gd name="T53" fmla="*/ 28 h 979"/>
                <a:gd name="T54" fmla="*/ 38 w 1096"/>
                <a:gd name="T55" fmla="*/ 27 h 979"/>
                <a:gd name="T56" fmla="*/ 39 w 1096"/>
                <a:gd name="T57" fmla="*/ 27 h 979"/>
                <a:gd name="T58" fmla="*/ 41 w 1096"/>
                <a:gd name="T59" fmla="*/ 26 h 979"/>
                <a:gd name="T60" fmla="*/ 42 w 1096"/>
                <a:gd name="T61" fmla="*/ 26 h 979"/>
                <a:gd name="T62" fmla="*/ 43 w 1096"/>
                <a:gd name="T63" fmla="*/ 25 h 979"/>
                <a:gd name="T64" fmla="*/ 45 w 1096"/>
                <a:gd name="T65" fmla="*/ 25 h 979"/>
                <a:gd name="T66" fmla="*/ 46 w 1096"/>
                <a:gd name="T67" fmla="*/ 24 h 979"/>
                <a:gd name="T68" fmla="*/ 47 w 1096"/>
                <a:gd name="T69" fmla="*/ 23 h 979"/>
                <a:gd name="T70" fmla="*/ 49 w 1096"/>
                <a:gd name="T71" fmla="*/ 22 h 979"/>
                <a:gd name="T72" fmla="*/ 50 w 1096"/>
                <a:gd name="T73" fmla="*/ 21 h 979"/>
                <a:gd name="T74" fmla="*/ 52 w 1096"/>
                <a:gd name="T75" fmla="*/ 20 h 979"/>
                <a:gd name="T76" fmla="*/ 53 w 1096"/>
                <a:gd name="T77" fmla="*/ 19 h 979"/>
                <a:gd name="T78" fmla="*/ 54 w 1096"/>
                <a:gd name="T79" fmla="*/ 18 h 979"/>
                <a:gd name="T80" fmla="*/ 56 w 1096"/>
                <a:gd name="T81" fmla="*/ 17 h 979"/>
                <a:gd name="T82" fmla="*/ 57 w 1096"/>
                <a:gd name="T83" fmla="*/ 16 h 979"/>
                <a:gd name="T84" fmla="*/ 58 w 1096"/>
                <a:gd name="T85" fmla="*/ 14 h 979"/>
                <a:gd name="T86" fmla="*/ 60 w 1096"/>
                <a:gd name="T87" fmla="*/ 13 h 979"/>
                <a:gd name="T88" fmla="*/ 61 w 1096"/>
                <a:gd name="T89" fmla="*/ 11 h 979"/>
                <a:gd name="T90" fmla="*/ 63 w 1096"/>
                <a:gd name="T91" fmla="*/ 9 h 979"/>
                <a:gd name="T92" fmla="*/ 64 w 1096"/>
                <a:gd name="T93" fmla="*/ 7 h 979"/>
                <a:gd name="T94" fmla="*/ 65 w 1096"/>
                <a:gd name="T95" fmla="*/ 5 h 979"/>
                <a:gd name="T96" fmla="*/ 67 w 1096"/>
                <a:gd name="T97" fmla="*/ 3 h 979"/>
                <a:gd name="T98" fmla="*/ 68 w 1096"/>
                <a:gd name="T99" fmla="*/ 0 h 97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96" h="979">
                  <a:moveTo>
                    <a:pt x="0" y="979"/>
                  </a:moveTo>
                  <a:lnTo>
                    <a:pt x="5" y="979"/>
                  </a:lnTo>
                  <a:lnTo>
                    <a:pt x="11" y="978"/>
                  </a:lnTo>
                  <a:lnTo>
                    <a:pt x="16" y="978"/>
                  </a:lnTo>
                  <a:lnTo>
                    <a:pt x="22" y="978"/>
                  </a:lnTo>
                  <a:lnTo>
                    <a:pt x="28" y="977"/>
                  </a:lnTo>
                  <a:lnTo>
                    <a:pt x="33" y="977"/>
                  </a:lnTo>
                  <a:lnTo>
                    <a:pt x="38" y="977"/>
                  </a:lnTo>
                  <a:lnTo>
                    <a:pt x="44" y="976"/>
                  </a:lnTo>
                  <a:lnTo>
                    <a:pt x="50" y="976"/>
                  </a:lnTo>
                  <a:lnTo>
                    <a:pt x="55" y="976"/>
                  </a:lnTo>
                  <a:lnTo>
                    <a:pt x="61" y="975"/>
                  </a:lnTo>
                  <a:lnTo>
                    <a:pt x="66" y="975"/>
                  </a:lnTo>
                  <a:lnTo>
                    <a:pt x="71" y="974"/>
                  </a:lnTo>
                  <a:lnTo>
                    <a:pt x="77" y="974"/>
                  </a:lnTo>
                  <a:lnTo>
                    <a:pt x="83" y="974"/>
                  </a:lnTo>
                  <a:lnTo>
                    <a:pt x="88" y="973"/>
                  </a:lnTo>
                  <a:lnTo>
                    <a:pt x="94" y="973"/>
                  </a:lnTo>
                  <a:lnTo>
                    <a:pt x="99" y="972"/>
                  </a:lnTo>
                  <a:lnTo>
                    <a:pt x="104" y="972"/>
                  </a:lnTo>
                  <a:lnTo>
                    <a:pt x="111" y="971"/>
                  </a:lnTo>
                  <a:lnTo>
                    <a:pt x="116" y="971"/>
                  </a:lnTo>
                  <a:lnTo>
                    <a:pt x="121" y="971"/>
                  </a:lnTo>
                  <a:lnTo>
                    <a:pt x="127" y="970"/>
                  </a:lnTo>
                  <a:lnTo>
                    <a:pt x="132" y="970"/>
                  </a:lnTo>
                  <a:lnTo>
                    <a:pt x="137" y="969"/>
                  </a:lnTo>
                  <a:lnTo>
                    <a:pt x="144" y="968"/>
                  </a:lnTo>
                  <a:lnTo>
                    <a:pt x="149" y="968"/>
                  </a:lnTo>
                  <a:lnTo>
                    <a:pt x="154" y="967"/>
                  </a:lnTo>
                  <a:lnTo>
                    <a:pt x="159" y="967"/>
                  </a:lnTo>
                  <a:lnTo>
                    <a:pt x="165" y="966"/>
                  </a:lnTo>
                  <a:lnTo>
                    <a:pt x="171" y="966"/>
                  </a:lnTo>
                  <a:lnTo>
                    <a:pt x="177" y="965"/>
                  </a:lnTo>
                  <a:lnTo>
                    <a:pt x="182" y="965"/>
                  </a:lnTo>
                  <a:lnTo>
                    <a:pt x="187" y="964"/>
                  </a:lnTo>
                  <a:lnTo>
                    <a:pt x="192" y="963"/>
                  </a:lnTo>
                  <a:lnTo>
                    <a:pt x="198" y="963"/>
                  </a:lnTo>
                  <a:lnTo>
                    <a:pt x="204" y="962"/>
                  </a:lnTo>
                  <a:lnTo>
                    <a:pt x="209" y="960"/>
                  </a:lnTo>
                  <a:lnTo>
                    <a:pt x="215" y="960"/>
                  </a:lnTo>
                  <a:lnTo>
                    <a:pt x="220" y="959"/>
                  </a:lnTo>
                  <a:lnTo>
                    <a:pt x="225" y="958"/>
                  </a:lnTo>
                  <a:lnTo>
                    <a:pt x="232" y="957"/>
                  </a:lnTo>
                  <a:lnTo>
                    <a:pt x="237" y="957"/>
                  </a:lnTo>
                  <a:lnTo>
                    <a:pt x="242" y="956"/>
                  </a:lnTo>
                  <a:lnTo>
                    <a:pt x="248" y="955"/>
                  </a:lnTo>
                  <a:lnTo>
                    <a:pt x="253" y="954"/>
                  </a:lnTo>
                  <a:lnTo>
                    <a:pt x="258" y="953"/>
                  </a:lnTo>
                  <a:lnTo>
                    <a:pt x="265" y="953"/>
                  </a:lnTo>
                  <a:lnTo>
                    <a:pt x="270" y="952"/>
                  </a:lnTo>
                  <a:lnTo>
                    <a:pt x="275" y="951"/>
                  </a:lnTo>
                  <a:lnTo>
                    <a:pt x="281" y="950"/>
                  </a:lnTo>
                  <a:lnTo>
                    <a:pt x="286" y="949"/>
                  </a:lnTo>
                  <a:lnTo>
                    <a:pt x="292" y="948"/>
                  </a:lnTo>
                  <a:lnTo>
                    <a:pt x="298" y="947"/>
                  </a:lnTo>
                  <a:lnTo>
                    <a:pt x="303" y="946"/>
                  </a:lnTo>
                  <a:lnTo>
                    <a:pt x="308" y="945"/>
                  </a:lnTo>
                  <a:lnTo>
                    <a:pt x="314" y="944"/>
                  </a:lnTo>
                  <a:lnTo>
                    <a:pt x="319" y="943"/>
                  </a:lnTo>
                  <a:lnTo>
                    <a:pt x="325" y="942"/>
                  </a:lnTo>
                  <a:lnTo>
                    <a:pt x="331" y="941"/>
                  </a:lnTo>
                  <a:lnTo>
                    <a:pt x="336" y="940"/>
                  </a:lnTo>
                  <a:lnTo>
                    <a:pt x="341" y="939"/>
                  </a:lnTo>
                  <a:lnTo>
                    <a:pt x="347" y="937"/>
                  </a:lnTo>
                  <a:lnTo>
                    <a:pt x="353" y="936"/>
                  </a:lnTo>
                  <a:lnTo>
                    <a:pt x="358" y="935"/>
                  </a:lnTo>
                  <a:lnTo>
                    <a:pt x="364" y="934"/>
                  </a:lnTo>
                  <a:lnTo>
                    <a:pt x="369" y="932"/>
                  </a:lnTo>
                  <a:lnTo>
                    <a:pt x="374" y="931"/>
                  </a:lnTo>
                  <a:lnTo>
                    <a:pt x="379" y="930"/>
                  </a:lnTo>
                  <a:lnTo>
                    <a:pt x="386" y="928"/>
                  </a:lnTo>
                  <a:lnTo>
                    <a:pt x="391" y="927"/>
                  </a:lnTo>
                  <a:lnTo>
                    <a:pt x="396" y="926"/>
                  </a:lnTo>
                  <a:lnTo>
                    <a:pt x="402" y="924"/>
                  </a:lnTo>
                  <a:lnTo>
                    <a:pt x="407" y="923"/>
                  </a:lnTo>
                  <a:lnTo>
                    <a:pt x="413" y="921"/>
                  </a:lnTo>
                  <a:lnTo>
                    <a:pt x="419" y="920"/>
                  </a:lnTo>
                  <a:lnTo>
                    <a:pt x="424" y="918"/>
                  </a:lnTo>
                  <a:lnTo>
                    <a:pt x="429" y="916"/>
                  </a:lnTo>
                  <a:lnTo>
                    <a:pt x="435" y="915"/>
                  </a:lnTo>
                  <a:lnTo>
                    <a:pt x="440" y="913"/>
                  </a:lnTo>
                  <a:lnTo>
                    <a:pt x="446" y="911"/>
                  </a:lnTo>
                  <a:lnTo>
                    <a:pt x="452" y="909"/>
                  </a:lnTo>
                  <a:lnTo>
                    <a:pt x="457" y="908"/>
                  </a:lnTo>
                  <a:lnTo>
                    <a:pt x="462" y="906"/>
                  </a:lnTo>
                  <a:lnTo>
                    <a:pt x="468" y="904"/>
                  </a:lnTo>
                  <a:lnTo>
                    <a:pt x="473" y="902"/>
                  </a:lnTo>
                  <a:lnTo>
                    <a:pt x="479" y="900"/>
                  </a:lnTo>
                  <a:lnTo>
                    <a:pt x="485" y="898"/>
                  </a:lnTo>
                  <a:lnTo>
                    <a:pt x="490" y="896"/>
                  </a:lnTo>
                  <a:lnTo>
                    <a:pt x="495" y="894"/>
                  </a:lnTo>
                  <a:lnTo>
                    <a:pt x="501" y="892"/>
                  </a:lnTo>
                  <a:lnTo>
                    <a:pt x="507" y="889"/>
                  </a:lnTo>
                  <a:lnTo>
                    <a:pt x="512" y="887"/>
                  </a:lnTo>
                  <a:lnTo>
                    <a:pt x="518" y="885"/>
                  </a:lnTo>
                  <a:lnTo>
                    <a:pt x="523" y="882"/>
                  </a:lnTo>
                  <a:lnTo>
                    <a:pt x="528" y="880"/>
                  </a:lnTo>
                  <a:lnTo>
                    <a:pt x="534" y="878"/>
                  </a:lnTo>
                  <a:lnTo>
                    <a:pt x="540" y="875"/>
                  </a:lnTo>
                  <a:lnTo>
                    <a:pt x="545" y="873"/>
                  </a:lnTo>
                  <a:lnTo>
                    <a:pt x="551" y="870"/>
                  </a:lnTo>
                  <a:lnTo>
                    <a:pt x="556" y="867"/>
                  </a:lnTo>
                  <a:lnTo>
                    <a:pt x="561" y="865"/>
                  </a:lnTo>
                  <a:lnTo>
                    <a:pt x="568" y="862"/>
                  </a:lnTo>
                  <a:lnTo>
                    <a:pt x="573" y="859"/>
                  </a:lnTo>
                  <a:lnTo>
                    <a:pt x="578" y="856"/>
                  </a:lnTo>
                  <a:lnTo>
                    <a:pt x="584" y="853"/>
                  </a:lnTo>
                  <a:lnTo>
                    <a:pt x="589" y="850"/>
                  </a:lnTo>
                  <a:lnTo>
                    <a:pt x="594" y="847"/>
                  </a:lnTo>
                  <a:lnTo>
                    <a:pt x="601" y="844"/>
                  </a:lnTo>
                  <a:lnTo>
                    <a:pt x="606" y="841"/>
                  </a:lnTo>
                  <a:lnTo>
                    <a:pt x="611" y="837"/>
                  </a:lnTo>
                  <a:lnTo>
                    <a:pt x="616" y="834"/>
                  </a:lnTo>
                  <a:lnTo>
                    <a:pt x="622" y="830"/>
                  </a:lnTo>
                  <a:lnTo>
                    <a:pt x="628" y="827"/>
                  </a:lnTo>
                  <a:lnTo>
                    <a:pt x="633" y="823"/>
                  </a:lnTo>
                  <a:lnTo>
                    <a:pt x="639" y="820"/>
                  </a:lnTo>
                  <a:lnTo>
                    <a:pt x="644" y="816"/>
                  </a:lnTo>
                  <a:lnTo>
                    <a:pt x="649" y="812"/>
                  </a:lnTo>
                  <a:lnTo>
                    <a:pt x="655" y="808"/>
                  </a:lnTo>
                  <a:lnTo>
                    <a:pt x="661" y="804"/>
                  </a:lnTo>
                  <a:lnTo>
                    <a:pt x="666" y="800"/>
                  </a:lnTo>
                  <a:lnTo>
                    <a:pt x="672" y="796"/>
                  </a:lnTo>
                  <a:lnTo>
                    <a:pt x="677" y="792"/>
                  </a:lnTo>
                  <a:lnTo>
                    <a:pt x="682" y="786"/>
                  </a:lnTo>
                  <a:lnTo>
                    <a:pt x="689" y="782"/>
                  </a:lnTo>
                  <a:lnTo>
                    <a:pt x="694" y="777"/>
                  </a:lnTo>
                  <a:lnTo>
                    <a:pt x="699" y="773"/>
                  </a:lnTo>
                  <a:lnTo>
                    <a:pt x="705" y="768"/>
                  </a:lnTo>
                  <a:lnTo>
                    <a:pt x="710" y="763"/>
                  </a:lnTo>
                  <a:lnTo>
                    <a:pt x="715" y="758"/>
                  </a:lnTo>
                  <a:lnTo>
                    <a:pt x="722" y="753"/>
                  </a:lnTo>
                  <a:lnTo>
                    <a:pt x="727" y="748"/>
                  </a:lnTo>
                  <a:lnTo>
                    <a:pt x="732" y="743"/>
                  </a:lnTo>
                  <a:lnTo>
                    <a:pt x="738" y="737"/>
                  </a:lnTo>
                  <a:lnTo>
                    <a:pt x="743" y="732"/>
                  </a:lnTo>
                  <a:lnTo>
                    <a:pt x="749" y="726"/>
                  </a:lnTo>
                  <a:lnTo>
                    <a:pt x="755" y="721"/>
                  </a:lnTo>
                  <a:lnTo>
                    <a:pt x="760" y="715"/>
                  </a:lnTo>
                  <a:lnTo>
                    <a:pt x="765" y="709"/>
                  </a:lnTo>
                  <a:lnTo>
                    <a:pt x="771" y="703"/>
                  </a:lnTo>
                  <a:lnTo>
                    <a:pt x="776" y="697"/>
                  </a:lnTo>
                  <a:lnTo>
                    <a:pt x="782" y="690"/>
                  </a:lnTo>
                  <a:lnTo>
                    <a:pt x="788" y="684"/>
                  </a:lnTo>
                  <a:lnTo>
                    <a:pt x="793" y="677"/>
                  </a:lnTo>
                  <a:lnTo>
                    <a:pt x="798" y="670"/>
                  </a:lnTo>
                  <a:lnTo>
                    <a:pt x="803" y="664"/>
                  </a:lnTo>
                  <a:lnTo>
                    <a:pt x="810" y="657"/>
                  </a:lnTo>
                  <a:lnTo>
                    <a:pt x="815" y="649"/>
                  </a:lnTo>
                  <a:lnTo>
                    <a:pt x="820" y="642"/>
                  </a:lnTo>
                  <a:lnTo>
                    <a:pt x="826" y="635"/>
                  </a:lnTo>
                  <a:lnTo>
                    <a:pt x="831" y="627"/>
                  </a:lnTo>
                  <a:lnTo>
                    <a:pt x="836" y="619"/>
                  </a:lnTo>
                  <a:lnTo>
                    <a:pt x="843" y="610"/>
                  </a:lnTo>
                  <a:lnTo>
                    <a:pt x="848" y="602"/>
                  </a:lnTo>
                  <a:lnTo>
                    <a:pt x="853" y="594"/>
                  </a:lnTo>
                  <a:lnTo>
                    <a:pt x="859" y="586"/>
                  </a:lnTo>
                  <a:lnTo>
                    <a:pt x="864" y="577"/>
                  </a:lnTo>
                  <a:lnTo>
                    <a:pt x="870" y="568"/>
                  </a:lnTo>
                  <a:lnTo>
                    <a:pt x="876" y="559"/>
                  </a:lnTo>
                  <a:lnTo>
                    <a:pt x="881" y="550"/>
                  </a:lnTo>
                  <a:lnTo>
                    <a:pt x="886" y="541"/>
                  </a:lnTo>
                  <a:lnTo>
                    <a:pt x="892" y="531"/>
                  </a:lnTo>
                  <a:lnTo>
                    <a:pt x="897" y="521"/>
                  </a:lnTo>
                  <a:lnTo>
                    <a:pt x="903" y="511"/>
                  </a:lnTo>
                  <a:lnTo>
                    <a:pt x="909" y="501"/>
                  </a:lnTo>
                  <a:lnTo>
                    <a:pt x="914" y="491"/>
                  </a:lnTo>
                  <a:lnTo>
                    <a:pt x="919" y="480"/>
                  </a:lnTo>
                  <a:lnTo>
                    <a:pt x="925" y="470"/>
                  </a:lnTo>
                  <a:lnTo>
                    <a:pt x="931" y="459"/>
                  </a:lnTo>
                  <a:lnTo>
                    <a:pt x="936" y="447"/>
                  </a:lnTo>
                  <a:lnTo>
                    <a:pt x="942" y="435"/>
                  </a:lnTo>
                  <a:lnTo>
                    <a:pt x="947" y="423"/>
                  </a:lnTo>
                  <a:lnTo>
                    <a:pt x="952" y="411"/>
                  </a:lnTo>
                  <a:lnTo>
                    <a:pt x="958" y="399"/>
                  </a:lnTo>
                  <a:lnTo>
                    <a:pt x="964" y="387"/>
                  </a:lnTo>
                  <a:lnTo>
                    <a:pt x="969" y="374"/>
                  </a:lnTo>
                  <a:lnTo>
                    <a:pt x="975" y="361"/>
                  </a:lnTo>
                  <a:lnTo>
                    <a:pt x="980" y="348"/>
                  </a:lnTo>
                  <a:lnTo>
                    <a:pt x="985" y="335"/>
                  </a:lnTo>
                  <a:lnTo>
                    <a:pt x="992" y="321"/>
                  </a:lnTo>
                  <a:lnTo>
                    <a:pt x="997" y="307"/>
                  </a:lnTo>
                  <a:lnTo>
                    <a:pt x="1002" y="293"/>
                  </a:lnTo>
                  <a:lnTo>
                    <a:pt x="1008" y="278"/>
                  </a:lnTo>
                  <a:lnTo>
                    <a:pt x="1013" y="262"/>
                  </a:lnTo>
                  <a:lnTo>
                    <a:pt x="1018" y="247"/>
                  </a:lnTo>
                  <a:lnTo>
                    <a:pt x="1025" y="232"/>
                  </a:lnTo>
                  <a:lnTo>
                    <a:pt x="1030" y="216"/>
                  </a:lnTo>
                  <a:lnTo>
                    <a:pt x="1035" y="200"/>
                  </a:lnTo>
                  <a:lnTo>
                    <a:pt x="1040" y="184"/>
                  </a:lnTo>
                  <a:lnTo>
                    <a:pt x="1046" y="167"/>
                  </a:lnTo>
                  <a:lnTo>
                    <a:pt x="1052" y="150"/>
                  </a:lnTo>
                  <a:lnTo>
                    <a:pt x="1057" y="133"/>
                  </a:lnTo>
                  <a:lnTo>
                    <a:pt x="1063" y="115"/>
                  </a:lnTo>
                  <a:lnTo>
                    <a:pt x="1068" y="97"/>
                  </a:lnTo>
                  <a:lnTo>
                    <a:pt x="1073" y="78"/>
                  </a:lnTo>
                  <a:lnTo>
                    <a:pt x="1079" y="59"/>
                  </a:lnTo>
                  <a:lnTo>
                    <a:pt x="1085" y="40"/>
                  </a:lnTo>
                  <a:lnTo>
                    <a:pt x="1090" y="20"/>
                  </a:lnTo>
                  <a:lnTo>
                    <a:pt x="1096" y="0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6162" name="Freeform 272"/>
            <p:cNvSpPr>
              <a:spLocks/>
            </p:cNvSpPr>
            <p:nvPr/>
          </p:nvSpPr>
          <p:spPr bwMode="auto">
            <a:xfrm>
              <a:off x="4244" y="1394"/>
              <a:ext cx="69" cy="443"/>
            </a:xfrm>
            <a:custGeom>
              <a:avLst/>
              <a:gdLst>
                <a:gd name="T0" fmla="*/ 1 w 1095"/>
                <a:gd name="T1" fmla="*/ 441 h 13733"/>
                <a:gd name="T2" fmla="*/ 2 w 1095"/>
                <a:gd name="T3" fmla="*/ 438 h 13733"/>
                <a:gd name="T4" fmla="*/ 4 w 1095"/>
                <a:gd name="T5" fmla="*/ 435 h 13733"/>
                <a:gd name="T6" fmla="*/ 5 w 1095"/>
                <a:gd name="T7" fmla="*/ 432 h 13733"/>
                <a:gd name="T8" fmla="*/ 7 w 1095"/>
                <a:gd name="T9" fmla="*/ 428 h 13733"/>
                <a:gd name="T10" fmla="*/ 8 w 1095"/>
                <a:gd name="T11" fmla="*/ 424 h 13733"/>
                <a:gd name="T12" fmla="*/ 9 w 1095"/>
                <a:gd name="T13" fmla="*/ 420 h 13733"/>
                <a:gd name="T14" fmla="*/ 11 w 1095"/>
                <a:gd name="T15" fmla="*/ 416 h 13733"/>
                <a:gd name="T16" fmla="*/ 12 w 1095"/>
                <a:gd name="T17" fmla="*/ 411 h 13733"/>
                <a:gd name="T18" fmla="*/ 13 w 1095"/>
                <a:gd name="T19" fmla="*/ 406 h 13733"/>
                <a:gd name="T20" fmla="*/ 15 w 1095"/>
                <a:gd name="T21" fmla="*/ 400 h 13733"/>
                <a:gd name="T22" fmla="*/ 16 w 1095"/>
                <a:gd name="T23" fmla="*/ 394 h 13733"/>
                <a:gd name="T24" fmla="*/ 18 w 1095"/>
                <a:gd name="T25" fmla="*/ 388 h 13733"/>
                <a:gd name="T26" fmla="*/ 19 w 1095"/>
                <a:gd name="T27" fmla="*/ 381 h 13733"/>
                <a:gd name="T28" fmla="*/ 20 w 1095"/>
                <a:gd name="T29" fmla="*/ 374 h 13733"/>
                <a:gd name="T30" fmla="*/ 22 w 1095"/>
                <a:gd name="T31" fmla="*/ 366 h 13733"/>
                <a:gd name="T32" fmla="*/ 23 w 1095"/>
                <a:gd name="T33" fmla="*/ 357 h 13733"/>
                <a:gd name="T34" fmla="*/ 25 w 1095"/>
                <a:gd name="T35" fmla="*/ 349 h 13733"/>
                <a:gd name="T36" fmla="*/ 26 w 1095"/>
                <a:gd name="T37" fmla="*/ 339 h 13733"/>
                <a:gd name="T38" fmla="*/ 27 w 1095"/>
                <a:gd name="T39" fmla="*/ 329 h 13733"/>
                <a:gd name="T40" fmla="*/ 29 w 1095"/>
                <a:gd name="T41" fmla="*/ 318 h 13733"/>
                <a:gd name="T42" fmla="*/ 30 w 1095"/>
                <a:gd name="T43" fmla="*/ 307 h 13733"/>
                <a:gd name="T44" fmla="*/ 32 w 1095"/>
                <a:gd name="T45" fmla="*/ 295 h 13733"/>
                <a:gd name="T46" fmla="*/ 33 w 1095"/>
                <a:gd name="T47" fmla="*/ 283 h 13733"/>
                <a:gd name="T48" fmla="*/ 34 w 1095"/>
                <a:gd name="T49" fmla="*/ 270 h 13733"/>
                <a:gd name="T50" fmla="*/ 36 w 1095"/>
                <a:gd name="T51" fmla="*/ 256 h 13733"/>
                <a:gd name="T52" fmla="*/ 37 w 1095"/>
                <a:gd name="T53" fmla="*/ 242 h 13733"/>
                <a:gd name="T54" fmla="*/ 39 w 1095"/>
                <a:gd name="T55" fmla="*/ 227 h 13733"/>
                <a:gd name="T56" fmla="*/ 40 w 1095"/>
                <a:gd name="T57" fmla="*/ 211 h 13733"/>
                <a:gd name="T58" fmla="*/ 41 w 1095"/>
                <a:gd name="T59" fmla="*/ 195 h 13733"/>
                <a:gd name="T60" fmla="*/ 43 w 1095"/>
                <a:gd name="T61" fmla="*/ 178 h 13733"/>
                <a:gd name="T62" fmla="*/ 44 w 1095"/>
                <a:gd name="T63" fmla="*/ 161 h 13733"/>
                <a:gd name="T64" fmla="*/ 45 w 1095"/>
                <a:gd name="T65" fmla="*/ 144 h 13733"/>
                <a:gd name="T66" fmla="*/ 47 w 1095"/>
                <a:gd name="T67" fmla="*/ 126 h 13733"/>
                <a:gd name="T68" fmla="*/ 48 w 1095"/>
                <a:gd name="T69" fmla="*/ 109 h 13733"/>
                <a:gd name="T70" fmla="*/ 50 w 1095"/>
                <a:gd name="T71" fmla="*/ 92 h 13733"/>
                <a:gd name="T72" fmla="*/ 51 w 1095"/>
                <a:gd name="T73" fmla="*/ 75 h 13733"/>
                <a:gd name="T74" fmla="*/ 52 w 1095"/>
                <a:gd name="T75" fmla="*/ 59 h 13733"/>
                <a:gd name="T76" fmla="*/ 54 w 1095"/>
                <a:gd name="T77" fmla="*/ 44 h 13733"/>
                <a:gd name="T78" fmla="*/ 55 w 1095"/>
                <a:gd name="T79" fmla="*/ 30 h 13733"/>
                <a:gd name="T80" fmla="*/ 57 w 1095"/>
                <a:gd name="T81" fmla="*/ 18 h 13733"/>
                <a:gd name="T82" fmla="*/ 58 w 1095"/>
                <a:gd name="T83" fmla="*/ 9 h 13733"/>
                <a:gd name="T84" fmla="*/ 59 w 1095"/>
                <a:gd name="T85" fmla="*/ 2 h 13733"/>
                <a:gd name="T86" fmla="*/ 61 w 1095"/>
                <a:gd name="T87" fmla="*/ 0 h 13733"/>
                <a:gd name="T88" fmla="*/ 62 w 1095"/>
                <a:gd name="T89" fmla="*/ 2 h 13733"/>
                <a:gd name="T90" fmla="*/ 63 w 1095"/>
                <a:gd name="T91" fmla="*/ 10 h 13733"/>
                <a:gd name="T92" fmla="*/ 65 w 1095"/>
                <a:gd name="T93" fmla="*/ 25 h 13733"/>
                <a:gd name="T94" fmla="*/ 66 w 1095"/>
                <a:gd name="T95" fmla="*/ 48 h 13733"/>
                <a:gd name="T96" fmla="*/ 68 w 1095"/>
                <a:gd name="T97" fmla="*/ 81 h 13733"/>
                <a:gd name="T98" fmla="*/ 69 w 1095"/>
                <a:gd name="T99" fmla="*/ 126 h 1373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95" h="13733">
                  <a:moveTo>
                    <a:pt x="0" y="13733"/>
                  </a:moveTo>
                  <a:lnTo>
                    <a:pt x="5" y="13713"/>
                  </a:lnTo>
                  <a:lnTo>
                    <a:pt x="10" y="13693"/>
                  </a:lnTo>
                  <a:lnTo>
                    <a:pt x="17" y="13671"/>
                  </a:lnTo>
                  <a:lnTo>
                    <a:pt x="22" y="13649"/>
                  </a:lnTo>
                  <a:lnTo>
                    <a:pt x="27" y="13627"/>
                  </a:lnTo>
                  <a:lnTo>
                    <a:pt x="33" y="13605"/>
                  </a:lnTo>
                  <a:lnTo>
                    <a:pt x="38" y="13582"/>
                  </a:lnTo>
                  <a:lnTo>
                    <a:pt x="43" y="13559"/>
                  </a:lnTo>
                  <a:lnTo>
                    <a:pt x="50" y="13535"/>
                  </a:lnTo>
                  <a:lnTo>
                    <a:pt x="55" y="13511"/>
                  </a:lnTo>
                  <a:lnTo>
                    <a:pt x="60" y="13487"/>
                  </a:lnTo>
                  <a:lnTo>
                    <a:pt x="66" y="13461"/>
                  </a:lnTo>
                  <a:lnTo>
                    <a:pt x="71" y="13435"/>
                  </a:lnTo>
                  <a:lnTo>
                    <a:pt x="77" y="13409"/>
                  </a:lnTo>
                  <a:lnTo>
                    <a:pt x="83" y="13383"/>
                  </a:lnTo>
                  <a:lnTo>
                    <a:pt x="88" y="13356"/>
                  </a:lnTo>
                  <a:lnTo>
                    <a:pt x="93" y="13328"/>
                  </a:lnTo>
                  <a:lnTo>
                    <a:pt x="99" y="13299"/>
                  </a:lnTo>
                  <a:lnTo>
                    <a:pt x="104" y="13271"/>
                  </a:lnTo>
                  <a:lnTo>
                    <a:pt x="110" y="13242"/>
                  </a:lnTo>
                  <a:lnTo>
                    <a:pt x="116" y="13212"/>
                  </a:lnTo>
                  <a:lnTo>
                    <a:pt x="121" y="13182"/>
                  </a:lnTo>
                  <a:lnTo>
                    <a:pt x="126" y="13151"/>
                  </a:lnTo>
                  <a:lnTo>
                    <a:pt x="131" y="13119"/>
                  </a:lnTo>
                  <a:lnTo>
                    <a:pt x="138" y="13087"/>
                  </a:lnTo>
                  <a:lnTo>
                    <a:pt x="143" y="13055"/>
                  </a:lnTo>
                  <a:lnTo>
                    <a:pt x="148" y="13022"/>
                  </a:lnTo>
                  <a:lnTo>
                    <a:pt x="154" y="12988"/>
                  </a:lnTo>
                  <a:lnTo>
                    <a:pt x="159" y="12953"/>
                  </a:lnTo>
                  <a:lnTo>
                    <a:pt x="164" y="12918"/>
                  </a:lnTo>
                  <a:lnTo>
                    <a:pt x="171" y="12883"/>
                  </a:lnTo>
                  <a:lnTo>
                    <a:pt x="176" y="12846"/>
                  </a:lnTo>
                  <a:lnTo>
                    <a:pt x="181" y="12810"/>
                  </a:lnTo>
                  <a:lnTo>
                    <a:pt x="187" y="12771"/>
                  </a:lnTo>
                  <a:lnTo>
                    <a:pt x="192" y="12733"/>
                  </a:lnTo>
                  <a:lnTo>
                    <a:pt x="198" y="12694"/>
                  </a:lnTo>
                  <a:lnTo>
                    <a:pt x="204" y="12654"/>
                  </a:lnTo>
                  <a:lnTo>
                    <a:pt x="209" y="12614"/>
                  </a:lnTo>
                  <a:lnTo>
                    <a:pt x="214" y="12572"/>
                  </a:lnTo>
                  <a:lnTo>
                    <a:pt x="220" y="12530"/>
                  </a:lnTo>
                  <a:lnTo>
                    <a:pt x="225" y="12488"/>
                  </a:lnTo>
                  <a:lnTo>
                    <a:pt x="231" y="12445"/>
                  </a:lnTo>
                  <a:lnTo>
                    <a:pt x="237" y="12400"/>
                  </a:lnTo>
                  <a:lnTo>
                    <a:pt x="242" y="12355"/>
                  </a:lnTo>
                  <a:lnTo>
                    <a:pt x="247" y="12309"/>
                  </a:lnTo>
                  <a:lnTo>
                    <a:pt x="253" y="12263"/>
                  </a:lnTo>
                  <a:lnTo>
                    <a:pt x="259" y="12215"/>
                  </a:lnTo>
                  <a:lnTo>
                    <a:pt x="264" y="12167"/>
                  </a:lnTo>
                  <a:lnTo>
                    <a:pt x="270" y="12118"/>
                  </a:lnTo>
                  <a:lnTo>
                    <a:pt x="275" y="12067"/>
                  </a:lnTo>
                  <a:lnTo>
                    <a:pt x="280" y="12017"/>
                  </a:lnTo>
                  <a:lnTo>
                    <a:pt x="286" y="11966"/>
                  </a:lnTo>
                  <a:lnTo>
                    <a:pt x="292" y="11913"/>
                  </a:lnTo>
                  <a:lnTo>
                    <a:pt x="297" y="11859"/>
                  </a:lnTo>
                  <a:lnTo>
                    <a:pt x="303" y="11805"/>
                  </a:lnTo>
                  <a:lnTo>
                    <a:pt x="308" y="11750"/>
                  </a:lnTo>
                  <a:lnTo>
                    <a:pt x="313" y="11693"/>
                  </a:lnTo>
                  <a:lnTo>
                    <a:pt x="320" y="11637"/>
                  </a:lnTo>
                  <a:lnTo>
                    <a:pt x="325" y="11579"/>
                  </a:lnTo>
                  <a:lnTo>
                    <a:pt x="330" y="11519"/>
                  </a:lnTo>
                  <a:lnTo>
                    <a:pt x="336" y="11460"/>
                  </a:lnTo>
                  <a:lnTo>
                    <a:pt x="341" y="11399"/>
                  </a:lnTo>
                  <a:lnTo>
                    <a:pt x="346" y="11336"/>
                  </a:lnTo>
                  <a:lnTo>
                    <a:pt x="353" y="11274"/>
                  </a:lnTo>
                  <a:lnTo>
                    <a:pt x="358" y="11209"/>
                  </a:lnTo>
                  <a:lnTo>
                    <a:pt x="363" y="11145"/>
                  </a:lnTo>
                  <a:lnTo>
                    <a:pt x="368" y="11079"/>
                  </a:lnTo>
                  <a:lnTo>
                    <a:pt x="374" y="11011"/>
                  </a:lnTo>
                  <a:lnTo>
                    <a:pt x="379" y="10943"/>
                  </a:lnTo>
                  <a:lnTo>
                    <a:pt x="385" y="10875"/>
                  </a:lnTo>
                  <a:lnTo>
                    <a:pt x="391" y="10804"/>
                  </a:lnTo>
                  <a:lnTo>
                    <a:pt x="396" y="10733"/>
                  </a:lnTo>
                  <a:lnTo>
                    <a:pt x="401" y="10660"/>
                  </a:lnTo>
                  <a:lnTo>
                    <a:pt x="407" y="10586"/>
                  </a:lnTo>
                  <a:lnTo>
                    <a:pt x="413" y="10511"/>
                  </a:lnTo>
                  <a:lnTo>
                    <a:pt x="418" y="10436"/>
                  </a:lnTo>
                  <a:lnTo>
                    <a:pt x="424" y="10359"/>
                  </a:lnTo>
                  <a:lnTo>
                    <a:pt x="429" y="10280"/>
                  </a:lnTo>
                  <a:lnTo>
                    <a:pt x="434" y="10202"/>
                  </a:lnTo>
                  <a:lnTo>
                    <a:pt x="440" y="10121"/>
                  </a:lnTo>
                  <a:lnTo>
                    <a:pt x="446" y="10039"/>
                  </a:lnTo>
                  <a:lnTo>
                    <a:pt x="451" y="9956"/>
                  </a:lnTo>
                  <a:lnTo>
                    <a:pt x="457" y="9872"/>
                  </a:lnTo>
                  <a:lnTo>
                    <a:pt x="462" y="9787"/>
                  </a:lnTo>
                  <a:lnTo>
                    <a:pt x="467" y="9701"/>
                  </a:lnTo>
                  <a:lnTo>
                    <a:pt x="474" y="9613"/>
                  </a:lnTo>
                  <a:lnTo>
                    <a:pt x="479" y="9524"/>
                  </a:lnTo>
                  <a:lnTo>
                    <a:pt x="484" y="9434"/>
                  </a:lnTo>
                  <a:lnTo>
                    <a:pt x="490" y="9343"/>
                  </a:lnTo>
                  <a:lnTo>
                    <a:pt x="495" y="9250"/>
                  </a:lnTo>
                  <a:lnTo>
                    <a:pt x="500" y="9157"/>
                  </a:lnTo>
                  <a:lnTo>
                    <a:pt x="507" y="9061"/>
                  </a:lnTo>
                  <a:lnTo>
                    <a:pt x="512" y="8965"/>
                  </a:lnTo>
                  <a:lnTo>
                    <a:pt x="517" y="8867"/>
                  </a:lnTo>
                  <a:lnTo>
                    <a:pt x="523" y="8768"/>
                  </a:lnTo>
                  <a:lnTo>
                    <a:pt x="528" y="8669"/>
                  </a:lnTo>
                  <a:lnTo>
                    <a:pt x="534" y="8567"/>
                  </a:lnTo>
                  <a:lnTo>
                    <a:pt x="540" y="8465"/>
                  </a:lnTo>
                  <a:lnTo>
                    <a:pt x="545" y="8361"/>
                  </a:lnTo>
                  <a:lnTo>
                    <a:pt x="550" y="8257"/>
                  </a:lnTo>
                  <a:lnTo>
                    <a:pt x="555" y="8150"/>
                  </a:lnTo>
                  <a:lnTo>
                    <a:pt x="561" y="8042"/>
                  </a:lnTo>
                  <a:lnTo>
                    <a:pt x="567" y="7934"/>
                  </a:lnTo>
                  <a:lnTo>
                    <a:pt x="572" y="7824"/>
                  </a:lnTo>
                  <a:lnTo>
                    <a:pt x="578" y="7712"/>
                  </a:lnTo>
                  <a:lnTo>
                    <a:pt x="583" y="7601"/>
                  </a:lnTo>
                  <a:lnTo>
                    <a:pt x="588" y="7487"/>
                  </a:lnTo>
                  <a:lnTo>
                    <a:pt x="595" y="7372"/>
                  </a:lnTo>
                  <a:lnTo>
                    <a:pt x="600" y="7257"/>
                  </a:lnTo>
                  <a:lnTo>
                    <a:pt x="605" y="7139"/>
                  </a:lnTo>
                  <a:lnTo>
                    <a:pt x="611" y="7022"/>
                  </a:lnTo>
                  <a:lnTo>
                    <a:pt x="616" y="6903"/>
                  </a:lnTo>
                  <a:lnTo>
                    <a:pt x="621" y="6783"/>
                  </a:lnTo>
                  <a:lnTo>
                    <a:pt x="628" y="6661"/>
                  </a:lnTo>
                  <a:lnTo>
                    <a:pt x="633" y="6539"/>
                  </a:lnTo>
                  <a:lnTo>
                    <a:pt x="638" y="6415"/>
                  </a:lnTo>
                  <a:lnTo>
                    <a:pt x="644" y="6290"/>
                  </a:lnTo>
                  <a:lnTo>
                    <a:pt x="649" y="6166"/>
                  </a:lnTo>
                  <a:lnTo>
                    <a:pt x="655" y="6039"/>
                  </a:lnTo>
                  <a:lnTo>
                    <a:pt x="661" y="5911"/>
                  </a:lnTo>
                  <a:lnTo>
                    <a:pt x="666" y="5783"/>
                  </a:lnTo>
                  <a:lnTo>
                    <a:pt x="671" y="5654"/>
                  </a:lnTo>
                  <a:lnTo>
                    <a:pt x="677" y="5524"/>
                  </a:lnTo>
                  <a:lnTo>
                    <a:pt x="682" y="5393"/>
                  </a:lnTo>
                  <a:lnTo>
                    <a:pt x="688" y="5262"/>
                  </a:lnTo>
                  <a:lnTo>
                    <a:pt x="694" y="5130"/>
                  </a:lnTo>
                  <a:lnTo>
                    <a:pt x="699" y="4997"/>
                  </a:lnTo>
                  <a:lnTo>
                    <a:pt x="704" y="4864"/>
                  </a:lnTo>
                  <a:lnTo>
                    <a:pt x="710" y="4730"/>
                  </a:lnTo>
                  <a:lnTo>
                    <a:pt x="716" y="4596"/>
                  </a:lnTo>
                  <a:lnTo>
                    <a:pt x="721" y="4462"/>
                  </a:lnTo>
                  <a:lnTo>
                    <a:pt x="727" y="4327"/>
                  </a:lnTo>
                  <a:lnTo>
                    <a:pt x="732" y="4191"/>
                  </a:lnTo>
                  <a:lnTo>
                    <a:pt x="737" y="4056"/>
                  </a:lnTo>
                  <a:lnTo>
                    <a:pt x="743" y="3921"/>
                  </a:lnTo>
                  <a:lnTo>
                    <a:pt x="749" y="3785"/>
                  </a:lnTo>
                  <a:lnTo>
                    <a:pt x="754" y="3650"/>
                  </a:lnTo>
                  <a:lnTo>
                    <a:pt x="760" y="3514"/>
                  </a:lnTo>
                  <a:lnTo>
                    <a:pt x="765" y="3380"/>
                  </a:lnTo>
                  <a:lnTo>
                    <a:pt x="770" y="3245"/>
                  </a:lnTo>
                  <a:lnTo>
                    <a:pt x="777" y="3111"/>
                  </a:lnTo>
                  <a:lnTo>
                    <a:pt x="782" y="2977"/>
                  </a:lnTo>
                  <a:lnTo>
                    <a:pt x="787" y="2844"/>
                  </a:lnTo>
                  <a:lnTo>
                    <a:pt x="792" y="2712"/>
                  </a:lnTo>
                  <a:lnTo>
                    <a:pt x="798" y="2581"/>
                  </a:lnTo>
                  <a:lnTo>
                    <a:pt x="803" y="2450"/>
                  </a:lnTo>
                  <a:lnTo>
                    <a:pt x="809" y="2321"/>
                  </a:lnTo>
                  <a:lnTo>
                    <a:pt x="815" y="2194"/>
                  </a:lnTo>
                  <a:lnTo>
                    <a:pt x="820" y="2068"/>
                  </a:lnTo>
                  <a:lnTo>
                    <a:pt x="825" y="1943"/>
                  </a:lnTo>
                  <a:lnTo>
                    <a:pt x="831" y="1821"/>
                  </a:lnTo>
                  <a:lnTo>
                    <a:pt x="837" y="1700"/>
                  </a:lnTo>
                  <a:lnTo>
                    <a:pt x="842" y="1582"/>
                  </a:lnTo>
                  <a:lnTo>
                    <a:pt x="848" y="1466"/>
                  </a:lnTo>
                  <a:lnTo>
                    <a:pt x="853" y="1352"/>
                  </a:lnTo>
                  <a:lnTo>
                    <a:pt x="858" y="1241"/>
                  </a:lnTo>
                  <a:lnTo>
                    <a:pt x="864" y="1134"/>
                  </a:lnTo>
                  <a:lnTo>
                    <a:pt x="870" y="1028"/>
                  </a:lnTo>
                  <a:lnTo>
                    <a:pt x="875" y="927"/>
                  </a:lnTo>
                  <a:lnTo>
                    <a:pt x="881" y="830"/>
                  </a:lnTo>
                  <a:lnTo>
                    <a:pt x="886" y="735"/>
                  </a:lnTo>
                  <a:lnTo>
                    <a:pt x="891" y="646"/>
                  </a:lnTo>
                  <a:lnTo>
                    <a:pt x="898" y="561"/>
                  </a:lnTo>
                  <a:lnTo>
                    <a:pt x="903" y="481"/>
                  </a:lnTo>
                  <a:lnTo>
                    <a:pt x="908" y="405"/>
                  </a:lnTo>
                  <a:lnTo>
                    <a:pt x="914" y="335"/>
                  </a:lnTo>
                  <a:lnTo>
                    <a:pt x="919" y="271"/>
                  </a:lnTo>
                  <a:lnTo>
                    <a:pt x="924" y="212"/>
                  </a:lnTo>
                  <a:lnTo>
                    <a:pt x="931" y="160"/>
                  </a:lnTo>
                  <a:lnTo>
                    <a:pt x="936" y="114"/>
                  </a:lnTo>
                  <a:lnTo>
                    <a:pt x="941" y="76"/>
                  </a:lnTo>
                  <a:lnTo>
                    <a:pt x="947" y="44"/>
                  </a:lnTo>
                  <a:lnTo>
                    <a:pt x="952" y="21"/>
                  </a:lnTo>
                  <a:lnTo>
                    <a:pt x="958" y="6"/>
                  </a:lnTo>
                  <a:lnTo>
                    <a:pt x="964" y="0"/>
                  </a:lnTo>
                  <a:lnTo>
                    <a:pt x="969" y="2"/>
                  </a:lnTo>
                  <a:lnTo>
                    <a:pt x="974" y="15"/>
                  </a:lnTo>
                  <a:lnTo>
                    <a:pt x="979" y="37"/>
                  </a:lnTo>
                  <a:lnTo>
                    <a:pt x="985" y="69"/>
                  </a:lnTo>
                  <a:lnTo>
                    <a:pt x="991" y="114"/>
                  </a:lnTo>
                  <a:lnTo>
                    <a:pt x="996" y="170"/>
                  </a:lnTo>
                  <a:lnTo>
                    <a:pt x="1002" y="237"/>
                  </a:lnTo>
                  <a:lnTo>
                    <a:pt x="1007" y="318"/>
                  </a:lnTo>
                  <a:lnTo>
                    <a:pt x="1012" y="411"/>
                  </a:lnTo>
                  <a:lnTo>
                    <a:pt x="1019" y="520"/>
                  </a:lnTo>
                  <a:lnTo>
                    <a:pt x="1024" y="643"/>
                  </a:lnTo>
                  <a:lnTo>
                    <a:pt x="1029" y="781"/>
                  </a:lnTo>
                  <a:lnTo>
                    <a:pt x="1035" y="934"/>
                  </a:lnTo>
                  <a:lnTo>
                    <a:pt x="1040" y="1104"/>
                  </a:lnTo>
                  <a:lnTo>
                    <a:pt x="1045" y="1294"/>
                  </a:lnTo>
                  <a:lnTo>
                    <a:pt x="1052" y="1500"/>
                  </a:lnTo>
                  <a:lnTo>
                    <a:pt x="1057" y="1725"/>
                  </a:lnTo>
                  <a:lnTo>
                    <a:pt x="1062" y="1970"/>
                  </a:lnTo>
                  <a:lnTo>
                    <a:pt x="1068" y="2237"/>
                  </a:lnTo>
                  <a:lnTo>
                    <a:pt x="1073" y="2525"/>
                  </a:lnTo>
                  <a:lnTo>
                    <a:pt x="1079" y="2834"/>
                  </a:lnTo>
                  <a:lnTo>
                    <a:pt x="1085" y="3168"/>
                  </a:lnTo>
                  <a:lnTo>
                    <a:pt x="1090" y="3527"/>
                  </a:lnTo>
                  <a:lnTo>
                    <a:pt x="1095" y="3911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6163" name="Freeform 273"/>
            <p:cNvSpPr>
              <a:spLocks/>
            </p:cNvSpPr>
            <p:nvPr/>
          </p:nvSpPr>
          <p:spPr bwMode="auto">
            <a:xfrm>
              <a:off x="4313" y="1394"/>
              <a:ext cx="68" cy="469"/>
            </a:xfrm>
            <a:custGeom>
              <a:avLst/>
              <a:gdLst>
                <a:gd name="T0" fmla="*/ 1 w 1096"/>
                <a:gd name="T1" fmla="*/ 169 h 14526"/>
                <a:gd name="T2" fmla="*/ 2 w 1096"/>
                <a:gd name="T3" fmla="*/ 239 h 14526"/>
                <a:gd name="T4" fmla="*/ 4 w 1096"/>
                <a:gd name="T5" fmla="*/ 328 h 14526"/>
                <a:gd name="T6" fmla="*/ 5 w 1096"/>
                <a:gd name="T7" fmla="*/ 438 h 14526"/>
                <a:gd name="T8" fmla="*/ 7 w 1096"/>
                <a:gd name="T9" fmla="*/ 391 h 14526"/>
                <a:gd name="T10" fmla="*/ 8 w 1096"/>
                <a:gd name="T11" fmla="*/ 290 h 14526"/>
                <a:gd name="T12" fmla="*/ 9 w 1096"/>
                <a:gd name="T13" fmla="*/ 209 h 14526"/>
                <a:gd name="T14" fmla="*/ 11 w 1096"/>
                <a:gd name="T15" fmla="*/ 145 h 14526"/>
                <a:gd name="T16" fmla="*/ 12 w 1096"/>
                <a:gd name="T17" fmla="*/ 96 h 14526"/>
                <a:gd name="T18" fmla="*/ 13 w 1096"/>
                <a:gd name="T19" fmla="*/ 59 h 14526"/>
                <a:gd name="T20" fmla="*/ 15 w 1096"/>
                <a:gd name="T21" fmla="*/ 32 h 14526"/>
                <a:gd name="T22" fmla="*/ 16 w 1096"/>
                <a:gd name="T23" fmla="*/ 15 h 14526"/>
                <a:gd name="T24" fmla="*/ 17 w 1096"/>
                <a:gd name="T25" fmla="*/ 4 h 14526"/>
                <a:gd name="T26" fmla="*/ 19 w 1096"/>
                <a:gd name="T27" fmla="*/ 0 h 14526"/>
                <a:gd name="T28" fmla="*/ 20 w 1096"/>
                <a:gd name="T29" fmla="*/ 1 h 14526"/>
                <a:gd name="T30" fmla="*/ 22 w 1096"/>
                <a:gd name="T31" fmla="*/ 6 h 14526"/>
                <a:gd name="T32" fmla="*/ 23 w 1096"/>
                <a:gd name="T33" fmla="*/ 15 h 14526"/>
                <a:gd name="T34" fmla="*/ 24 w 1096"/>
                <a:gd name="T35" fmla="*/ 26 h 14526"/>
                <a:gd name="T36" fmla="*/ 26 w 1096"/>
                <a:gd name="T37" fmla="*/ 39 h 14526"/>
                <a:gd name="T38" fmla="*/ 27 w 1096"/>
                <a:gd name="T39" fmla="*/ 53 h 14526"/>
                <a:gd name="T40" fmla="*/ 28 w 1096"/>
                <a:gd name="T41" fmla="*/ 69 h 14526"/>
                <a:gd name="T42" fmla="*/ 30 w 1096"/>
                <a:gd name="T43" fmla="*/ 86 h 14526"/>
                <a:gd name="T44" fmla="*/ 31 w 1096"/>
                <a:gd name="T45" fmla="*/ 103 h 14526"/>
                <a:gd name="T46" fmla="*/ 32 w 1096"/>
                <a:gd name="T47" fmla="*/ 120 h 14526"/>
                <a:gd name="T48" fmla="*/ 34 w 1096"/>
                <a:gd name="T49" fmla="*/ 138 h 14526"/>
                <a:gd name="T50" fmla="*/ 35 w 1096"/>
                <a:gd name="T51" fmla="*/ 155 h 14526"/>
                <a:gd name="T52" fmla="*/ 37 w 1096"/>
                <a:gd name="T53" fmla="*/ 172 h 14526"/>
                <a:gd name="T54" fmla="*/ 38 w 1096"/>
                <a:gd name="T55" fmla="*/ 189 h 14526"/>
                <a:gd name="T56" fmla="*/ 39 w 1096"/>
                <a:gd name="T57" fmla="*/ 206 h 14526"/>
                <a:gd name="T58" fmla="*/ 41 w 1096"/>
                <a:gd name="T59" fmla="*/ 221 h 14526"/>
                <a:gd name="T60" fmla="*/ 42 w 1096"/>
                <a:gd name="T61" fmla="*/ 237 h 14526"/>
                <a:gd name="T62" fmla="*/ 43 w 1096"/>
                <a:gd name="T63" fmla="*/ 251 h 14526"/>
                <a:gd name="T64" fmla="*/ 45 w 1096"/>
                <a:gd name="T65" fmla="*/ 265 h 14526"/>
                <a:gd name="T66" fmla="*/ 46 w 1096"/>
                <a:gd name="T67" fmla="*/ 279 h 14526"/>
                <a:gd name="T68" fmla="*/ 47 w 1096"/>
                <a:gd name="T69" fmla="*/ 291 h 14526"/>
                <a:gd name="T70" fmla="*/ 49 w 1096"/>
                <a:gd name="T71" fmla="*/ 303 h 14526"/>
                <a:gd name="T72" fmla="*/ 50 w 1096"/>
                <a:gd name="T73" fmla="*/ 315 h 14526"/>
                <a:gd name="T74" fmla="*/ 52 w 1096"/>
                <a:gd name="T75" fmla="*/ 326 h 14526"/>
                <a:gd name="T76" fmla="*/ 53 w 1096"/>
                <a:gd name="T77" fmla="*/ 336 h 14526"/>
                <a:gd name="T78" fmla="*/ 54 w 1096"/>
                <a:gd name="T79" fmla="*/ 346 h 14526"/>
                <a:gd name="T80" fmla="*/ 56 w 1096"/>
                <a:gd name="T81" fmla="*/ 355 h 14526"/>
                <a:gd name="T82" fmla="*/ 57 w 1096"/>
                <a:gd name="T83" fmla="*/ 363 h 14526"/>
                <a:gd name="T84" fmla="*/ 58 w 1096"/>
                <a:gd name="T85" fmla="*/ 371 h 14526"/>
                <a:gd name="T86" fmla="*/ 60 w 1096"/>
                <a:gd name="T87" fmla="*/ 379 h 14526"/>
                <a:gd name="T88" fmla="*/ 61 w 1096"/>
                <a:gd name="T89" fmla="*/ 386 h 14526"/>
                <a:gd name="T90" fmla="*/ 63 w 1096"/>
                <a:gd name="T91" fmla="*/ 392 h 14526"/>
                <a:gd name="T92" fmla="*/ 64 w 1096"/>
                <a:gd name="T93" fmla="*/ 398 h 14526"/>
                <a:gd name="T94" fmla="*/ 65 w 1096"/>
                <a:gd name="T95" fmla="*/ 404 h 14526"/>
                <a:gd name="T96" fmla="*/ 67 w 1096"/>
                <a:gd name="T97" fmla="*/ 409 h 14526"/>
                <a:gd name="T98" fmla="*/ 68 w 1096"/>
                <a:gd name="T99" fmla="*/ 414 h 1452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96" h="14526">
                  <a:moveTo>
                    <a:pt x="0" y="3911"/>
                  </a:moveTo>
                  <a:lnTo>
                    <a:pt x="6" y="4322"/>
                  </a:lnTo>
                  <a:lnTo>
                    <a:pt x="11" y="4760"/>
                  </a:lnTo>
                  <a:lnTo>
                    <a:pt x="17" y="5227"/>
                  </a:lnTo>
                  <a:lnTo>
                    <a:pt x="23" y="5725"/>
                  </a:lnTo>
                  <a:lnTo>
                    <a:pt x="28" y="6253"/>
                  </a:lnTo>
                  <a:lnTo>
                    <a:pt x="33" y="6814"/>
                  </a:lnTo>
                  <a:lnTo>
                    <a:pt x="39" y="7408"/>
                  </a:lnTo>
                  <a:lnTo>
                    <a:pt x="45" y="8038"/>
                  </a:lnTo>
                  <a:lnTo>
                    <a:pt x="50" y="8705"/>
                  </a:lnTo>
                  <a:lnTo>
                    <a:pt x="56" y="9410"/>
                  </a:lnTo>
                  <a:lnTo>
                    <a:pt x="61" y="10154"/>
                  </a:lnTo>
                  <a:lnTo>
                    <a:pt x="66" y="10940"/>
                  </a:lnTo>
                  <a:lnTo>
                    <a:pt x="72" y="11768"/>
                  </a:lnTo>
                  <a:lnTo>
                    <a:pt x="78" y="12641"/>
                  </a:lnTo>
                  <a:lnTo>
                    <a:pt x="83" y="13559"/>
                  </a:lnTo>
                  <a:lnTo>
                    <a:pt x="89" y="14526"/>
                  </a:lnTo>
                  <a:lnTo>
                    <a:pt x="94" y="13940"/>
                  </a:lnTo>
                  <a:lnTo>
                    <a:pt x="99" y="13002"/>
                  </a:lnTo>
                  <a:lnTo>
                    <a:pt x="106" y="12112"/>
                  </a:lnTo>
                  <a:lnTo>
                    <a:pt x="111" y="11266"/>
                  </a:lnTo>
                  <a:lnTo>
                    <a:pt x="116" y="10463"/>
                  </a:lnTo>
                  <a:lnTo>
                    <a:pt x="121" y="9703"/>
                  </a:lnTo>
                  <a:lnTo>
                    <a:pt x="127" y="8983"/>
                  </a:lnTo>
                  <a:lnTo>
                    <a:pt x="132" y="8301"/>
                  </a:lnTo>
                  <a:lnTo>
                    <a:pt x="138" y="7656"/>
                  </a:lnTo>
                  <a:lnTo>
                    <a:pt x="144" y="7048"/>
                  </a:lnTo>
                  <a:lnTo>
                    <a:pt x="149" y="6473"/>
                  </a:lnTo>
                  <a:lnTo>
                    <a:pt x="154" y="5932"/>
                  </a:lnTo>
                  <a:lnTo>
                    <a:pt x="160" y="5422"/>
                  </a:lnTo>
                  <a:lnTo>
                    <a:pt x="166" y="4943"/>
                  </a:lnTo>
                  <a:lnTo>
                    <a:pt x="171" y="4494"/>
                  </a:lnTo>
                  <a:lnTo>
                    <a:pt x="177" y="4071"/>
                  </a:lnTo>
                  <a:lnTo>
                    <a:pt x="182" y="3677"/>
                  </a:lnTo>
                  <a:lnTo>
                    <a:pt x="187" y="3309"/>
                  </a:lnTo>
                  <a:lnTo>
                    <a:pt x="193" y="2965"/>
                  </a:lnTo>
                  <a:lnTo>
                    <a:pt x="199" y="2645"/>
                  </a:lnTo>
                  <a:lnTo>
                    <a:pt x="204" y="2349"/>
                  </a:lnTo>
                  <a:lnTo>
                    <a:pt x="210" y="2074"/>
                  </a:lnTo>
                  <a:lnTo>
                    <a:pt x="215" y="1821"/>
                  </a:lnTo>
                  <a:lnTo>
                    <a:pt x="220" y="1587"/>
                  </a:lnTo>
                  <a:lnTo>
                    <a:pt x="226" y="1373"/>
                  </a:lnTo>
                  <a:lnTo>
                    <a:pt x="232" y="1178"/>
                  </a:lnTo>
                  <a:lnTo>
                    <a:pt x="237" y="1001"/>
                  </a:lnTo>
                  <a:lnTo>
                    <a:pt x="243" y="840"/>
                  </a:lnTo>
                  <a:lnTo>
                    <a:pt x="248" y="696"/>
                  </a:lnTo>
                  <a:lnTo>
                    <a:pt x="253" y="567"/>
                  </a:lnTo>
                  <a:lnTo>
                    <a:pt x="260" y="454"/>
                  </a:lnTo>
                  <a:lnTo>
                    <a:pt x="265" y="354"/>
                  </a:lnTo>
                  <a:lnTo>
                    <a:pt x="270" y="268"/>
                  </a:lnTo>
                  <a:lnTo>
                    <a:pt x="276" y="195"/>
                  </a:lnTo>
                  <a:lnTo>
                    <a:pt x="281" y="135"/>
                  </a:lnTo>
                  <a:lnTo>
                    <a:pt x="286" y="87"/>
                  </a:lnTo>
                  <a:lnTo>
                    <a:pt x="293" y="49"/>
                  </a:lnTo>
                  <a:lnTo>
                    <a:pt x="298" y="22"/>
                  </a:lnTo>
                  <a:lnTo>
                    <a:pt x="303" y="6"/>
                  </a:lnTo>
                  <a:lnTo>
                    <a:pt x="308" y="0"/>
                  </a:lnTo>
                  <a:lnTo>
                    <a:pt x="314" y="2"/>
                  </a:lnTo>
                  <a:lnTo>
                    <a:pt x="320" y="14"/>
                  </a:lnTo>
                  <a:lnTo>
                    <a:pt x="325" y="34"/>
                  </a:lnTo>
                  <a:lnTo>
                    <a:pt x="331" y="62"/>
                  </a:lnTo>
                  <a:lnTo>
                    <a:pt x="336" y="98"/>
                  </a:lnTo>
                  <a:lnTo>
                    <a:pt x="341" y="141"/>
                  </a:lnTo>
                  <a:lnTo>
                    <a:pt x="347" y="190"/>
                  </a:lnTo>
                  <a:lnTo>
                    <a:pt x="353" y="247"/>
                  </a:lnTo>
                  <a:lnTo>
                    <a:pt x="358" y="309"/>
                  </a:lnTo>
                  <a:lnTo>
                    <a:pt x="364" y="376"/>
                  </a:lnTo>
                  <a:lnTo>
                    <a:pt x="369" y="450"/>
                  </a:lnTo>
                  <a:lnTo>
                    <a:pt x="374" y="528"/>
                  </a:lnTo>
                  <a:lnTo>
                    <a:pt x="381" y="612"/>
                  </a:lnTo>
                  <a:lnTo>
                    <a:pt x="386" y="699"/>
                  </a:lnTo>
                  <a:lnTo>
                    <a:pt x="391" y="792"/>
                  </a:lnTo>
                  <a:lnTo>
                    <a:pt x="397" y="887"/>
                  </a:lnTo>
                  <a:lnTo>
                    <a:pt x="402" y="988"/>
                  </a:lnTo>
                  <a:lnTo>
                    <a:pt x="407" y="1091"/>
                  </a:lnTo>
                  <a:lnTo>
                    <a:pt x="414" y="1198"/>
                  </a:lnTo>
                  <a:lnTo>
                    <a:pt x="419" y="1308"/>
                  </a:lnTo>
                  <a:lnTo>
                    <a:pt x="424" y="1420"/>
                  </a:lnTo>
                  <a:lnTo>
                    <a:pt x="430" y="1535"/>
                  </a:lnTo>
                  <a:lnTo>
                    <a:pt x="435" y="1653"/>
                  </a:lnTo>
                  <a:lnTo>
                    <a:pt x="441" y="1772"/>
                  </a:lnTo>
                  <a:lnTo>
                    <a:pt x="447" y="1894"/>
                  </a:lnTo>
                  <a:lnTo>
                    <a:pt x="452" y="2018"/>
                  </a:lnTo>
                  <a:lnTo>
                    <a:pt x="457" y="2143"/>
                  </a:lnTo>
                  <a:lnTo>
                    <a:pt x="463" y="2270"/>
                  </a:lnTo>
                  <a:lnTo>
                    <a:pt x="468" y="2399"/>
                  </a:lnTo>
                  <a:lnTo>
                    <a:pt x="474" y="2529"/>
                  </a:lnTo>
                  <a:lnTo>
                    <a:pt x="480" y="2659"/>
                  </a:lnTo>
                  <a:lnTo>
                    <a:pt x="485" y="2791"/>
                  </a:lnTo>
                  <a:lnTo>
                    <a:pt x="490" y="2924"/>
                  </a:lnTo>
                  <a:lnTo>
                    <a:pt x="496" y="3057"/>
                  </a:lnTo>
                  <a:lnTo>
                    <a:pt x="502" y="3191"/>
                  </a:lnTo>
                  <a:lnTo>
                    <a:pt x="507" y="3325"/>
                  </a:lnTo>
                  <a:lnTo>
                    <a:pt x="513" y="3460"/>
                  </a:lnTo>
                  <a:lnTo>
                    <a:pt x="518" y="3596"/>
                  </a:lnTo>
                  <a:lnTo>
                    <a:pt x="523" y="3731"/>
                  </a:lnTo>
                  <a:lnTo>
                    <a:pt x="528" y="3866"/>
                  </a:lnTo>
                  <a:lnTo>
                    <a:pt x="535" y="4002"/>
                  </a:lnTo>
                  <a:lnTo>
                    <a:pt x="540" y="4137"/>
                  </a:lnTo>
                  <a:lnTo>
                    <a:pt x="545" y="4273"/>
                  </a:lnTo>
                  <a:lnTo>
                    <a:pt x="551" y="4407"/>
                  </a:lnTo>
                  <a:lnTo>
                    <a:pt x="556" y="4542"/>
                  </a:lnTo>
                  <a:lnTo>
                    <a:pt x="562" y="4677"/>
                  </a:lnTo>
                  <a:lnTo>
                    <a:pt x="568" y="4811"/>
                  </a:lnTo>
                  <a:lnTo>
                    <a:pt x="573" y="4944"/>
                  </a:lnTo>
                  <a:lnTo>
                    <a:pt x="578" y="5077"/>
                  </a:lnTo>
                  <a:lnTo>
                    <a:pt x="584" y="5209"/>
                  </a:lnTo>
                  <a:lnTo>
                    <a:pt x="589" y="5341"/>
                  </a:lnTo>
                  <a:lnTo>
                    <a:pt x="595" y="5472"/>
                  </a:lnTo>
                  <a:lnTo>
                    <a:pt x="601" y="5602"/>
                  </a:lnTo>
                  <a:lnTo>
                    <a:pt x="606" y="5731"/>
                  </a:lnTo>
                  <a:lnTo>
                    <a:pt x="611" y="5860"/>
                  </a:lnTo>
                  <a:lnTo>
                    <a:pt x="617" y="5987"/>
                  </a:lnTo>
                  <a:lnTo>
                    <a:pt x="623" y="6114"/>
                  </a:lnTo>
                  <a:lnTo>
                    <a:pt x="628" y="6241"/>
                  </a:lnTo>
                  <a:lnTo>
                    <a:pt x="634" y="6366"/>
                  </a:lnTo>
                  <a:lnTo>
                    <a:pt x="639" y="6489"/>
                  </a:lnTo>
                  <a:lnTo>
                    <a:pt x="644" y="6612"/>
                  </a:lnTo>
                  <a:lnTo>
                    <a:pt x="650" y="6734"/>
                  </a:lnTo>
                  <a:lnTo>
                    <a:pt x="656" y="6855"/>
                  </a:lnTo>
                  <a:lnTo>
                    <a:pt x="661" y="6975"/>
                  </a:lnTo>
                  <a:lnTo>
                    <a:pt x="667" y="7093"/>
                  </a:lnTo>
                  <a:lnTo>
                    <a:pt x="672" y="7210"/>
                  </a:lnTo>
                  <a:lnTo>
                    <a:pt x="677" y="7326"/>
                  </a:lnTo>
                  <a:lnTo>
                    <a:pt x="684" y="7441"/>
                  </a:lnTo>
                  <a:lnTo>
                    <a:pt x="689" y="7555"/>
                  </a:lnTo>
                  <a:lnTo>
                    <a:pt x="694" y="7668"/>
                  </a:lnTo>
                  <a:lnTo>
                    <a:pt x="700" y="7780"/>
                  </a:lnTo>
                  <a:lnTo>
                    <a:pt x="705" y="7890"/>
                  </a:lnTo>
                  <a:lnTo>
                    <a:pt x="710" y="7999"/>
                  </a:lnTo>
                  <a:lnTo>
                    <a:pt x="717" y="8107"/>
                  </a:lnTo>
                  <a:lnTo>
                    <a:pt x="722" y="8214"/>
                  </a:lnTo>
                  <a:lnTo>
                    <a:pt x="727" y="8319"/>
                  </a:lnTo>
                  <a:lnTo>
                    <a:pt x="732" y="8423"/>
                  </a:lnTo>
                  <a:lnTo>
                    <a:pt x="738" y="8526"/>
                  </a:lnTo>
                  <a:lnTo>
                    <a:pt x="744" y="8629"/>
                  </a:lnTo>
                  <a:lnTo>
                    <a:pt x="749" y="8729"/>
                  </a:lnTo>
                  <a:lnTo>
                    <a:pt x="755" y="8828"/>
                  </a:lnTo>
                  <a:lnTo>
                    <a:pt x="760" y="8926"/>
                  </a:lnTo>
                  <a:lnTo>
                    <a:pt x="765" y="9023"/>
                  </a:lnTo>
                  <a:lnTo>
                    <a:pt x="771" y="9118"/>
                  </a:lnTo>
                  <a:lnTo>
                    <a:pt x="777" y="9213"/>
                  </a:lnTo>
                  <a:lnTo>
                    <a:pt x="782" y="9306"/>
                  </a:lnTo>
                  <a:lnTo>
                    <a:pt x="788" y="9397"/>
                  </a:lnTo>
                  <a:lnTo>
                    <a:pt x="793" y="9489"/>
                  </a:lnTo>
                  <a:lnTo>
                    <a:pt x="798" y="9577"/>
                  </a:lnTo>
                  <a:lnTo>
                    <a:pt x="805" y="9666"/>
                  </a:lnTo>
                  <a:lnTo>
                    <a:pt x="810" y="9752"/>
                  </a:lnTo>
                  <a:lnTo>
                    <a:pt x="815" y="9839"/>
                  </a:lnTo>
                  <a:lnTo>
                    <a:pt x="821" y="9923"/>
                  </a:lnTo>
                  <a:lnTo>
                    <a:pt x="826" y="10007"/>
                  </a:lnTo>
                  <a:lnTo>
                    <a:pt x="831" y="10088"/>
                  </a:lnTo>
                  <a:lnTo>
                    <a:pt x="838" y="10170"/>
                  </a:lnTo>
                  <a:lnTo>
                    <a:pt x="843" y="10249"/>
                  </a:lnTo>
                  <a:lnTo>
                    <a:pt x="848" y="10327"/>
                  </a:lnTo>
                  <a:lnTo>
                    <a:pt x="854" y="10405"/>
                  </a:lnTo>
                  <a:lnTo>
                    <a:pt x="859" y="10481"/>
                  </a:lnTo>
                  <a:lnTo>
                    <a:pt x="865" y="10557"/>
                  </a:lnTo>
                  <a:lnTo>
                    <a:pt x="871" y="10630"/>
                  </a:lnTo>
                  <a:lnTo>
                    <a:pt x="876" y="10704"/>
                  </a:lnTo>
                  <a:lnTo>
                    <a:pt x="881" y="10775"/>
                  </a:lnTo>
                  <a:lnTo>
                    <a:pt x="887" y="10846"/>
                  </a:lnTo>
                  <a:lnTo>
                    <a:pt x="892" y="10916"/>
                  </a:lnTo>
                  <a:lnTo>
                    <a:pt x="898" y="10984"/>
                  </a:lnTo>
                  <a:lnTo>
                    <a:pt x="904" y="11052"/>
                  </a:lnTo>
                  <a:lnTo>
                    <a:pt x="909" y="11118"/>
                  </a:lnTo>
                  <a:lnTo>
                    <a:pt x="914" y="11184"/>
                  </a:lnTo>
                  <a:lnTo>
                    <a:pt x="920" y="11249"/>
                  </a:lnTo>
                  <a:lnTo>
                    <a:pt x="926" y="11312"/>
                  </a:lnTo>
                  <a:lnTo>
                    <a:pt x="931" y="11374"/>
                  </a:lnTo>
                  <a:lnTo>
                    <a:pt x="937" y="11436"/>
                  </a:lnTo>
                  <a:lnTo>
                    <a:pt x="942" y="11496"/>
                  </a:lnTo>
                  <a:lnTo>
                    <a:pt x="947" y="11555"/>
                  </a:lnTo>
                  <a:lnTo>
                    <a:pt x="952" y="11614"/>
                  </a:lnTo>
                  <a:lnTo>
                    <a:pt x="959" y="11671"/>
                  </a:lnTo>
                  <a:lnTo>
                    <a:pt x="964" y="11727"/>
                  </a:lnTo>
                  <a:lnTo>
                    <a:pt x="969" y="11783"/>
                  </a:lnTo>
                  <a:lnTo>
                    <a:pt x="975" y="11838"/>
                  </a:lnTo>
                  <a:lnTo>
                    <a:pt x="980" y="11891"/>
                  </a:lnTo>
                  <a:lnTo>
                    <a:pt x="986" y="11945"/>
                  </a:lnTo>
                  <a:lnTo>
                    <a:pt x="992" y="11997"/>
                  </a:lnTo>
                  <a:lnTo>
                    <a:pt x="997" y="12047"/>
                  </a:lnTo>
                  <a:lnTo>
                    <a:pt x="1002" y="12098"/>
                  </a:lnTo>
                  <a:lnTo>
                    <a:pt x="1008" y="12147"/>
                  </a:lnTo>
                  <a:lnTo>
                    <a:pt x="1013" y="12196"/>
                  </a:lnTo>
                  <a:lnTo>
                    <a:pt x="1019" y="12243"/>
                  </a:lnTo>
                  <a:lnTo>
                    <a:pt x="1025" y="12291"/>
                  </a:lnTo>
                  <a:lnTo>
                    <a:pt x="1030" y="12337"/>
                  </a:lnTo>
                  <a:lnTo>
                    <a:pt x="1035" y="12382"/>
                  </a:lnTo>
                  <a:lnTo>
                    <a:pt x="1041" y="12426"/>
                  </a:lnTo>
                  <a:lnTo>
                    <a:pt x="1047" y="12471"/>
                  </a:lnTo>
                  <a:lnTo>
                    <a:pt x="1052" y="12513"/>
                  </a:lnTo>
                  <a:lnTo>
                    <a:pt x="1058" y="12556"/>
                  </a:lnTo>
                  <a:lnTo>
                    <a:pt x="1063" y="12597"/>
                  </a:lnTo>
                  <a:lnTo>
                    <a:pt x="1068" y="12638"/>
                  </a:lnTo>
                  <a:lnTo>
                    <a:pt x="1074" y="12678"/>
                  </a:lnTo>
                  <a:lnTo>
                    <a:pt x="1080" y="12717"/>
                  </a:lnTo>
                  <a:lnTo>
                    <a:pt x="1085" y="12756"/>
                  </a:lnTo>
                  <a:lnTo>
                    <a:pt x="1091" y="12795"/>
                  </a:lnTo>
                  <a:lnTo>
                    <a:pt x="1096" y="12832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6164" name="Freeform 274"/>
            <p:cNvSpPr>
              <a:spLocks/>
            </p:cNvSpPr>
            <p:nvPr/>
          </p:nvSpPr>
          <p:spPr bwMode="auto">
            <a:xfrm>
              <a:off x="4381" y="1808"/>
              <a:ext cx="69" cy="60"/>
            </a:xfrm>
            <a:custGeom>
              <a:avLst/>
              <a:gdLst>
                <a:gd name="T0" fmla="*/ 1 w 1096"/>
                <a:gd name="T1" fmla="*/ 3 h 1866"/>
                <a:gd name="T2" fmla="*/ 2 w 1096"/>
                <a:gd name="T3" fmla="*/ 8 h 1866"/>
                <a:gd name="T4" fmla="*/ 4 w 1096"/>
                <a:gd name="T5" fmla="*/ 12 h 1866"/>
                <a:gd name="T6" fmla="*/ 5 w 1096"/>
                <a:gd name="T7" fmla="*/ 16 h 1866"/>
                <a:gd name="T8" fmla="*/ 7 w 1096"/>
                <a:gd name="T9" fmla="*/ 19 h 1866"/>
                <a:gd name="T10" fmla="*/ 8 w 1096"/>
                <a:gd name="T11" fmla="*/ 22 h 1866"/>
                <a:gd name="T12" fmla="*/ 9 w 1096"/>
                <a:gd name="T13" fmla="*/ 25 h 1866"/>
                <a:gd name="T14" fmla="*/ 11 w 1096"/>
                <a:gd name="T15" fmla="*/ 28 h 1866"/>
                <a:gd name="T16" fmla="*/ 12 w 1096"/>
                <a:gd name="T17" fmla="*/ 31 h 1866"/>
                <a:gd name="T18" fmla="*/ 14 w 1096"/>
                <a:gd name="T19" fmla="*/ 33 h 1866"/>
                <a:gd name="T20" fmla="*/ 15 w 1096"/>
                <a:gd name="T21" fmla="*/ 35 h 1866"/>
                <a:gd name="T22" fmla="*/ 16 w 1096"/>
                <a:gd name="T23" fmla="*/ 37 h 1866"/>
                <a:gd name="T24" fmla="*/ 18 w 1096"/>
                <a:gd name="T25" fmla="*/ 39 h 1866"/>
                <a:gd name="T26" fmla="*/ 19 w 1096"/>
                <a:gd name="T27" fmla="*/ 41 h 1866"/>
                <a:gd name="T28" fmla="*/ 20 w 1096"/>
                <a:gd name="T29" fmla="*/ 42 h 1866"/>
                <a:gd name="T30" fmla="*/ 22 w 1096"/>
                <a:gd name="T31" fmla="*/ 44 h 1866"/>
                <a:gd name="T32" fmla="*/ 23 w 1096"/>
                <a:gd name="T33" fmla="*/ 45 h 1866"/>
                <a:gd name="T34" fmla="*/ 25 w 1096"/>
                <a:gd name="T35" fmla="*/ 47 h 1866"/>
                <a:gd name="T36" fmla="*/ 26 w 1096"/>
                <a:gd name="T37" fmla="*/ 48 h 1866"/>
                <a:gd name="T38" fmla="*/ 27 w 1096"/>
                <a:gd name="T39" fmla="*/ 49 h 1866"/>
                <a:gd name="T40" fmla="*/ 29 w 1096"/>
                <a:gd name="T41" fmla="*/ 50 h 1866"/>
                <a:gd name="T42" fmla="*/ 30 w 1096"/>
                <a:gd name="T43" fmla="*/ 51 h 1866"/>
                <a:gd name="T44" fmla="*/ 32 w 1096"/>
                <a:gd name="T45" fmla="*/ 51 h 1866"/>
                <a:gd name="T46" fmla="*/ 33 w 1096"/>
                <a:gd name="T47" fmla="*/ 52 h 1866"/>
                <a:gd name="T48" fmla="*/ 34 w 1096"/>
                <a:gd name="T49" fmla="*/ 53 h 1866"/>
                <a:gd name="T50" fmla="*/ 36 w 1096"/>
                <a:gd name="T51" fmla="*/ 54 h 1866"/>
                <a:gd name="T52" fmla="*/ 37 w 1096"/>
                <a:gd name="T53" fmla="*/ 54 h 1866"/>
                <a:gd name="T54" fmla="*/ 38 w 1096"/>
                <a:gd name="T55" fmla="*/ 55 h 1866"/>
                <a:gd name="T56" fmla="*/ 40 w 1096"/>
                <a:gd name="T57" fmla="*/ 55 h 1866"/>
                <a:gd name="T58" fmla="*/ 41 w 1096"/>
                <a:gd name="T59" fmla="*/ 56 h 1866"/>
                <a:gd name="T60" fmla="*/ 43 w 1096"/>
                <a:gd name="T61" fmla="*/ 56 h 1866"/>
                <a:gd name="T62" fmla="*/ 44 w 1096"/>
                <a:gd name="T63" fmla="*/ 57 h 1866"/>
                <a:gd name="T64" fmla="*/ 45 w 1096"/>
                <a:gd name="T65" fmla="*/ 57 h 1866"/>
                <a:gd name="T66" fmla="*/ 47 w 1096"/>
                <a:gd name="T67" fmla="*/ 57 h 1866"/>
                <a:gd name="T68" fmla="*/ 48 w 1096"/>
                <a:gd name="T69" fmla="*/ 58 h 1866"/>
                <a:gd name="T70" fmla="*/ 50 w 1096"/>
                <a:gd name="T71" fmla="*/ 58 h 1866"/>
                <a:gd name="T72" fmla="*/ 51 w 1096"/>
                <a:gd name="T73" fmla="*/ 58 h 1866"/>
                <a:gd name="T74" fmla="*/ 52 w 1096"/>
                <a:gd name="T75" fmla="*/ 58 h 1866"/>
                <a:gd name="T76" fmla="*/ 54 w 1096"/>
                <a:gd name="T77" fmla="*/ 59 h 1866"/>
                <a:gd name="T78" fmla="*/ 55 w 1096"/>
                <a:gd name="T79" fmla="*/ 59 h 1866"/>
                <a:gd name="T80" fmla="*/ 57 w 1096"/>
                <a:gd name="T81" fmla="*/ 59 h 1866"/>
                <a:gd name="T82" fmla="*/ 58 w 1096"/>
                <a:gd name="T83" fmla="*/ 59 h 1866"/>
                <a:gd name="T84" fmla="*/ 59 w 1096"/>
                <a:gd name="T85" fmla="*/ 59 h 1866"/>
                <a:gd name="T86" fmla="*/ 61 w 1096"/>
                <a:gd name="T87" fmla="*/ 59 h 1866"/>
                <a:gd name="T88" fmla="*/ 62 w 1096"/>
                <a:gd name="T89" fmla="*/ 59 h 1866"/>
                <a:gd name="T90" fmla="*/ 63 w 1096"/>
                <a:gd name="T91" fmla="*/ 60 h 1866"/>
                <a:gd name="T92" fmla="*/ 65 w 1096"/>
                <a:gd name="T93" fmla="*/ 60 h 1866"/>
                <a:gd name="T94" fmla="*/ 66 w 1096"/>
                <a:gd name="T95" fmla="*/ 60 h 1866"/>
                <a:gd name="T96" fmla="*/ 68 w 1096"/>
                <a:gd name="T97" fmla="*/ 60 h 1866"/>
                <a:gd name="T98" fmla="*/ 69 w 1096"/>
                <a:gd name="T99" fmla="*/ 60 h 186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96" h="1866">
                  <a:moveTo>
                    <a:pt x="0" y="0"/>
                  </a:moveTo>
                  <a:lnTo>
                    <a:pt x="5" y="36"/>
                  </a:lnTo>
                  <a:lnTo>
                    <a:pt x="12" y="72"/>
                  </a:lnTo>
                  <a:lnTo>
                    <a:pt x="17" y="107"/>
                  </a:lnTo>
                  <a:lnTo>
                    <a:pt x="22" y="143"/>
                  </a:lnTo>
                  <a:lnTo>
                    <a:pt x="28" y="177"/>
                  </a:lnTo>
                  <a:lnTo>
                    <a:pt x="33" y="210"/>
                  </a:lnTo>
                  <a:lnTo>
                    <a:pt x="38" y="242"/>
                  </a:lnTo>
                  <a:lnTo>
                    <a:pt x="45" y="275"/>
                  </a:lnTo>
                  <a:lnTo>
                    <a:pt x="50" y="307"/>
                  </a:lnTo>
                  <a:lnTo>
                    <a:pt x="55" y="338"/>
                  </a:lnTo>
                  <a:lnTo>
                    <a:pt x="60" y="368"/>
                  </a:lnTo>
                  <a:lnTo>
                    <a:pt x="66" y="398"/>
                  </a:lnTo>
                  <a:lnTo>
                    <a:pt x="71" y="427"/>
                  </a:lnTo>
                  <a:lnTo>
                    <a:pt x="78" y="456"/>
                  </a:lnTo>
                  <a:lnTo>
                    <a:pt x="83" y="485"/>
                  </a:lnTo>
                  <a:lnTo>
                    <a:pt x="88" y="513"/>
                  </a:lnTo>
                  <a:lnTo>
                    <a:pt x="93" y="540"/>
                  </a:lnTo>
                  <a:lnTo>
                    <a:pt x="99" y="567"/>
                  </a:lnTo>
                  <a:lnTo>
                    <a:pt x="105" y="593"/>
                  </a:lnTo>
                  <a:lnTo>
                    <a:pt x="110" y="619"/>
                  </a:lnTo>
                  <a:lnTo>
                    <a:pt x="116" y="645"/>
                  </a:lnTo>
                  <a:lnTo>
                    <a:pt x="121" y="669"/>
                  </a:lnTo>
                  <a:lnTo>
                    <a:pt x="126" y="694"/>
                  </a:lnTo>
                  <a:lnTo>
                    <a:pt x="132" y="718"/>
                  </a:lnTo>
                  <a:lnTo>
                    <a:pt x="138" y="741"/>
                  </a:lnTo>
                  <a:lnTo>
                    <a:pt x="143" y="764"/>
                  </a:lnTo>
                  <a:lnTo>
                    <a:pt x="149" y="786"/>
                  </a:lnTo>
                  <a:lnTo>
                    <a:pt x="154" y="808"/>
                  </a:lnTo>
                  <a:lnTo>
                    <a:pt x="159" y="831"/>
                  </a:lnTo>
                  <a:lnTo>
                    <a:pt x="166" y="852"/>
                  </a:lnTo>
                  <a:lnTo>
                    <a:pt x="171" y="873"/>
                  </a:lnTo>
                  <a:lnTo>
                    <a:pt x="176" y="893"/>
                  </a:lnTo>
                  <a:lnTo>
                    <a:pt x="182" y="913"/>
                  </a:lnTo>
                  <a:lnTo>
                    <a:pt x="187" y="933"/>
                  </a:lnTo>
                  <a:lnTo>
                    <a:pt x="192" y="952"/>
                  </a:lnTo>
                  <a:lnTo>
                    <a:pt x="199" y="971"/>
                  </a:lnTo>
                  <a:lnTo>
                    <a:pt x="204" y="990"/>
                  </a:lnTo>
                  <a:lnTo>
                    <a:pt x="209" y="1009"/>
                  </a:lnTo>
                  <a:lnTo>
                    <a:pt x="215" y="1027"/>
                  </a:lnTo>
                  <a:lnTo>
                    <a:pt x="220" y="1044"/>
                  </a:lnTo>
                  <a:lnTo>
                    <a:pt x="226" y="1061"/>
                  </a:lnTo>
                  <a:lnTo>
                    <a:pt x="232" y="1078"/>
                  </a:lnTo>
                  <a:lnTo>
                    <a:pt x="237" y="1095"/>
                  </a:lnTo>
                  <a:lnTo>
                    <a:pt x="242" y="1111"/>
                  </a:lnTo>
                  <a:lnTo>
                    <a:pt x="248" y="1127"/>
                  </a:lnTo>
                  <a:lnTo>
                    <a:pt x="253" y="1142"/>
                  </a:lnTo>
                  <a:lnTo>
                    <a:pt x="259" y="1157"/>
                  </a:lnTo>
                  <a:lnTo>
                    <a:pt x="265" y="1173"/>
                  </a:lnTo>
                  <a:lnTo>
                    <a:pt x="270" y="1188"/>
                  </a:lnTo>
                  <a:lnTo>
                    <a:pt x="275" y="1202"/>
                  </a:lnTo>
                  <a:lnTo>
                    <a:pt x="280" y="1217"/>
                  </a:lnTo>
                  <a:lnTo>
                    <a:pt x="287" y="1230"/>
                  </a:lnTo>
                  <a:lnTo>
                    <a:pt x="292" y="1244"/>
                  </a:lnTo>
                  <a:lnTo>
                    <a:pt x="297" y="1257"/>
                  </a:lnTo>
                  <a:lnTo>
                    <a:pt x="303" y="1270"/>
                  </a:lnTo>
                  <a:lnTo>
                    <a:pt x="308" y="1283"/>
                  </a:lnTo>
                  <a:lnTo>
                    <a:pt x="313" y="1295"/>
                  </a:lnTo>
                  <a:lnTo>
                    <a:pt x="320" y="1308"/>
                  </a:lnTo>
                  <a:lnTo>
                    <a:pt x="325" y="1320"/>
                  </a:lnTo>
                  <a:lnTo>
                    <a:pt x="330" y="1331"/>
                  </a:lnTo>
                  <a:lnTo>
                    <a:pt x="336" y="1344"/>
                  </a:lnTo>
                  <a:lnTo>
                    <a:pt x="341" y="1355"/>
                  </a:lnTo>
                  <a:lnTo>
                    <a:pt x="347" y="1366"/>
                  </a:lnTo>
                  <a:lnTo>
                    <a:pt x="353" y="1377"/>
                  </a:lnTo>
                  <a:lnTo>
                    <a:pt x="358" y="1388"/>
                  </a:lnTo>
                  <a:lnTo>
                    <a:pt x="363" y="1398"/>
                  </a:lnTo>
                  <a:lnTo>
                    <a:pt x="369" y="1408"/>
                  </a:lnTo>
                  <a:lnTo>
                    <a:pt x="374" y="1418"/>
                  </a:lnTo>
                  <a:lnTo>
                    <a:pt x="380" y="1428"/>
                  </a:lnTo>
                  <a:lnTo>
                    <a:pt x="386" y="1438"/>
                  </a:lnTo>
                  <a:lnTo>
                    <a:pt x="391" y="1447"/>
                  </a:lnTo>
                  <a:lnTo>
                    <a:pt x="396" y="1457"/>
                  </a:lnTo>
                  <a:lnTo>
                    <a:pt x="402" y="1466"/>
                  </a:lnTo>
                  <a:lnTo>
                    <a:pt x="408" y="1474"/>
                  </a:lnTo>
                  <a:lnTo>
                    <a:pt x="413" y="1483"/>
                  </a:lnTo>
                  <a:lnTo>
                    <a:pt x="419" y="1492"/>
                  </a:lnTo>
                  <a:lnTo>
                    <a:pt x="424" y="1500"/>
                  </a:lnTo>
                  <a:lnTo>
                    <a:pt x="429" y="1508"/>
                  </a:lnTo>
                  <a:lnTo>
                    <a:pt x="435" y="1517"/>
                  </a:lnTo>
                  <a:lnTo>
                    <a:pt x="441" y="1525"/>
                  </a:lnTo>
                  <a:lnTo>
                    <a:pt x="446" y="1533"/>
                  </a:lnTo>
                  <a:lnTo>
                    <a:pt x="452" y="1540"/>
                  </a:lnTo>
                  <a:lnTo>
                    <a:pt x="457" y="1548"/>
                  </a:lnTo>
                  <a:lnTo>
                    <a:pt x="462" y="1555"/>
                  </a:lnTo>
                  <a:lnTo>
                    <a:pt x="469" y="1562"/>
                  </a:lnTo>
                  <a:lnTo>
                    <a:pt x="474" y="1569"/>
                  </a:lnTo>
                  <a:lnTo>
                    <a:pt x="479" y="1576"/>
                  </a:lnTo>
                  <a:lnTo>
                    <a:pt x="485" y="1582"/>
                  </a:lnTo>
                  <a:lnTo>
                    <a:pt x="490" y="1589"/>
                  </a:lnTo>
                  <a:lnTo>
                    <a:pt x="495" y="1595"/>
                  </a:lnTo>
                  <a:lnTo>
                    <a:pt x="502" y="1601"/>
                  </a:lnTo>
                  <a:lnTo>
                    <a:pt x="507" y="1607"/>
                  </a:lnTo>
                  <a:lnTo>
                    <a:pt x="512" y="1613"/>
                  </a:lnTo>
                  <a:lnTo>
                    <a:pt x="517" y="1619"/>
                  </a:lnTo>
                  <a:lnTo>
                    <a:pt x="523" y="1625"/>
                  </a:lnTo>
                  <a:lnTo>
                    <a:pt x="529" y="1631"/>
                  </a:lnTo>
                  <a:lnTo>
                    <a:pt x="534" y="1636"/>
                  </a:lnTo>
                  <a:lnTo>
                    <a:pt x="540" y="1642"/>
                  </a:lnTo>
                  <a:lnTo>
                    <a:pt x="545" y="1647"/>
                  </a:lnTo>
                  <a:lnTo>
                    <a:pt x="550" y="1652"/>
                  </a:lnTo>
                  <a:lnTo>
                    <a:pt x="556" y="1657"/>
                  </a:lnTo>
                  <a:lnTo>
                    <a:pt x="562" y="1662"/>
                  </a:lnTo>
                  <a:lnTo>
                    <a:pt x="567" y="1667"/>
                  </a:lnTo>
                  <a:lnTo>
                    <a:pt x="573" y="1672"/>
                  </a:lnTo>
                  <a:lnTo>
                    <a:pt x="578" y="1676"/>
                  </a:lnTo>
                  <a:lnTo>
                    <a:pt x="583" y="1681"/>
                  </a:lnTo>
                  <a:lnTo>
                    <a:pt x="590" y="1686"/>
                  </a:lnTo>
                  <a:lnTo>
                    <a:pt x="595" y="1691"/>
                  </a:lnTo>
                  <a:lnTo>
                    <a:pt x="600" y="1695"/>
                  </a:lnTo>
                  <a:lnTo>
                    <a:pt x="606" y="1699"/>
                  </a:lnTo>
                  <a:lnTo>
                    <a:pt x="611" y="1704"/>
                  </a:lnTo>
                  <a:lnTo>
                    <a:pt x="616" y="1708"/>
                  </a:lnTo>
                  <a:lnTo>
                    <a:pt x="623" y="1711"/>
                  </a:lnTo>
                  <a:lnTo>
                    <a:pt x="628" y="1715"/>
                  </a:lnTo>
                  <a:lnTo>
                    <a:pt x="633" y="1719"/>
                  </a:lnTo>
                  <a:lnTo>
                    <a:pt x="639" y="1723"/>
                  </a:lnTo>
                  <a:lnTo>
                    <a:pt x="644" y="1726"/>
                  </a:lnTo>
                  <a:lnTo>
                    <a:pt x="650" y="1730"/>
                  </a:lnTo>
                  <a:lnTo>
                    <a:pt x="656" y="1733"/>
                  </a:lnTo>
                  <a:lnTo>
                    <a:pt x="661" y="1737"/>
                  </a:lnTo>
                  <a:lnTo>
                    <a:pt x="666" y="1740"/>
                  </a:lnTo>
                  <a:lnTo>
                    <a:pt x="672" y="1743"/>
                  </a:lnTo>
                  <a:lnTo>
                    <a:pt x="677" y="1747"/>
                  </a:lnTo>
                  <a:lnTo>
                    <a:pt x="683" y="1750"/>
                  </a:lnTo>
                  <a:lnTo>
                    <a:pt x="689" y="1753"/>
                  </a:lnTo>
                  <a:lnTo>
                    <a:pt x="694" y="1756"/>
                  </a:lnTo>
                  <a:lnTo>
                    <a:pt x="699" y="1759"/>
                  </a:lnTo>
                  <a:lnTo>
                    <a:pt x="704" y="1762"/>
                  </a:lnTo>
                  <a:lnTo>
                    <a:pt x="711" y="1764"/>
                  </a:lnTo>
                  <a:lnTo>
                    <a:pt x="716" y="1767"/>
                  </a:lnTo>
                  <a:lnTo>
                    <a:pt x="721" y="1770"/>
                  </a:lnTo>
                  <a:lnTo>
                    <a:pt x="727" y="1773"/>
                  </a:lnTo>
                  <a:lnTo>
                    <a:pt x="732" y="1775"/>
                  </a:lnTo>
                  <a:lnTo>
                    <a:pt x="737" y="1778"/>
                  </a:lnTo>
                  <a:lnTo>
                    <a:pt x="744" y="1780"/>
                  </a:lnTo>
                  <a:lnTo>
                    <a:pt x="749" y="1783"/>
                  </a:lnTo>
                  <a:lnTo>
                    <a:pt x="754" y="1785"/>
                  </a:lnTo>
                  <a:lnTo>
                    <a:pt x="760" y="1787"/>
                  </a:lnTo>
                  <a:lnTo>
                    <a:pt x="765" y="1789"/>
                  </a:lnTo>
                  <a:lnTo>
                    <a:pt x="771" y="1792"/>
                  </a:lnTo>
                  <a:lnTo>
                    <a:pt x="777" y="1794"/>
                  </a:lnTo>
                  <a:lnTo>
                    <a:pt x="782" y="1796"/>
                  </a:lnTo>
                  <a:lnTo>
                    <a:pt x="787" y="1798"/>
                  </a:lnTo>
                  <a:lnTo>
                    <a:pt x="793" y="1800"/>
                  </a:lnTo>
                  <a:lnTo>
                    <a:pt x="798" y="1802"/>
                  </a:lnTo>
                  <a:lnTo>
                    <a:pt x="804" y="1804"/>
                  </a:lnTo>
                  <a:lnTo>
                    <a:pt x="810" y="1806"/>
                  </a:lnTo>
                  <a:lnTo>
                    <a:pt x="815" y="1808"/>
                  </a:lnTo>
                  <a:lnTo>
                    <a:pt x="820" y="1810"/>
                  </a:lnTo>
                  <a:lnTo>
                    <a:pt x="826" y="1811"/>
                  </a:lnTo>
                  <a:lnTo>
                    <a:pt x="832" y="1813"/>
                  </a:lnTo>
                  <a:lnTo>
                    <a:pt x="837" y="1815"/>
                  </a:lnTo>
                  <a:lnTo>
                    <a:pt x="843" y="1817"/>
                  </a:lnTo>
                  <a:lnTo>
                    <a:pt x="848" y="1818"/>
                  </a:lnTo>
                  <a:lnTo>
                    <a:pt x="853" y="1820"/>
                  </a:lnTo>
                  <a:lnTo>
                    <a:pt x="859" y="1821"/>
                  </a:lnTo>
                  <a:lnTo>
                    <a:pt x="865" y="1823"/>
                  </a:lnTo>
                  <a:lnTo>
                    <a:pt x="870" y="1824"/>
                  </a:lnTo>
                  <a:lnTo>
                    <a:pt x="876" y="1826"/>
                  </a:lnTo>
                  <a:lnTo>
                    <a:pt x="881" y="1827"/>
                  </a:lnTo>
                  <a:lnTo>
                    <a:pt x="886" y="1829"/>
                  </a:lnTo>
                  <a:lnTo>
                    <a:pt x="893" y="1830"/>
                  </a:lnTo>
                  <a:lnTo>
                    <a:pt x="898" y="1832"/>
                  </a:lnTo>
                  <a:lnTo>
                    <a:pt x="903" y="1833"/>
                  </a:lnTo>
                  <a:lnTo>
                    <a:pt x="909" y="1834"/>
                  </a:lnTo>
                  <a:lnTo>
                    <a:pt x="914" y="1835"/>
                  </a:lnTo>
                  <a:lnTo>
                    <a:pt x="919" y="1837"/>
                  </a:lnTo>
                  <a:lnTo>
                    <a:pt x="926" y="1838"/>
                  </a:lnTo>
                  <a:lnTo>
                    <a:pt x="931" y="1839"/>
                  </a:lnTo>
                  <a:lnTo>
                    <a:pt x="936" y="1840"/>
                  </a:lnTo>
                  <a:lnTo>
                    <a:pt x="941" y="1841"/>
                  </a:lnTo>
                  <a:lnTo>
                    <a:pt x="947" y="1842"/>
                  </a:lnTo>
                  <a:lnTo>
                    <a:pt x="953" y="1844"/>
                  </a:lnTo>
                  <a:lnTo>
                    <a:pt x="958" y="1845"/>
                  </a:lnTo>
                  <a:lnTo>
                    <a:pt x="964" y="1846"/>
                  </a:lnTo>
                  <a:lnTo>
                    <a:pt x="969" y="1847"/>
                  </a:lnTo>
                  <a:lnTo>
                    <a:pt x="974" y="1848"/>
                  </a:lnTo>
                  <a:lnTo>
                    <a:pt x="980" y="1849"/>
                  </a:lnTo>
                  <a:lnTo>
                    <a:pt x="986" y="1850"/>
                  </a:lnTo>
                  <a:lnTo>
                    <a:pt x="991" y="1851"/>
                  </a:lnTo>
                  <a:lnTo>
                    <a:pt x="997" y="1851"/>
                  </a:lnTo>
                  <a:lnTo>
                    <a:pt x="1002" y="1852"/>
                  </a:lnTo>
                  <a:lnTo>
                    <a:pt x="1007" y="1853"/>
                  </a:lnTo>
                  <a:lnTo>
                    <a:pt x="1013" y="1854"/>
                  </a:lnTo>
                  <a:lnTo>
                    <a:pt x="1019" y="1855"/>
                  </a:lnTo>
                  <a:lnTo>
                    <a:pt x="1024" y="1856"/>
                  </a:lnTo>
                  <a:lnTo>
                    <a:pt x="1030" y="1857"/>
                  </a:lnTo>
                  <a:lnTo>
                    <a:pt x="1035" y="1857"/>
                  </a:lnTo>
                  <a:lnTo>
                    <a:pt x="1040" y="1858"/>
                  </a:lnTo>
                  <a:lnTo>
                    <a:pt x="1047" y="1859"/>
                  </a:lnTo>
                  <a:lnTo>
                    <a:pt x="1052" y="1860"/>
                  </a:lnTo>
                  <a:lnTo>
                    <a:pt x="1057" y="1860"/>
                  </a:lnTo>
                  <a:lnTo>
                    <a:pt x="1063" y="1861"/>
                  </a:lnTo>
                  <a:lnTo>
                    <a:pt x="1068" y="1863"/>
                  </a:lnTo>
                  <a:lnTo>
                    <a:pt x="1073" y="1863"/>
                  </a:lnTo>
                  <a:lnTo>
                    <a:pt x="1080" y="1864"/>
                  </a:lnTo>
                  <a:lnTo>
                    <a:pt x="1085" y="1865"/>
                  </a:lnTo>
                  <a:lnTo>
                    <a:pt x="1090" y="1865"/>
                  </a:lnTo>
                  <a:lnTo>
                    <a:pt x="1096" y="1866"/>
                  </a:lnTo>
                </a:path>
              </a:pathLst>
            </a:cu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6165" name="Oval 283"/>
            <p:cNvSpPr>
              <a:spLocks noChangeArrowheads="1"/>
            </p:cNvSpPr>
            <p:nvPr/>
          </p:nvSpPr>
          <p:spPr bwMode="auto">
            <a:xfrm>
              <a:off x="4287" y="1896"/>
              <a:ext cx="72" cy="7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6166" name="Oval 287"/>
            <p:cNvSpPr>
              <a:spLocks noChangeArrowheads="1"/>
            </p:cNvSpPr>
            <p:nvPr/>
          </p:nvSpPr>
          <p:spPr bwMode="auto">
            <a:xfrm>
              <a:off x="3456" y="1896"/>
              <a:ext cx="72" cy="7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sp>
        <p:nvSpPr>
          <p:cNvPr id="6151" name="Text Box 290"/>
          <p:cNvSpPr txBox="1">
            <a:spLocks noChangeArrowheads="1"/>
          </p:cNvSpPr>
          <p:nvPr/>
        </p:nvSpPr>
        <p:spPr bwMode="auto">
          <a:xfrm>
            <a:off x="6130925" y="1987550"/>
            <a:ext cx="973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H=H</a:t>
            </a:r>
            <a:r>
              <a:rPr lang="en-US" altLang="en-US" baseline="-25000"/>
              <a:t>at</a:t>
            </a:r>
            <a:endParaRPr lang="en-US" altLang="en-US"/>
          </a:p>
        </p:txBody>
      </p:sp>
      <p:sp>
        <p:nvSpPr>
          <p:cNvPr id="6152" name="Text Box 291"/>
          <p:cNvSpPr txBox="1">
            <a:spLocks noChangeArrowheads="1"/>
          </p:cNvSpPr>
          <p:nvPr/>
        </p:nvSpPr>
        <p:spPr bwMode="auto">
          <a:xfrm>
            <a:off x="2232025" y="5045075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H=H</a:t>
            </a:r>
            <a:r>
              <a:rPr lang="en-US" altLang="en-US" baseline="-25000"/>
              <a:t>at </a:t>
            </a:r>
            <a:r>
              <a:rPr lang="en-US" altLang="en-US"/>
              <a:t>+ V(r)</a:t>
            </a:r>
          </a:p>
        </p:txBody>
      </p:sp>
    </p:spTree>
    <p:extLst>
      <p:ext uri="{BB962C8B-B14F-4D97-AF65-F5344CB8AC3E}">
        <p14:creationId xmlns:p14="http://schemas.microsoft.com/office/powerpoint/2010/main" val="2516558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Tight binding</a:t>
            </a:r>
          </a:p>
        </p:txBody>
      </p:sp>
      <p:sp>
        <p:nvSpPr>
          <p:cNvPr id="7171" name="Text Box 68"/>
          <p:cNvSpPr txBox="1">
            <a:spLocks noChangeArrowheads="1"/>
          </p:cNvSpPr>
          <p:nvPr/>
        </p:nvSpPr>
        <p:spPr bwMode="auto">
          <a:xfrm>
            <a:off x="844550" y="1668463"/>
            <a:ext cx="5632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/>
              <a:t>Atomic orbitals </a:t>
            </a:r>
            <a:r>
              <a:rPr lang="en-US" altLang="en-US">
                <a:latin typeface="Symbol" pitchFamily="18" charset="2"/>
              </a:rPr>
              <a:t>j</a:t>
            </a:r>
            <a:r>
              <a:rPr lang="en-US" altLang="en-US"/>
              <a:t>(r)   :   H</a:t>
            </a:r>
            <a:r>
              <a:rPr lang="en-US" altLang="en-US" baseline="-25000"/>
              <a:t>at </a:t>
            </a:r>
            <a:r>
              <a:rPr lang="en-US" altLang="en-US">
                <a:latin typeface="Symbol" pitchFamily="18" charset="2"/>
              </a:rPr>
              <a:t>j</a:t>
            </a:r>
            <a:r>
              <a:rPr lang="en-US" altLang="en-US"/>
              <a:t>(r) = E</a:t>
            </a:r>
            <a:r>
              <a:rPr lang="en-US" altLang="en-US" baseline="-25000"/>
              <a:t>at </a:t>
            </a:r>
            <a:r>
              <a:rPr lang="en-US" altLang="en-US">
                <a:latin typeface="Symbol" pitchFamily="18" charset="2"/>
              </a:rPr>
              <a:t>j</a:t>
            </a:r>
            <a:r>
              <a:rPr lang="en-US" altLang="en-US"/>
              <a:t>(r) </a:t>
            </a:r>
          </a:p>
        </p:txBody>
      </p:sp>
      <p:sp>
        <p:nvSpPr>
          <p:cNvPr id="7172" name="Text Box 69"/>
          <p:cNvSpPr txBox="1">
            <a:spLocks noChangeArrowheads="1"/>
          </p:cNvSpPr>
          <p:nvPr/>
        </p:nvSpPr>
        <p:spPr bwMode="auto">
          <a:xfrm>
            <a:off x="844550" y="2544763"/>
            <a:ext cx="358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/>
              <a:t>Solid state: H = H</a:t>
            </a:r>
            <a:r>
              <a:rPr lang="en-US" altLang="en-US" baseline="-25000"/>
              <a:t>at</a:t>
            </a:r>
            <a:r>
              <a:rPr lang="en-US" altLang="en-US"/>
              <a:t> + V(r)</a:t>
            </a:r>
          </a:p>
        </p:txBody>
      </p:sp>
      <p:graphicFrame>
        <p:nvGraphicFramePr>
          <p:cNvPr id="7173" name="Object 70"/>
          <p:cNvGraphicFramePr>
            <a:graphicFrameLocks noChangeAspect="1"/>
          </p:cNvGraphicFramePr>
          <p:nvPr/>
        </p:nvGraphicFramePr>
        <p:xfrm>
          <a:off x="1917700" y="3117850"/>
          <a:ext cx="42799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0" name="Equation" r:id="rId3" imgW="4267200" imgH="838036" progId="Equation.3">
                  <p:embed/>
                </p:oleObj>
              </mc:Choice>
              <mc:Fallback>
                <p:oleObj name="Equation" r:id="rId3" imgW="4267200" imgH="8380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7700" y="3117850"/>
                        <a:ext cx="427990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Text Box 71"/>
          <p:cNvSpPr txBox="1">
            <a:spLocks noChangeArrowheads="1"/>
          </p:cNvSpPr>
          <p:nvPr/>
        </p:nvSpPr>
        <p:spPr bwMode="auto">
          <a:xfrm>
            <a:off x="844550" y="3973513"/>
            <a:ext cx="6819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/>
              <a:t>1</a:t>
            </a:r>
            <a:r>
              <a:rPr lang="en-US" altLang="en-US" baseline="30000"/>
              <a:t>st</a:t>
            </a:r>
            <a:r>
              <a:rPr lang="en-US" altLang="en-US"/>
              <a:t> order correction to energy: diagonal elements </a:t>
            </a:r>
          </a:p>
        </p:txBody>
      </p:sp>
      <p:graphicFrame>
        <p:nvGraphicFramePr>
          <p:cNvPr id="7175" name="Object 72"/>
          <p:cNvGraphicFramePr>
            <a:graphicFrameLocks noChangeAspect="1"/>
          </p:cNvGraphicFramePr>
          <p:nvPr/>
        </p:nvGraphicFramePr>
        <p:xfrm>
          <a:off x="1492250" y="4576763"/>
          <a:ext cx="51308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1" name="Equation" r:id="rId5" imgW="5124388" imgH="1666711" progId="Equation.3">
                  <p:embed/>
                </p:oleObj>
              </mc:Choice>
              <mc:Fallback>
                <p:oleObj name="Equation" r:id="rId5" imgW="5124388" imgH="166671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0" y="4576763"/>
                        <a:ext cx="513080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6846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Tight binding</a:t>
            </a:r>
          </a:p>
        </p:txBody>
      </p:sp>
      <p:graphicFrame>
        <p:nvGraphicFramePr>
          <p:cNvPr id="8195" name="Object 7"/>
          <p:cNvGraphicFramePr>
            <a:graphicFrameLocks noChangeAspect="1"/>
          </p:cNvGraphicFramePr>
          <p:nvPr/>
        </p:nvGraphicFramePr>
        <p:xfrm>
          <a:off x="1984375" y="1731963"/>
          <a:ext cx="51181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0" name="Equation" r:id="rId3" imgW="5105647" imgH="723736" progId="Equation.3">
                  <p:embed/>
                </p:oleObj>
              </mc:Choice>
              <mc:Fallback>
                <p:oleObj name="Equation" r:id="rId3" imgW="5105647" imgH="7237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75" y="1731963"/>
                        <a:ext cx="51181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1411288" y="2887663"/>
            <a:ext cx="3592512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/>
              <a:t>Only nearest neighbours:</a:t>
            </a:r>
          </a:p>
          <a:p>
            <a:pPr algn="l" eaLnBrk="1" hangingPunct="1"/>
            <a:endParaRPr lang="en-US" altLang="en-US"/>
          </a:p>
          <a:p>
            <a:pPr algn="l" eaLnBrk="1" hangingPunct="1"/>
            <a:r>
              <a:rPr lang="en-US" altLang="en-US"/>
              <a:t>Self</a:t>
            </a:r>
          </a:p>
          <a:p>
            <a:pPr algn="l" eaLnBrk="1" hangingPunct="1"/>
            <a:endParaRPr lang="en-US" altLang="en-US"/>
          </a:p>
          <a:p>
            <a:pPr algn="l" eaLnBrk="1" hangingPunct="1"/>
            <a:r>
              <a:rPr lang="en-US" altLang="en-US"/>
              <a:t>N.N.</a:t>
            </a:r>
          </a:p>
        </p:txBody>
      </p:sp>
      <p:graphicFrame>
        <p:nvGraphicFramePr>
          <p:cNvPr id="8197" name="Object 9"/>
          <p:cNvGraphicFramePr>
            <a:graphicFrameLocks noChangeAspect="1"/>
          </p:cNvGraphicFramePr>
          <p:nvPr/>
        </p:nvGraphicFramePr>
        <p:xfrm>
          <a:off x="2692400" y="3579813"/>
          <a:ext cx="4330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1" name="Equation" r:id="rId5" imgW="4324412" imgH="457200" progId="Equation.3">
                  <p:embed/>
                </p:oleObj>
              </mc:Choice>
              <mc:Fallback>
                <p:oleObj name="Equation" r:id="rId5" imgW="4324412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2400" y="3579813"/>
                        <a:ext cx="4330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10"/>
          <p:cNvGraphicFramePr>
            <a:graphicFrameLocks noChangeAspect="1"/>
          </p:cNvGraphicFramePr>
          <p:nvPr/>
        </p:nvGraphicFramePr>
        <p:xfrm>
          <a:off x="2387600" y="4322763"/>
          <a:ext cx="4940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2" name="Equation" r:id="rId7" imgW="4934012" imgH="457200" progId="Equation.3">
                  <p:embed/>
                </p:oleObj>
              </mc:Choice>
              <mc:Fallback>
                <p:oleObj name="Equation" r:id="rId7" imgW="4934012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600" y="4322763"/>
                        <a:ext cx="4940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11"/>
          <p:cNvGraphicFramePr>
            <a:graphicFrameLocks noChangeAspect="1"/>
          </p:cNvGraphicFramePr>
          <p:nvPr/>
        </p:nvGraphicFramePr>
        <p:xfrm>
          <a:off x="3302000" y="5589588"/>
          <a:ext cx="4368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3" name="Equation" r:id="rId9" imgW="4362388" imgH="723736" progId="Equation.3">
                  <p:embed/>
                </p:oleObj>
              </mc:Choice>
              <mc:Fallback>
                <p:oleObj name="Equation" r:id="rId9" imgW="4362388" imgH="7237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0" y="5589588"/>
                        <a:ext cx="43688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AutoShape 12"/>
          <p:cNvSpPr>
            <a:spLocks noChangeArrowheads="1"/>
          </p:cNvSpPr>
          <p:nvPr/>
        </p:nvSpPr>
        <p:spPr bwMode="auto">
          <a:xfrm>
            <a:off x="5014913" y="4943475"/>
            <a:ext cx="314325" cy="485775"/>
          </a:xfrm>
          <a:prstGeom prst="downArrow">
            <a:avLst>
              <a:gd name="adj1" fmla="val 50000"/>
              <a:gd name="adj2" fmla="val 38636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59941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Tight binding</a:t>
            </a:r>
          </a:p>
        </p:txBody>
      </p:sp>
      <p:graphicFrame>
        <p:nvGraphicFramePr>
          <p:cNvPr id="9219" name="Object 7"/>
          <p:cNvGraphicFramePr>
            <a:graphicFrameLocks noChangeAspect="1"/>
          </p:cNvGraphicFramePr>
          <p:nvPr/>
        </p:nvGraphicFramePr>
        <p:xfrm>
          <a:off x="2330450" y="1474788"/>
          <a:ext cx="4368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5" name="Equation" r:id="rId3" imgW="4362388" imgH="723736" progId="Equation.3">
                  <p:embed/>
                </p:oleObj>
              </mc:Choice>
              <mc:Fallback>
                <p:oleObj name="Equation" r:id="rId3" imgW="4362388" imgH="7237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450" y="1474788"/>
                        <a:ext cx="43688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Text Box 9"/>
          <p:cNvSpPr txBox="1">
            <a:spLocks noChangeArrowheads="1"/>
          </p:cNvSpPr>
          <p:nvPr/>
        </p:nvSpPr>
        <p:spPr bwMode="auto">
          <a:xfrm>
            <a:off x="1271588" y="2430463"/>
            <a:ext cx="639286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S.C.:  n.n. at (</a:t>
            </a:r>
            <a:r>
              <a:rPr lang="en-US" altLang="en-US">
                <a:cs typeface="Arial" pitchFamily="34" charset="0"/>
              </a:rPr>
              <a:t>±a, 0, 0); (0, ±a, 0); (0, 0, ±a)</a:t>
            </a:r>
          </a:p>
          <a:p>
            <a:pPr eaLnBrk="1" hangingPunct="1"/>
            <a:endParaRPr lang="en-US" altLang="en-US">
              <a:cs typeface="Arial" pitchFamily="34" charset="0"/>
            </a:endParaRP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>
                <a:latin typeface="Symbol" pitchFamily="18" charset="2"/>
              </a:rPr>
              <a:t>e</a:t>
            </a:r>
            <a:r>
              <a:rPr lang="en-US" altLang="en-US"/>
              <a:t>(k) </a:t>
            </a:r>
            <a:r>
              <a:rPr lang="en-US" altLang="en-US">
                <a:latin typeface="Symbol" pitchFamily="18" charset="2"/>
              </a:rPr>
              <a:t>= -a - 2g [ </a:t>
            </a:r>
            <a:r>
              <a:rPr lang="en-US" altLang="en-US"/>
              <a:t>cos(k</a:t>
            </a:r>
            <a:r>
              <a:rPr lang="en-US" altLang="en-US" baseline="-25000"/>
              <a:t>x</a:t>
            </a:r>
            <a:r>
              <a:rPr lang="en-US" altLang="en-US"/>
              <a:t>a) + cos(k</a:t>
            </a:r>
            <a:r>
              <a:rPr lang="en-US" altLang="en-US" baseline="-25000"/>
              <a:t>y</a:t>
            </a:r>
            <a:r>
              <a:rPr lang="en-US" altLang="en-US"/>
              <a:t>a) + cos(k</a:t>
            </a:r>
            <a:r>
              <a:rPr lang="en-US" altLang="en-US" baseline="-25000"/>
              <a:t>z</a:t>
            </a:r>
            <a:r>
              <a:rPr lang="en-US" altLang="en-US"/>
              <a:t>a) </a:t>
            </a:r>
            <a:r>
              <a:rPr lang="en-US" altLang="en-US">
                <a:latin typeface="Symbol" pitchFamily="18" charset="2"/>
              </a:rPr>
              <a:t>]</a:t>
            </a:r>
          </a:p>
        </p:txBody>
      </p:sp>
      <p:sp>
        <p:nvSpPr>
          <p:cNvPr id="9221" name="AutoShape 10"/>
          <p:cNvSpPr>
            <a:spLocks noChangeArrowheads="1"/>
          </p:cNvSpPr>
          <p:nvPr/>
        </p:nvSpPr>
        <p:spPr bwMode="auto">
          <a:xfrm>
            <a:off x="4443413" y="3000375"/>
            <a:ext cx="314325" cy="485775"/>
          </a:xfrm>
          <a:prstGeom prst="downArrow">
            <a:avLst>
              <a:gd name="adj1" fmla="val 50000"/>
              <a:gd name="adj2" fmla="val 38636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grpSp>
        <p:nvGrpSpPr>
          <p:cNvPr id="9222" name="Group 76"/>
          <p:cNvGrpSpPr>
            <a:grpSpLocks/>
          </p:cNvGrpSpPr>
          <p:nvPr/>
        </p:nvGrpSpPr>
        <p:grpSpPr bwMode="auto">
          <a:xfrm>
            <a:off x="3065463" y="4595813"/>
            <a:ext cx="2663825" cy="1111250"/>
            <a:chOff x="1949" y="2667"/>
            <a:chExt cx="1678" cy="1120"/>
          </a:xfrm>
        </p:grpSpPr>
        <p:sp>
          <p:nvSpPr>
            <p:cNvPr id="9232" name="Line 42"/>
            <p:cNvSpPr>
              <a:spLocks noChangeShapeType="1"/>
            </p:cNvSpPr>
            <p:nvPr/>
          </p:nvSpPr>
          <p:spPr bwMode="auto">
            <a:xfrm flipV="1">
              <a:off x="2370" y="3777"/>
              <a:ext cx="1" cy="1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233" name="Line 45"/>
            <p:cNvSpPr>
              <a:spLocks noChangeShapeType="1"/>
            </p:cNvSpPr>
            <p:nvPr/>
          </p:nvSpPr>
          <p:spPr bwMode="auto">
            <a:xfrm flipV="1">
              <a:off x="2788" y="3777"/>
              <a:ext cx="1" cy="1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234" name="Line 48"/>
            <p:cNvSpPr>
              <a:spLocks noChangeShapeType="1"/>
            </p:cNvSpPr>
            <p:nvPr/>
          </p:nvSpPr>
          <p:spPr bwMode="auto">
            <a:xfrm flipV="1">
              <a:off x="3206" y="3777"/>
              <a:ext cx="1" cy="1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235" name="Freeform 55"/>
            <p:cNvSpPr>
              <a:spLocks/>
            </p:cNvSpPr>
            <p:nvPr/>
          </p:nvSpPr>
          <p:spPr bwMode="auto">
            <a:xfrm>
              <a:off x="1949" y="2667"/>
              <a:ext cx="83" cy="27"/>
            </a:xfrm>
            <a:custGeom>
              <a:avLst/>
              <a:gdLst>
                <a:gd name="T0" fmla="*/ 1 w 1077"/>
                <a:gd name="T1" fmla="*/ 0 h 401"/>
                <a:gd name="T2" fmla="*/ 3 w 1077"/>
                <a:gd name="T3" fmla="*/ 0 h 401"/>
                <a:gd name="T4" fmla="*/ 4 w 1077"/>
                <a:gd name="T5" fmla="*/ 0 h 401"/>
                <a:gd name="T6" fmla="*/ 6 w 1077"/>
                <a:gd name="T7" fmla="*/ 0 h 401"/>
                <a:gd name="T8" fmla="*/ 8 w 1077"/>
                <a:gd name="T9" fmla="*/ 0 h 401"/>
                <a:gd name="T10" fmla="*/ 9 w 1077"/>
                <a:gd name="T11" fmla="*/ 0 h 401"/>
                <a:gd name="T12" fmla="*/ 11 w 1077"/>
                <a:gd name="T13" fmla="*/ 0 h 401"/>
                <a:gd name="T14" fmla="*/ 13 w 1077"/>
                <a:gd name="T15" fmla="*/ 1 h 401"/>
                <a:gd name="T16" fmla="*/ 14 w 1077"/>
                <a:gd name="T17" fmla="*/ 1 h 401"/>
                <a:gd name="T18" fmla="*/ 16 w 1077"/>
                <a:gd name="T19" fmla="*/ 1 h 401"/>
                <a:gd name="T20" fmla="*/ 18 w 1077"/>
                <a:gd name="T21" fmla="*/ 1 h 401"/>
                <a:gd name="T22" fmla="*/ 19 w 1077"/>
                <a:gd name="T23" fmla="*/ 1 h 401"/>
                <a:gd name="T24" fmla="*/ 21 w 1077"/>
                <a:gd name="T25" fmla="*/ 2 h 401"/>
                <a:gd name="T26" fmla="*/ 23 w 1077"/>
                <a:gd name="T27" fmla="*/ 2 h 401"/>
                <a:gd name="T28" fmla="*/ 24 w 1077"/>
                <a:gd name="T29" fmla="*/ 2 h 401"/>
                <a:gd name="T30" fmla="*/ 26 w 1077"/>
                <a:gd name="T31" fmla="*/ 3 h 401"/>
                <a:gd name="T32" fmla="*/ 28 w 1077"/>
                <a:gd name="T33" fmla="*/ 3 h 401"/>
                <a:gd name="T34" fmla="*/ 29 w 1077"/>
                <a:gd name="T35" fmla="*/ 3 h 401"/>
                <a:gd name="T36" fmla="*/ 31 w 1077"/>
                <a:gd name="T37" fmla="*/ 4 h 401"/>
                <a:gd name="T38" fmla="*/ 33 w 1077"/>
                <a:gd name="T39" fmla="*/ 4 h 401"/>
                <a:gd name="T40" fmla="*/ 34 w 1077"/>
                <a:gd name="T41" fmla="*/ 5 h 401"/>
                <a:gd name="T42" fmla="*/ 36 w 1077"/>
                <a:gd name="T43" fmla="*/ 5 h 401"/>
                <a:gd name="T44" fmla="*/ 38 w 1077"/>
                <a:gd name="T45" fmla="*/ 6 h 401"/>
                <a:gd name="T46" fmla="*/ 39 w 1077"/>
                <a:gd name="T47" fmla="*/ 6 h 401"/>
                <a:gd name="T48" fmla="*/ 41 w 1077"/>
                <a:gd name="T49" fmla="*/ 7 h 401"/>
                <a:gd name="T50" fmla="*/ 43 w 1077"/>
                <a:gd name="T51" fmla="*/ 7 h 401"/>
                <a:gd name="T52" fmla="*/ 44 w 1077"/>
                <a:gd name="T53" fmla="*/ 8 h 401"/>
                <a:gd name="T54" fmla="*/ 46 w 1077"/>
                <a:gd name="T55" fmla="*/ 8 h 401"/>
                <a:gd name="T56" fmla="*/ 48 w 1077"/>
                <a:gd name="T57" fmla="*/ 9 h 401"/>
                <a:gd name="T58" fmla="*/ 49 w 1077"/>
                <a:gd name="T59" fmla="*/ 10 h 401"/>
                <a:gd name="T60" fmla="*/ 51 w 1077"/>
                <a:gd name="T61" fmla="*/ 10 h 401"/>
                <a:gd name="T62" fmla="*/ 53 w 1077"/>
                <a:gd name="T63" fmla="*/ 11 h 401"/>
                <a:gd name="T64" fmla="*/ 54 w 1077"/>
                <a:gd name="T65" fmla="*/ 12 h 401"/>
                <a:gd name="T66" fmla="*/ 56 w 1077"/>
                <a:gd name="T67" fmla="*/ 12 h 401"/>
                <a:gd name="T68" fmla="*/ 58 w 1077"/>
                <a:gd name="T69" fmla="*/ 13 h 401"/>
                <a:gd name="T70" fmla="*/ 59 w 1077"/>
                <a:gd name="T71" fmla="*/ 14 h 401"/>
                <a:gd name="T72" fmla="*/ 61 w 1077"/>
                <a:gd name="T73" fmla="*/ 15 h 401"/>
                <a:gd name="T74" fmla="*/ 63 w 1077"/>
                <a:gd name="T75" fmla="*/ 16 h 401"/>
                <a:gd name="T76" fmla="*/ 65 w 1077"/>
                <a:gd name="T77" fmla="*/ 16 h 401"/>
                <a:gd name="T78" fmla="*/ 66 w 1077"/>
                <a:gd name="T79" fmla="*/ 17 h 401"/>
                <a:gd name="T80" fmla="*/ 68 w 1077"/>
                <a:gd name="T81" fmla="*/ 18 h 401"/>
                <a:gd name="T82" fmla="*/ 70 w 1077"/>
                <a:gd name="T83" fmla="*/ 19 h 401"/>
                <a:gd name="T84" fmla="*/ 71 w 1077"/>
                <a:gd name="T85" fmla="*/ 20 h 401"/>
                <a:gd name="T86" fmla="*/ 73 w 1077"/>
                <a:gd name="T87" fmla="*/ 21 h 401"/>
                <a:gd name="T88" fmla="*/ 75 w 1077"/>
                <a:gd name="T89" fmla="*/ 22 h 401"/>
                <a:gd name="T90" fmla="*/ 76 w 1077"/>
                <a:gd name="T91" fmla="*/ 23 h 401"/>
                <a:gd name="T92" fmla="*/ 78 w 1077"/>
                <a:gd name="T93" fmla="*/ 24 h 401"/>
                <a:gd name="T94" fmla="*/ 80 w 1077"/>
                <a:gd name="T95" fmla="*/ 25 h 401"/>
                <a:gd name="T96" fmla="*/ 81 w 1077"/>
                <a:gd name="T97" fmla="*/ 26 h 401"/>
                <a:gd name="T98" fmla="*/ 83 w 1077"/>
                <a:gd name="T99" fmla="*/ 27 h 4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77" h="401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4" y="1"/>
                  </a:lnTo>
                  <a:lnTo>
                    <a:pt x="49" y="1"/>
                  </a:lnTo>
                  <a:lnTo>
                    <a:pt x="54" y="1"/>
                  </a:lnTo>
                  <a:lnTo>
                    <a:pt x="60" y="1"/>
                  </a:lnTo>
                  <a:lnTo>
                    <a:pt x="65" y="1"/>
                  </a:lnTo>
                  <a:lnTo>
                    <a:pt x="70" y="2"/>
                  </a:lnTo>
                  <a:lnTo>
                    <a:pt x="77" y="2"/>
                  </a:lnTo>
                  <a:lnTo>
                    <a:pt x="82" y="2"/>
                  </a:lnTo>
                  <a:lnTo>
                    <a:pt x="87" y="3"/>
                  </a:lnTo>
                  <a:lnTo>
                    <a:pt x="93" y="3"/>
                  </a:lnTo>
                  <a:lnTo>
                    <a:pt x="98" y="3"/>
                  </a:lnTo>
                  <a:lnTo>
                    <a:pt x="103" y="4"/>
                  </a:lnTo>
                  <a:lnTo>
                    <a:pt x="109" y="4"/>
                  </a:lnTo>
                  <a:lnTo>
                    <a:pt x="114" y="4"/>
                  </a:lnTo>
                  <a:lnTo>
                    <a:pt x="120" y="5"/>
                  </a:lnTo>
                  <a:lnTo>
                    <a:pt x="125" y="5"/>
                  </a:lnTo>
                  <a:lnTo>
                    <a:pt x="130" y="6"/>
                  </a:lnTo>
                  <a:lnTo>
                    <a:pt x="137" y="6"/>
                  </a:lnTo>
                  <a:lnTo>
                    <a:pt x="142" y="7"/>
                  </a:lnTo>
                  <a:lnTo>
                    <a:pt x="147" y="7"/>
                  </a:lnTo>
                  <a:lnTo>
                    <a:pt x="153" y="8"/>
                  </a:lnTo>
                  <a:lnTo>
                    <a:pt x="158" y="8"/>
                  </a:lnTo>
                  <a:lnTo>
                    <a:pt x="163" y="9"/>
                  </a:lnTo>
                  <a:lnTo>
                    <a:pt x="169" y="9"/>
                  </a:lnTo>
                  <a:lnTo>
                    <a:pt x="174" y="11"/>
                  </a:lnTo>
                  <a:lnTo>
                    <a:pt x="179" y="12"/>
                  </a:lnTo>
                  <a:lnTo>
                    <a:pt x="185" y="12"/>
                  </a:lnTo>
                  <a:lnTo>
                    <a:pt x="191" y="13"/>
                  </a:lnTo>
                  <a:lnTo>
                    <a:pt x="196" y="14"/>
                  </a:lnTo>
                  <a:lnTo>
                    <a:pt x="202" y="14"/>
                  </a:lnTo>
                  <a:lnTo>
                    <a:pt x="207" y="15"/>
                  </a:lnTo>
                  <a:lnTo>
                    <a:pt x="212" y="16"/>
                  </a:lnTo>
                  <a:lnTo>
                    <a:pt x="218" y="17"/>
                  </a:lnTo>
                  <a:lnTo>
                    <a:pt x="223" y="18"/>
                  </a:lnTo>
                  <a:lnTo>
                    <a:pt x="228" y="18"/>
                  </a:lnTo>
                  <a:lnTo>
                    <a:pt x="234" y="19"/>
                  </a:lnTo>
                  <a:lnTo>
                    <a:pt x="239" y="20"/>
                  </a:lnTo>
                  <a:lnTo>
                    <a:pt x="244" y="21"/>
                  </a:lnTo>
                  <a:lnTo>
                    <a:pt x="251" y="22"/>
                  </a:lnTo>
                  <a:lnTo>
                    <a:pt x="256" y="23"/>
                  </a:lnTo>
                  <a:lnTo>
                    <a:pt x="261" y="24"/>
                  </a:lnTo>
                  <a:lnTo>
                    <a:pt x="267" y="25"/>
                  </a:lnTo>
                  <a:lnTo>
                    <a:pt x="272" y="26"/>
                  </a:lnTo>
                  <a:lnTo>
                    <a:pt x="277" y="27"/>
                  </a:lnTo>
                  <a:lnTo>
                    <a:pt x="283" y="28"/>
                  </a:lnTo>
                  <a:lnTo>
                    <a:pt x="288" y="29"/>
                  </a:lnTo>
                  <a:lnTo>
                    <a:pt x="293" y="30"/>
                  </a:lnTo>
                  <a:lnTo>
                    <a:pt x="299" y="32"/>
                  </a:lnTo>
                  <a:lnTo>
                    <a:pt x="304" y="33"/>
                  </a:lnTo>
                  <a:lnTo>
                    <a:pt x="310" y="34"/>
                  </a:lnTo>
                  <a:lnTo>
                    <a:pt x="316" y="35"/>
                  </a:lnTo>
                  <a:lnTo>
                    <a:pt x="321" y="36"/>
                  </a:lnTo>
                  <a:lnTo>
                    <a:pt x="326" y="37"/>
                  </a:lnTo>
                  <a:lnTo>
                    <a:pt x="332" y="39"/>
                  </a:lnTo>
                  <a:lnTo>
                    <a:pt x="337" y="40"/>
                  </a:lnTo>
                  <a:lnTo>
                    <a:pt x="343" y="41"/>
                  </a:lnTo>
                  <a:lnTo>
                    <a:pt x="348" y="42"/>
                  </a:lnTo>
                  <a:lnTo>
                    <a:pt x="353" y="43"/>
                  </a:lnTo>
                  <a:lnTo>
                    <a:pt x="359" y="45"/>
                  </a:lnTo>
                  <a:lnTo>
                    <a:pt x="364" y="46"/>
                  </a:lnTo>
                  <a:lnTo>
                    <a:pt x="370" y="47"/>
                  </a:lnTo>
                  <a:lnTo>
                    <a:pt x="376" y="49"/>
                  </a:lnTo>
                  <a:lnTo>
                    <a:pt x="381" y="50"/>
                  </a:lnTo>
                  <a:lnTo>
                    <a:pt x="386" y="51"/>
                  </a:lnTo>
                  <a:lnTo>
                    <a:pt x="392" y="54"/>
                  </a:lnTo>
                  <a:lnTo>
                    <a:pt x="397" y="55"/>
                  </a:lnTo>
                  <a:lnTo>
                    <a:pt x="402" y="57"/>
                  </a:lnTo>
                  <a:lnTo>
                    <a:pt x="408" y="58"/>
                  </a:lnTo>
                  <a:lnTo>
                    <a:pt x="413" y="60"/>
                  </a:lnTo>
                  <a:lnTo>
                    <a:pt x="418" y="61"/>
                  </a:lnTo>
                  <a:lnTo>
                    <a:pt x="424" y="63"/>
                  </a:lnTo>
                  <a:lnTo>
                    <a:pt x="430" y="64"/>
                  </a:lnTo>
                  <a:lnTo>
                    <a:pt x="435" y="66"/>
                  </a:lnTo>
                  <a:lnTo>
                    <a:pt x="441" y="67"/>
                  </a:lnTo>
                  <a:lnTo>
                    <a:pt x="446" y="69"/>
                  </a:lnTo>
                  <a:lnTo>
                    <a:pt x="451" y="71"/>
                  </a:lnTo>
                  <a:lnTo>
                    <a:pt x="457" y="72"/>
                  </a:lnTo>
                  <a:lnTo>
                    <a:pt x="462" y="75"/>
                  </a:lnTo>
                  <a:lnTo>
                    <a:pt x="467" y="77"/>
                  </a:lnTo>
                  <a:lnTo>
                    <a:pt x="473" y="78"/>
                  </a:lnTo>
                  <a:lnTo>
                    <a:pt x="478" y="80"/>
                  </a:lnTo>
                  <a:lnTo>
                    <a:pt x="483" y="82"/>
                  </a:lnTo>
                  <a:lnTo>
                    <a:pt x="490" y="83"/>
                  </a:lnTo>
                  <a:lnTo>
                    <a:pt x="495" y="85"/>
                  </a:lnTo>
                  <a:lnTo>
                    <a:pt x="500" y="87"/>
                  </a:lnTo>
                  <a:lnTo>
                    <a:pt x="506" y="89"/>
                  </a:lnTo>
                  <a:lnTo>
                    <a:pt x="511" y="91"/>
                  </a:lnTo>
                  <a:lnTo>
                    <a:pt x="516" y="93"/>
                  </a:lnTo>
                  <a:lnTo>
                    <a:pt x="522" y="95"/>
                  </a:lnTo>
                  <a:lnTo>
                    <a:pt x="527" y="97"/>
                  </a:lnTo>
                  <a:lnTo>
                    <a:pt x="532" y="99"/>
                  </a:lnTo>
                  <a:lnTo>
                    <a:pt x="538" y="101"/>
                  </a:lnTo>
                  <a:lnTo>
                    <a:pt x="544" y="103"/>
                  </a:lnTo>
                  <a:lnTo>
                    <a:pt x="549" y="105"/>
                  </a:lnTo>
                  <a:lnTo>
                    <a:pt x="555" y="107"/>
                  </a:lnTo>
                  <a:lnTo>
                    <a:pt x="560" y="109"/>
                  </a:lnTo>
                  <a:lnTo>
                    <a:pt x="565" y="111"/>
                  </a:lnTo>
                  <a:lnTo>
                    <a:pt x="571" y="113"/>
                  </a:lnTo>
                  <a:lnTo>
                    <a:pt x="576" y="116"/>
                  </a:lnTo>
                  <a:lnTo>
                    <a:pt x="582" y="118"/>
                  </a:lnTo>
                  <a:lnTo>
                    <a:pt x="587" y="120"/>
                  </a:lnTo>
                  <a:lnTo>
                    <a:pt x="592" y="122"/>
                  </a:lnTo>
                  <a:lnTo>
                    <a:pt x="598" y="125"/>
                  </a:lnTo>
                  <a:lnTo>
                    <a:pt x="604" y="127"/>
                  </a:lnTo>
                  <a:lnTo>
                    <a:pt x="609" y="129"/>
                  </a:lnTo>
                  <a:lnTo>
                    <a:pt x="615" y="131"/>
                  </a:lnTo>
                  <a:lnTo>
                    <a:pt x="620" y="133"/>
                  </a:lnTo>
                  <a:lnTo>
                    <a:pt x="625" y="137"/>
                  </a:lnTo>
                  <a:lnTo>
                    <a:pt x="631" y="139"/>
                  </a:lnTo>
                  <a:lnTo>
                    <a:pt x="636" y="141"/>
                  </a:lnTo>
                  <a:lnTo>
                    <a:pt x="641" y="143"/>
                  </a:lnTo>
                  <a:lnTo>
                    <a:pt x="647" y="146"/>
                  </a:lnTo>
                  <a:lnTo>
                    <a:pt x="652" y="148"/>
                  </a:lnTo>
                  <a:lnTo>
                    <a:pt x="657" y="150"/>
                  </a:lnTo>
                  <a:lnTo>
                    <a:pt x="664" y="153"/>
                  </a:lnTo>
                  <a:lnTo>
                    <a:pt x="669" y="155"/>
                  </a:lnTo>
                  <a:lnTo>
                    <a:pt x="674" y="159"/>
                  </a:lnTo>
                  <a:lnTo>
                    <a:pt x="680" y="161"/>
                  </a:lnTo>
                  <a:lnTo>
                    <a:pt x="685" y="163"/>
                  </a:lnTo>
                  <a:lnTo>
                    <a:pt x="690" y="166"/>
                  </a:lnTo>
                  <a:lnTo>
                    <a:pt x="696" y="168"/>
                  </a:lnTo>
                  <a:lnTo>
                    <a:pt x="701" y="171"/>
                  </a:lnTo>
                  <a:lnTo>
                    <a:pt x="706" y="173"/>
                  </a:lnTo>
                  <a:lnTo>
                    <a:pt x="712" y="176"/>
                  </a:lnTo>
                  <a:lnTo>
                    <a:pt x="717" y="180"/>
                  </a:lnTo>
                  <a:lnTo>
                    <a:pt x="723" y="182"/>
                  </a:lnTo>
                  <a:lnTo>
                    <a:pt x="729" y="185"/>
                  </a:lnTo>
                  <a:lnTo>
                    <a:pt x="734" y="187"/>
                  </a:lnTo>
                  <a:lnTo>
                    <a:pt x="739" y="190"/>
                  </a:lnTo>
                  <a:lnTo>
                    <a:pt x="745" y="193"/>
                  </a:lnTo>
                  <a:lnTo>
                    <a:pt x="750" y="195"/>
                  </a:lnTo>
                  <a:lnTo>
                    <a:pt x="755" y="198"/>
                  </a:lnTo>
                  <a:lnTo>
                    <a:pt x="761" y="202"/>
                  </a:lnTo>
                  <a:lnTo>
                    <a:pt x="766" y="205"/>
                  </a:lnTo>
                  <a:lnTo>
                    <a:pt x="771" y="207"/>
                  </a:lnTo>
                  <a:lnTo>
                    <a:pt x="777" y="210"/>
                  </a:lnTo>
                  <a:lnTo>
                    <a:pt x="783" y="213"/>
                  </a:lnTo>
                  <a:lnTo>
                    <a:pt x="788" y="216"/>
                  </a:lnTo>
                  <a:lnTo>
                    <a:pt x="794" y="219"/>
                  </a:lnTo>
                  <a:lnTo>
                    <a:pt x="799" y="222"/>
                  </a:lnTo>
                  <a:lnTo>
                    <a:pt x="805" y="225"/>
                  </a:lnTo>
                  <a:lnTo>
                    <a:pt x="810" y="228"/>
                  </a:lnTo>
                  <a:lnTo>
                    <a:pt x="815" y="231"/>
                  </a:lnTo>
                  <a:lnTo>
                    <a:pt x="821" y="234"/>
                  </a:lnTo>
                  <a:lnTo>
                    <a:pt x="826" y="237"/>
                  </a:lnTo>
                  <a:lnTo>
                    <a:pt x="831" y="240"/>
                  </a:lnTo>
                  <a:lnTo>
                    <a:pt x="837" y="244"/>
                  </a:lnTo>
                  <a:lnTo>
                    <a:pt x="843" y="247"/>
                  </a:lnTo>
                  <a:lnTo>
                    <a:pt x="848" y="250"/>
                  </a:lnTo>
                  <a:lnTo>
                    <a:pt x="854" y="253"/>
                  </a:lnTo>
                  <a:lnTo>
                    <a:pt x="859" y="256"/>
                  </a:lnTo>
                  <a:lnTo>
                    <a:pt x="864" y="259"/>
                  </a:lnTo>
                  <a:lnTo>
                    <a:pt x="870" y="263"/>
                  </a:lnTo>
                  <a:lnTo>
                    <a:pt x="875" y="266"/>
                  </a:lnTo>
                  <a:lnTo>
                    <a:pt x="880" y="269"/>
                  </a:lnTo>
                  <a:lnTo>
                    <a:pt x="886" y="273"/>
                  </a:lnTo>
                  <a:lnTo>
                    <a:pt x="891" y="276"/>
                  </a:lnTo>
                  <a:lnTo>
                    <a:pt x="896" y="279"/>
                  </a:lnTo>
                  <a:lnTo>
                    <a:pt x="903" y="282"/>
                  </a:lnTo>
                  <a:lnTo>
                    <a:pt x="908" y="286"/>
                  </a:lnTo>
                  <a:lnTo>
                    <a:pt x="913" y="290"/>
                  </a:lnTo>
                  <a:lnTo>
                    <a:pt x="919" y="293"/>
                  </a:lnTo>
                  <a:lnTo>
                    <a:pt x="924" y="296"/>
                  </a:lnTo>
                  <a:lnTo>
                    <a:pt x="929" y="300"/>
                  </a:lnTo>
                  <a:lnTo>
                    <a:pt x="935" y="303"/>
                  </a:lnTo>
                  <a:lnTo>
                    <a:pt x="940" y="307"/>
                  </a:lnTo>
                  <a:lnTo>
                    <a:pt x="945" y="311"/>
                  </a:lnTo>
                  <a:lnTo>
                    <a:pt x="951" y="314"/>
                  </a:lnTo>
                  <a:lnTo>
                    <a:pt x="957" y="317"/>
                  </a:lnTo>
                  <a:lnTo>
                    <a:pt x="962" y="321"/>
                  </a:lnTo>
                  <a:lnTo>
                    <a:pt x="968" y="324"/>
                  </a:lnTo>
                  <a:lnTo>
                    <a:pt x="973" y="329"/>
                  </a:lnTo>
                  <a:lnTo>
                    <a:pt x="978" y="332"/>
                  </a:lnTo>
                  <a:lnTo>
                    <a:pt x="984" y="336"/>
                  </a:lnTo>
                  <a:lnTo>
                    <a:pt x="989" y="339"/>
                  </a:lnTo>
                  <a:lnTo>
                    <a:pt x="994" y="343"/>
                  </a:lnTo>
                  <a:lnTo>
                    <a:pt x="1000" y="347"/>
                  </a:lnTo>
                  <a:lnTo>
                    <a:pt x="1005" y="351"/>
                  </a:lnTo>
                  <a:lnTo>
                    <a:pt x="1010" y="354"/>
                  </a:lnTo>
                  <a:lnTo>
                    <a:pt x="1017" y="358"/>
                  </a:lnTo>
                  <a:lnTo>
                    <a:pt x="1022" y="362"/>
                  </a:lnTo>
                  <a:lnTo>
                    <a:pt x="1028" y="365"/>
                  </a:lnTo>
                  <a:lnTo>
                    <a:pt x="1033" y="370"/>
                  </a:lnTo>
                  <a:lnTo>
                    <a:pt x="1038" y="374"/>
                  </a:lnTo>
                  <a:lnTo>
                    <a:pt x="1044" y="377"/>
                  </a:lnTo>
                  <a:lnTo>
                    <a:pt x="1049" y="381"/>
                  </a:lnTo>
                  <a:lnTo>
                    <a:pt x="1054" y="385"/>
                  </a:lnTo>
                  <a:lnTo>
                    <a:pt x="1060" y="390"/>
                  </a:lnTo>
                  <a:lnTo>
                    <a:pt x="1065" y="393"/>
                  </a:lnTo>
                  <a:lnTo>
                    <a:pt x="1070" y="397"/>
                  </a:lnTo>
                  <a:lnTo>
                    <a:pt x="1077" y="401"/>
                  </a:lnTo>
                </a:path>
              </a:pathLst>
            </a:custGeom>
            <a:noFill/>
            <a:ln w="11113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236" name="Freeform 56"/>
            <p:cNvSpPr>
              <a:spLocks/>
            </p:cNvSpPr>
            <p:nvPr/>
          </p:nvSpPr>
          <p:spPr bwMode="auto">
            <a:xfrm>
              <a:off x="2035" y="2700"/>
              <a:ext cx="83" cy="78"/>
            </a:xfrm>
            <a:custGeom>
              <a:avLst/>
              <a:gdLst>
                <a:gd name="T0" fmla="*/ 1 w 1081"/>
                <a:gd name="T1" fmla="*/ 1 h 1173"/>
                <a:gd name="T2" fmla="*/ 3 w 1081"/>
                <a:gd name="T3" fmla="*/ 2 h 1173"/>
                <a:gd name="T4" fmla="*/ 5 w 1081"/>
                <a:gd name="T5" fmla="*/ 3 h 1173"/>
                <a:gd name="T6" fmla="*/ 6 w 1081"/>
                <a:gd name="T7" fmla="*/ 4 h 1173"/>
                <a:gd name="T8" fmla="*/ 8 w 1081"/>
                <a:gd name="T9" fmla="*/ 5 h 1173"/>
                <a:gd name="T10" fmla="*/ 10 w 1081"/>
                <a:gd name="T11" fmla="*/ 7 h 1173"/>
                <a:gd name="T12" fmla="*/ 11 w 1081"/>
                <a:gd name="T13" fmla="*/ 8 h 1173"/>
                <a:gd name="T14" fmla="*/ 13 w 1081"/>
                <a:gd name="T15" fmla="*/ 9 h 1173"/>
                <a:gd name="T16" fmla="*/ 15 w 1081"/>
                <a:gd name="T17" fmla="*/ 10 h 1173"/>
                <a:gd name="T18" fmla="*/ 16 w 1081"/>
                <a:gd name="T19" fmla="*/ 11 h 1173"/>
                <a:gd name="T20" fmla="*/ 18 w 1081"/>
                <a:gd name="T21" fmla="*/ 13 h 1173"/>
                <a:gd name="T22" fmla="*/ 20 w 1081"/>
                <a:gd name="T23" fmla="*/ 14 h 1173"/>
                <a:gd name="T24" fmla="*/ 21 w 1081"/>
                <a:gd name="T25" fmla="*/ 15 h 1173"/>
                <a:gd name="T26" fmla="*/ 23 w 1081"/>
                <a:gd name="T27" fmla="*/ 17 h 1173"/>
                <a:gd name="T28" fmla="*/ 25 w 1081"/>
                <a:gd name="T29" fmla="*/ 18 h 1173"/>
                <a:gd name="T30" fmla="*/ 26 w 1081"/>
                <a:gd name="T31" fmla="*/ 19 h 1173"/>
                <a:gd name="T32" fmla="*/ 28 w 1081"/>
                <a:gd name="T33" fmla="*/ 21 h 1173"/>
                <a:gd name="T34" fmla="*/ 30 w 1081"/>
                <a:gd name="T35" fmla="*/ 22 h 1173"/>
                <a:gd name="T36" fmla="*/ 31 w 1081"/>
                <a:gd name="T37" fmla="*/ 24 h 1173"/>
                <a:gd name="T38" fmla="*/ 33 w 1081"/>
                <a:gd name="T39" fmla="*/ 25 h 1173"/>
                <a:gd name="T40" fmla="*/ 35 w 1081"/>
                <a:gd name="T41" fmla="*/ 27 h 1173"/>
                <a:gd name="T42" fmla="*/ 36 w 1081"/>
                <a:gd name="T43" fmla="*/ 28 h 1173"/>
                <a:gd name="T44" fmla="*/ 38 w 1081"/>
                <a:gd name="T45" fmla="*/ 30 h 1173"/>
                <a:gd name="T46" fmla="*/ 40 w 1081"/>
                <a:gd name="T47" fmla="*/ 31 h 1173"/>
                <a:gd name="T48" fmla="*/ 41 w 1081"/>
                <a:gd name="T49" fmla="*/ 33 h 1173"/>
                <a:gd name="T50" fmla="*/ 43 w 1081"/>
                <a:gd name="T51" fmla="*/ 34 h 1173"/>
                <a:gd name="T52" fmla="*/ 45 w 1081"/>
                <a:gd name="T53" fmla="*/ 36 h 1173"/>
                <a:gd name="T54" fmla="*/ 46 w 1081"/>
                <a:gd name="T55" fmla="*/ 38 h 1173"/>
                <a:gd name="T56" fmla="*/ 48 w 1081"/>
                <a:gd name="T57" fmla="*/ 39 h 1173"/>
                <a:gd name="T58" fmla="*/ 50 w 1081"/>
                <a:gd name="T59" fmla="*/ 41 h 1173"/>
                <a:gd name="T60" fmla="*/ 51 w 1081"/>
                <a:gd name="T61" fmla="*/ 43 h 1173"/>
                <a:gd name="T62" fmla="*/ 53 w 1081"/>
                <a:gd name="T63" fmla="*/ 44 h 1173"/>
                <a:gd name="T64" fmla="*/ 55 w 1081"/>
                <a:gd name="T65" fmla="*/ 46 h 1173"/>
                <a:gd name="T66" fmla="*/ 56 w 1081"/>
                <a:gd name="T67" fmla="*/ 48 h 1173"/>
                <a:gd name="T68" fmla="*/ 58 w 1081"/>
                <a:gd name="T69" fmla="*/ 49 h 1173"/>
                <a:gd name="T70" fmla="*/ 60 w 1081"/>
                <a:gd name="T71" fmla="*/ 51 h 1173"/>
                <a:gd name="T72" fmla="*/ 61 w 1081"/>
                <a:gd name="T73" fmla="*/ 53 h 1173"/>
                <a:gd name="T74" fmla="*/ 63 w 1081"/>
                <a:gd name="T75" fmla="*/ 55 h 1173"/>
                <a:gd name="T76" fmla="*/ 65 w 1081"/>
                <a:gd name="T77" fmla="*/ 57 h 1173"/>
                <a:gd name="T78" fmla="*/ 66 w 1081"/>
                <a:gd name="T79" fmla="*/ 59 h 1173"/>
                <a:gd name="T80" fmla="*/ 68 w 1081"/>
                <a:gd name="T81" fmla="*/ 60 h 1173"/>
                <a:gd name="T82" fmla="*/ 70 w 1081"/>
                <a:gd name="T83" fmla="*/ 62 h 1173"/>
                <a:gd name="T84" fmla="*/ 71 w 1081"/>
                <a:gd name="T85" fmla="*/ 64 h 1173"/>
                <a:gd name="T86" fmla="*/ 73 w 1081"/>
                <a:gd name="T87" fmla="*/ 66 h 1173"/>
                <a:gd name="T88" fmla="*/ 75 w 1081"/>
                <a:gd name="T89" fmla="*/ 68 h 1173"/>
                <a:gd name="T90" fmla="*/ 76 w 1081"/>
                <a:gd name="T91" fmla="*/ 70 h 1173"/>
                <a:gd name="T92" fmla="*/ 78 w 1081"/>
                <a:gd name="T93" fmla="*/ 72 h 1173"/>
                <a:gd name="T94" fmla="*/ 80 w 1081"/>
                <a:gd name="T95" fmla="*/ 74 h 1173"/>
                <a:gd name="T96" fmla="*/ 81 w 1081"/>
                <a:gd name="T97" fmla="*/ 76 h 1173"/>
                <a:gd name="T98" fmla="*/ 83 w 1081"/>
                <a:gd name="T99" fmla="*/ 78 h 11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81" h="1173">
                  <a:moveTo>
                    <a:pt x="0" y="0"/>
                  </a:moveTo>
                  <a:lnTo>
                    <a:pt x="5" y="4"/>
                  </a:lnTo>
                  <a:lnTo>
                    <a:pt x="10" y="9"/>
                  </a:lnTo>
                  <a:lnTo>
                    <a:pt x="16" y="13"/>
                  </a:lnTo>
                  <a:lnTo>
                    <a:pt x="21" y="17"/>
                  </a:lnTo>
                  <a:lnTo>
                    <a:pt x="26" y="20"/>
                  </a:lnTo>
                  <a:lnTo>
                    <a:pt x="32" y="24"/>
                  </a:lnTo>
                  <a:lnTo>
                    <a:pt x="37" y="28"/>
                  </a:lnTo>
                  <a:lnTo>
                    <a:pt x="42" y="33"/>
                  </a:lnTo>
                  <a:lnTo>
                    <a:pt x="48" y="37"/>
                  </a:lnTo>
                  <a:lnTo>
                    <a:pt x="53" y="41"/>
                  </a:lnTo>
                  <a:lnTo>
                    <a:pt x="59" y="45"/>
                  </a:lnTo>
                  <a:lnTo>
                    <a:pt x="65" y="49"/>
                  </a:lnTo>
                  <a:lnTo>
                    <a:pt x="70" y="54"/>
                  </a:lnTo>
                  <a:lnTo>
                    <a:pt x="75" y="59"/>
                  </a:lnTo>
                  <a:lnTo>
                    <a:pt x="81" y="63"/>
                  </a:lnTo>
                  <a:lnTo>
                    <a:pt x="86" y="67"/>
                  </a:lnTo>
                  <a:lnTo>
                    <a:pt x="91" y="72"/>
                  </a:lnTo>
                  <a:lnTo>
                    <a:pt x="97" y="76"/>
                  </a:lnTo>
                  <a:lnTo>
                    <a:pt x="102" y="80"/>
                  </a:lnTo>
                  <a:lnTo>
                    <a:pt x="107" y="84"/>
                  </a:lnTo>
                  <a:lnTo>
                    <a:pt x="113" y="89"/>
                  </a:lnTo>
                  <a:lnTo>
                    <a:pt x="119" y="94"/>
                  </a:lnTo>
                  <a:lnTo>
                    <a:pt x="124" y="98"/>
                  </a:lnTo>
                  <a:lnTo>
                    <a:pt x="130" y="102"/>
                  </a:lnTo>
                  <a:lnTo>
                    <a:pt x="135" y="107"/>
                  </a:lnTo>
                  <a:lnTo>
                    <a:pt x="140" y="111"/>
                  </a:lnTo>
                  <a:lnTo>
                    <a:pt x="146" y="116"/>
                  </a:lnTo>
                  <a:lnTo>
                    <a:pt x="151" y="121"/>
                  </a:lnTo>
                  <a:lnTo>
                    <a:pt x="156" y="125"/>
                  </a:lnTo>
                  <a:lnTo>
                    <a:pt x="162" y="129"/>
                  </a:lnTo>
                  <a:lnTo>
                    <a:pt x="167" y="135"/>
                  </a:lnTo>
                  <a:lnTo>
                    <a:pt x="173" y="139"/>
                  </a:lnTo>
                  <a:lnTo>
                    <a:pt x="179" y="144"/>
                  </a:lnTo>
                  <a:lnTo>
                    <a:pt x="184" y="148"/>
                  </a:lnTo>
                  <a:lnTo>
                    <a:pt x="190" y="152"/>
                  </a:lnTo>
                  <a:lnTo>
                    <a:pt x="195" y="158"/>
                  </a:lnTo>
                  <a:lnTo>
                    <a:pt x="200" y="162"/>
                  </a:lnTo>
                  <a:lnTo>
                    <a:pt x="206" y="167"/>
                  </a:lnTo>
                  <a:lnTo>
                    <a:pt x="211" y="172"/>
                  </a:lnTo>
                  <a:lnTo>
                    <a:pt x="216" y="177"/>
                  </a:lnTo>
                  <a:lnTo>
                    <a:pt x="222" y="182"/>
                  </a:lnTo>
                  <a:lnTo>
                    <a:pt x="227" y="186"/>
                  </a:lnTo>
                  <a:lnTo>
                    <a:pt x="232" y="191"/>
                  </a:lnTo>
                  <a:lnTo>
                    <a:pt x="239" y="196"/>
                  </a:lnTo>
                  <a:lnTo>
                    <a:pt x="244" y="201"/>
                  </a:lnTo>
                  <a:lnTo>
                    <a:pt x="249" y="206"/>
                  </a:lnTo>
                  <a:lnTo>
                    <a:pt x="255" y="211"/>
                  </a:lnTo>
                  <a:lnTo>
                    <a:pt x="260" y="215"/>
                  </a:lnTo>
                  <a:lnTo>
                    <a:pt x="265" y="221"/>
                  </a:lnTo>
                  <a:lnTo>
                    <a:pt x="271" y="226"/>
                  </a:lnTo>
                  <a:lnTo>
                    <a:pt x="276" y="230"/>
                  </a:lnTo>
                  <a:lnTo>
                    <a:pt x="281" y="235"/>
                  </a:lnTo>
                  <a:lnTo>
                    <a:pt x="287" y="241"/>
                  </a:lnTo>
                  <a:lnTo>
                    <a:pt x="293" y="246"/>
                  </a:lnTo>
                  <a:lnTo>
                    <a:pt x="298" y="251"/>
                  </a:lnTo>
                  <a:lnTo>
                    <a:pt x="304" y="256"/>
                  </a:lnTo>
                  <a:lnTo>
                    <a:pt x="309" y="261"/>
                  </a:lnTo>
                  <a:lnTo>
                    <a:pt x="314" y="266"/>
                  </a:lnTo>
                  <a:lnTo>
                    <a:pt x="320" y="271"/>
                  </a:lnTo>
                  <a:lnTo>
                    <a:pt x="325" y="276"/>
                  </a:lnTo>
                  <a:lnTo>
                    <a:pt x="330" y="282"/>
                  </a:lnTo>
                  <a:lnTo>
                    <a:pt x="336" y="287"/>
                  </a:lnTo>
                  <a:lnTo>
                    <a:pt x="341" y="292"/>
                  </a:lnTo>
                  <a:lnTo>
                    <a:pt x="346" y="297"/>
                  </a:lnTo>
                  <a:lnTo>
                    <a:pt x="353" y="303"/>
                  </a:lnTo>
                  <a:lnTo>
                    <a:pt x="358" y="308"/>
                  </a:lnTo>
                  <a:lnTo>
                    <a:pt x="363" y="313"/>
                  </a:lnTo>
                  <a:lnTo>
                    <a:pt x="369" y="318"/>
                  </a:lnTo>
                  <a:lnTo>
                    <a:pt x="374" y="324"/>
                  </a:lnTo>
                  <a:lnTo>
                    <a:pt x="379" y="329"/>
                  </a:lnTo>
                  <a:lnTo>
                    <a:pt x="385" y="334"/>
                  </a:lnTo>
                  <a:lnTo>
                    <a:pt x="390" y="340"/>
                  </a:lnTo>
                  <a:lnTo>
                    <a:pt x="396" y="346"/>
                  </a:lnTo>
                  <a:lnTo>
                    <a:pt x="401" y="351"/>
                  </a:lnTo>
                  <a:lnTo>
                    <a:pt x="406" y="356"/>
                  </a:lnTo>
                  <a:lnTo>
                    <a:pt x="413" y="361"/>
                  </a:lnTo>
                  <a:lnTo>
                    <a:pt x="418" y="368"/>
                  </a:lnTo>
                  <a:lnTo>
                    <a:pt x="423" y="373"/>
                  </a:lnTo>
                  <a:lnTo>
                    <a:pt x="429" y="378"/>
                  </a:lnTo>
                  <a:lnTo>
                    <a:pt x="434" y="383"/>
                  </a:lnTo>
                  <a:lnTo>
                    <a:pt x="439" y="390"/>
                  </a:lnTo>
                  <a:lnTo>
                    <a:pt x="445" y="395"/>
                  </a:lnTo>
                  <a:lnTo>
                    <a:pt x="450" y="400"/>
                  </a:lnTo>
                  <a:lnTo>
                    <a:pt x="455" y="406"/>
                  </a:lnTo>
                  <a:lnTo>
                    <a:pt x="461" y="412"/>
                  </a:lnTo>
                  <a:lnTo>
                    <a:pt x="466" y="417"/>
                  </a:lnTo>
                  <a:lnTo>
                    <a:pt x="472" y="423"/>
                  </a:lnTo>
                  <a:lnTo>
                    <a:pt x="478" y="429"/>
                  </a:lnTo>
                  <a:lnTo>
                    <a:pt x="483" y="435"/>
                  </a:lnTo>
                  <a:lnTo>
                    <a:pt x="488" y="440"/>
                  </a:lnTo>
                  <a:lnTo>
                    <a:pt x="494" y="446"/>
                  </a:lnTo>
                  <a:lnTo>
                    <a:pt x="499" y="452"/>
                  </a:lnTo>
                  <a:lnTo>
                    <a:pt x="504" y="458"/>
                  </a:lnTo>
                  <a:lnTo>
                    <a:pt x="510" y="463"/>
                  </a:lnTo>
                  <a:lnTo>
                    <a:pt x="515" y="469"/>
                  </a:lnTo>
                  <a:lnTo>
                    <a:pt x="520" y="475"/>
                  </a:lnTo>
                  <a:lnTo>
                    <a:pt x="526" y="481"/>
                  </a:lnTo>
                  <a:lnTo>
                    <a:pt x="532" y="486"/>
                  </a:lnTo>
                  <a:lnTo>
                    <a:pt x="537" y="493"/>
                  </a:lnTo>
                  <a:lnTo>
                    <a:pt x="543" y="499"/>
                  </a:lnTo>
                  <a:lnTo>
                    <a:pt x="548" y="504"/>
                  </a:lnTo>
                  <a:lnTo>
                    <a:pt x="553" y="510"/>
                  </a:lnTo>
                  <a:lnTo>
                    <a:pt x="559" y="517"/>
                  </a:lnTo>
                  <a:lnTo>
                    <a:pt x="564" y="522"/>
                  </a:lnTo>
                  <a:lnTo>
                    <a:pt x="569" y="528"/>
                  </a:lnTo>
                  <a:lnTo>
                    <a:pt x="575" y="535"/>
                  </a:lnTo>
                  <a:lnTo>
                    <a:pt x="580" y="541"/>
                  </a:lnTo>
                  <a:lnTo>
                    <a:pt x="585" y="546"/>
                  </a:lnTo>
                  <a:lnTo>
                    <a:pt x="592" y="552"/>
                  </a:lnTo>
                  <a:lnTo>
                    <a:pt x="597" y="559"/>
                  </a:lnTo>
                  <a:lnTo>
                    <a:pt x="602" y="565"/>
                  </a:lnTo>
                  <a:lnTo>
                    <a:pt x="608" y="571"/>
                  </a:lnTo>
                  <a:lnTo>
                    <a:pt x="613" y="578"/>
                  </a:lnTo>
                  <a:lnTo>
                    <a:pt x="618" y="583"/>
                  </a:lnTo>
                  <a:lnTo>
                    <a:pt x="624" y="589"/>
                  </a:lnTo>
                  <a:lnTo>
                    <a:pt x="629" y="595"/>
                  </a:lnTo>
                  <a:lnTo>
                    <a:pt x="635" y="602"/>
                  </a:lnTo>
                  <a:lnTo>
                    <a:pt x="640" y="608"/>
                  </a:lnTo>
                  <a:lnTo>
                    <a:pt x="645" y="614"/>
                  </a:lnTo>
                  <a:lnTo>
                    <a:pt x="652" y="621"/>
                  </a:lnTo>
                  <a:lnTo>
                    <a:pt x="657" y="627"/>
                  </a:lnTo>
                  <a:lnTo>
                    <a:pt x="662" y="633"/>
                  </a:lnTo>
                  <a:lnTo>
                    <a:pt x="668" y="640"/>
                  </a:lnTo>
                  <a:lnTo>
                    <a:pt x="673" y="646"/>
                  </a:lnTo>
                  <a:lnTo>
                    <a:pt x="678" y="652"/>
                  </a:lnTo>
                  <a:lnTo>
                    <a:pt x="684" y="658"/>
                  </a:lnTo>
                  <a:lnTo>
                    <a:pt x="689" y="665"/>
                  </a:lnTo>
                  <a:lnTo>
                    <a:pt x="694" y="672"/>
                  </a:lnTo>
                  <a:lnTo>
                    <a:pt x="700" y="678"/>
                  </a:lnTo>
                  <a:lnTo>
                    <a:pt x="706" y="685"/>
                  </a:lnTo>
                  <a:lnTo>
                    <a:pt x="711" y="691"/>
                  </a:lnTo>
                  <a:lnTo>
                    <a:pt x="717" y="697"/>
                  </a:lnTo>
                  <a:lnTo>
                    <a:pt x="722" y="704"/>
                  </a:lnTo>
                  <a:lnTo>
                    <a:pt x="727" y="711"/>
                  </a:lnTo>
                  <a:lnTo>
                    <a:pt x="733" y="717"/>
                  </a:lnTo>
                  <a:lnTo>
                    <a:pt x="738" y="724"/>
                  </a:lnTo>
                  <a:lnTo>
                    <a:pt x="743" y="730"/>
                  </a:lnTo>
                  <a:lnTo>
                    <a:pt x="749" y="737"/>
                  </a:lnTo>
                  <a:lnTo>
                    <a:pt x="754" y="744"/>
                  </a:lnTo>
                  <a:lnTo>
                    <a:pt x="759" y="750"/>
                  </a:lnTo>
                  <a:lnTo>
                    <a:pt x="766" y="757"/>
                  </a:lnTo>
                  <a:lnTo>
                    <a:pt x="771" y="763"/>
                  </a:lnTo>
                  <a:lnTo>
                    <a:pt x="776" y="770"/>
                  </a:lnTo>
                  <a:lnTo>
                    <a:pt x="782" y="777"/>
                  </a:lnTo>
                  <a:lnTo>
                    <a:pt x="787" y="783"/>
                  </a:lnTo>
                  <a:lnTo>
                    <a:pt x="792" y="791"/>
                  </a:lnTo>
                  <a:lnTo>
                    <a:pt x="798" y="797"/>
                  </a:lnTo>
                  <a:lnTo>
                    <a:pt x="803" y="804"/>
                  </a:lnTo>
                  <a:lnTo>
                    <a:pt x="808" y="811"/>
                  </a:lnTo>
                  <a:lnTo>
                    <a:pt x="814" y="818"/>
                  </a:lnTo>
                  <a:lnTo>
                    <a:pt x="819" y="824"/>
                  </a:lnTo>
                  <a:lnTo>
                    <a:pt x="825" y="832"/>
                  </a:lnTo>
                  <a:lnTo>
                    <a:pt x="831" y="838"/>
                  </a:lnTo>
                  <a:lnTo>
                    <a:pt x="836" y="845"/>
                  </a:lnTo>
                  <a:lnTo>
                    <a:pt x="841" y="852"/>
                  </a:lnTo>
                  <a:lnTo>
                    <a:pt x="847" y="859"/>
                  </a:lnTo>
                  <a:lnTo>
                    <a:pt x="852" y="865"/>
                  </a:lnTo>
                  <a:lnTo>
                    <a:pt x="858" y="873"/>
                  </a:lnTo>
                  <a:lnTo>
                    <a:pt x="863" y="880"/>
                  </a:lnTo>
                  <a:lnTo>
                    <a:pt x="868" y="886"/>
                  </a:lnTo>
                  <a:lnTo>
                    <a:pt x="874" y="894"/>
                  </a:lnTo>
                  <a:lnTo>
                    <a:pt x="879" y="901"/>
                  </a:lnTo>
                  <a:lnTo>
                    <a:pt x="885" y="907"/>
                  </a:lnTo>
                  <a:lnTo>
                    <a:pt x="891" y="915"/>
                  </a:lnTo>
                  <a:lnTo>
                    <a:pt x="896" y="922"/>
                  </a:lnTo>
                  <a:lnTo>
                    <a:pt x="901" y="929"/>
                  </a:lnTo>
                  <a:lnTo>
                    <a:pt x="907" y="936"/>
                  </a:lnTo>
                  <a:lnTo>
                    <a:pt x="912" y="943"/>
                  </a:lnTo>
                  <a:lnTo>
                    <a:pt x="917" y="950"/>
                  </a:lnTo>
                  <a:lnTo>
                    <a:pt x="923" y="958"/>
                  </a:lnTo>
                  <a:lnTo>
                    <a:pt x="928" y="965"/>
                  </a:lnTo>
                  <a:lnTo>
                    <a:pt x="933" y="972"/>
                  </a:lnTo>
                  <a:lnTo>
                    <a:pt x="939" y="979"/>
                  </a:lnTo>
                  <a:lnTo>
                    <a:pt x="945" y="986"/>
                  </a:lnTo>
                  <a:lnTo>
                    <a:pt x="950" y="993"/>
                  </a:lnTo>
                  <a:lnTo>
                    <a:pt x="956" y="1001"/>
                  </a:lnTo>
                  <a:lnTo>
                    <a:pt x="961" y="1008"/>
                  </a:lnTo>
                  <a:lnTo>
                    <a:pt x="966" y="1015"/>
                  </a:lnTo>
                  <a:lnTo>
                    <a:pt x="972" y="1023"/>
                  </a:lnTo>
                  <a:lnTo>
                    <a:pt x="977" y="1030"/>
                  </a:lnTo>
                  <a:lnTo>
                    <a:pt x="982" y="1038"/>
                  </a:lnTo>
                  <a:lnTo>
                    <a:pt x="988" y="1045"/>
                  </a:lnTo>
                  <a:lnTo>
                    <a:pt x="993" y="1052"/>
                  </a:lnTo>
                  <a:lnTo>
                    <a:pt x="998" y="1060"/>
                  </a:lnTo>
                  <a:lnTo>
                    <a:pt x="1005" y="1067"/>
                  </a:lnTo>
                  <a:lnTo>
                    <a:pt x="1010" y="1074"/>
                  </a:lnTo>
                  <a:lnTo>
                    <a:pt x="1015" y="1082"/>
                  </a:lnTo>
                  <a:lnTo>
                    <a:pt x="1021" y="1090"/>
                  </a:lnTo>
                  <a:lnTo>
                    <a:pt x="1026" y="1097"/>
                  </a:lnTo>
                  <a:lnTo>
                    <a:pt x="1031" y="1105"/>
                  </a:lnTo>
                  <a:lnTo>
                    <a:pt x="1037" y="1112"/>
                  </a:lnTo>
                  <a:lnTo>
                    <a:pt x="1042" y="1119"/>
                  </a:lnTo>
                  <a:lnTo>
                    <a:pt x="1047" y="1127"/>
                  </a:lnTo>
                  <a:lnTo>
                    <a:pt x="1053" y="1135"/>
                  </a:lnTo>
                  <a:lnTo>
                    <a:pt x="1058" y="1143"/>
                  </a:lnTo>
                  <a:lnTo>
                    <a:pt x="1064" y="1150"/>
                  </a:lnTo>
                  <a:lnTo>
                    <a:pt x="1070" y="1157"/>
                  </a:lnTo>
                  <a:lnTo>
                    <a:pt x="1075" y="1166"/>
                  </a:lnTo>
                  <a:lnTo>
                    <a:pt x="1081" y="1173"/>
                  </a:lnTo>
                </a:path>
              </a:pathLst>
            </a:custGeom>
            <a:noFill/>
            <a:ln w="11113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237" name="Freeform 57"/>
            <p:cNvSpPr>
              <a:spLocks/>
            </p:cNvSpPr>
            <p:nvPr/>
          </p:nvSpPr>
          <p:spPr bwMode="auto">
            <a:xfrm>
              <a:off x="2118" y="2778"/>
              <a:ext cx="83" cy="122"/>
            </a:xfrm>
            <a:custGeom>
              <a:avLst/>
              <a:gdLst>
                <a:gd name="T0" fmla="*/ 1 w 1080"/>
                <a:gd name="T1" fmla="*/ 2 h 1830"/>
                <a:gd name="T2" fmla="*/ 3 w 1080"/>
                <a:gd name="T3" fmla="*/ 4 h 1830"/>
                <a:gd name="T4" fmla="*/ 5 w 1080"/>
                <a:gd name="T5" fmla="*/ 6 h 1830"/>
                <a:gd name="T6" fmla="*/ 6 w 1080"/>
                <a:gd name="T7" fmla="*/ 8 h 1830"/>
                <a:gd name="T8" fmla="*/ 8 w 1080"/>
                <a:gd name="T9" fmla="*/ 10 h 1830"/>
                <a:gd name="T10" fmla="*/ 10 w 1080"/>
                <a:gd name="T11" fmla="*/ 12 h 1830"/>
                <a:gd name="T12" fmla="*/ 11 w 1080"/>
                <a:gd name="T13" fmla="*/ 14 h 1830"/>
                <a:gd name="T14" fmla="*/ 13 w 1080"/>
                <a:gd name="T15" fmla="*/ 16 h 1830"/>
                <a:gd name="T16" fmla="*/ 15 w 1080"/>
                <a:gd name="T17" fmla="*/ 19 h 1830"/>
                <a:gd name="T18" fmla="*/ 16 w 1080"/>
                <a:gd name="T19" fmla="*/ 21 h 1830"/>
                <a:gd name="T20" fmla="*/ 18 w 1080"/>
                <a:gd name="T21" fmla="*/ 23 h 1830"/>
                <a:gd name="T22" fmla="*/ 20 w 1080"/>
                <a:gd name="T23" fmla="*/ 25 h 1830"/>
                <a:gd name="T24" fmla="*/ 21 w 1080"/>
                <a:gd name="T25" fmla="*/ 28 h 1830"/>
                <a:gd name="T26" fmla="*/ 23 w 1080"/>
                <a:gd name="T27" fmla="*/ 30 h 1830"/>
                <a:gd name="T28" fmla="*/ 25 w 1080"/>
                <a:gd name="T29" fmla="*/ 32 h 1830"/>
                <a:gd name="T30" fmla="*/ 26 w 1080"/>
                <a:gd name="T31" fmla="*/ 34 h 1830"/>
                <a:gd name="T32" fmla="*/ 28 w 1080"/>
                <a:gd name="T33" fmla="*/ 37 h 1830"/>
                <a:gd name="T34" fmla="*/ 30 w 1080"/>
                <a:gd name="T35" fmla="*/ 39 h 1830"/>
                <a:gd name="T36" fmla="*/ 31 w 1080"/>
                <a:gd name="T37" fmla="*/ 41 h 1830"/>
                <a:gd name="T38" fmla="*/ 33 w 1080"/>
                <a:gd name="T39" fmla="*/ 44 h 1830"/>
                <a:gd name="T40" fmla="*/ 35 w 1080"/>
                <a:gd name="T41" fmla="*/ 46 h 1830"/>
                <a:gd name="T42" fmla="*/ 36 w 1080"/>
                <a:gd name="T43" fmla="*/ 49 h 1830"/>
                <a:gd name="T44" fmla="*/ 38 w 1080"/>
                <a:gd name="T45" fmla="*/ 51 h 1830"/>
                <a:gd name="T46" fmla="*/ 40 w 1080"/>
                <a:gd name="T47" fmla="*/ 53 h 1830"/>
                <a:gd name="T48" fmla="*/ 41 w 1080"/>
                <a:gd name="T49" fmla="*/ 56 h 1830"/>
                <a:gd name="T50" fmla="*/ 43 w 1080"/>
                <a:gd name="T51" fmla="*/ 58 h 1830"/>
                <a:gd name="T52" fmla="*/ 45 w 1080"/>
                <a:gd name="T53" fmla="*/ 61 h 1830"/>
                <a:gd name="T54" fmla="*/ 46 w 1080"/>
                <a:gd name="T55" fmla="*/ 63 h 1830"/>
                <a:gd name="T56" fmla="*/ 48 w 1080"/>
                <a:gd name="T57" fmla="*/ 66 h 1830"/>
                <a:gd name="T58" fmla="*/ 50 w 1080"/>
                <a:gd name="T59" fmla="*/ 68 h 1830"/>
                <a:gd name="T60" fmla="*/ 51 w 1080"/>
                <a:gd name="T61" fmla="*/ 71 h 1830"/>
                <a:gd name="T62" fmla="*/ 53 w 1080"/>
                <a:gd name="T63" fmla="*/ 73 h 1830"/>
                <a:gd name="T64" fmla="*/ 55 w 1080"/>
                <a:gd name="T65" fmla="*/ 76 h 1830"/>
                <a:gd name="T66" fmla="*/ 56 w 1080"/>
                <a:gd name="T67" fmla="*/ 79 h 1830"/>
                <a:gd name="T68" fmla="*/ 58 w 1080"/>
                <a:gd name="T69" fmla="*/ 81 h 1830"/>
                <a:gd name="T70" fmla="*/ 60 w 1080"/>
                <a:gd name="T71" fmla="*/ 84 h 1830"/>
                <a:gd name="T72" fmla="*/ 61 w 1080"/>
                <a:gd name="T73" fmla="*/ 87 h 1830"/>
                <a:gd name="T74" fmla="*/ 63 w 1080"/>
                <a:gd name="T75" fmla="*/ 89 h 1830"/>
                <a:gd name="T76" fmla="*/ 65 w 1080"/>
                <a:gd name="T77" fmla="*/ 92 h 1830"/>
                <a:gd name="T78" fmla="*/ 66 w 1080"/>
                <a:gd name="T79" fmla="*/ 94 h 1830"/>
                <a:gd name="T80" fmla="*/ 68 w 1080"/>
                <a:gd name="T81" fmla="*/ 97 h 1830"/>
                <a:gd name="T82" fmla="*/ 70 w 1080"/>
                <a:gd name="T83" fmla="*/ 100 h 1830"/>
                <a:gd name="T84" fmla="*/ 71 w 1080"/>
                <a:gd name="T85" fmla="*/ 103 h 1830"/>
                <a:gd name="T86" fmla="*/ 73 w 1080"/>
                <a:gd name="T87" fmla="*/ 105 h 1830"/>
                <a:gd name="T88" fmla="*/ 75 w 1080"/>
                <a:gd name="T89" fmla="*/ 108 h 1830"/>
                <a:gd name="T90" fmla="*/ 76 w 1080"/>
                <a:gd name="T91" fmla="*/ 111 h 1830"/>
                <a:gd name="T92" fmla="*/ 78 w 1080"/>
                <a:gd name="T93" fmla="*/ 114 h 1830"/>
                <a:gd name="T94" fmla="*/ 80 w 1080"/>
                <a:gd name="T95" fmla="*/ 116 h 1830"/>
                <a:gd name="T96" fmla="*/ 81 w 1080"/>
                <a:gd name="T97" fmla="*/ 119 h 1830"/>
                <a:gd name="T98" fmla="*/ 83 w 1080"/>
                <a:gd name="T99" fmla="*/ 122 h 183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80" h="1830">
                  <a:moveTo>
                    <a:pt x="0" y="0"/>
                  </a:moveTo>
                  <a:lnTo>
                    <a:pt x="5" y="7"/>
                  </a:lnTo>
                  <a:lnTo>
                    <a:pt x="10" y="16"/>
                  </a:lnTo>
                  <a:lnTo>
                    <a:pt x="16" y="23"/>
                  </a:lnTo>
                  <a:lnTo>
                    <a:pt x="21" y="30"/>
                  </a:lnTo>
                  <a:lnTo>
                    <a:pt x="26" y="39"/>
                  </a:lnTo>
                  <a:lnTo>
                    <a:pt x="32" y="46"/>
                  </a:lnTo>
                  <a:lnTo>
                    <a:pt x="38" y="54"/>
                  </a:lnTo>
                  <a:lnTo>
                    <a:pt x="43" y="62"/>
                  </a:lnTo>
                  <a:lnTo>
                    <a:pt x="49" y="69"/>
                  </a:lnTo>
                  <a:lnTo>
                    <a:pt x="54" y="78"/>
                  </a:lnTo>
                  <a:lnTo>
                    <a:pt x="59" y="85"/>
                  </a:lnTo>
                  <a:lnTo>
                    <a:pt x="65" y="93"/>
                  </a:lnTo>
                  <a:lnTo>
                    <a:pt x="70" y="101"/>
                  </a:lnTo>
                  <a:lnTo>
                    <a:pt x="75" y="109"/>
                  </a:lnTo>
                  <a:lnTo>
                    <a:pt x="81" y="117"/>
                  </a:lnTo>
                  <a:lnTo>
                    <a:pt x="86" y="125"/>
                  </a:lnTo>
                  <a:lnTo>
                    <a:pt x="91" y="132"/>
                  </a:lnTo>
                  <a:lnTo>
                    <a:pt x="98" y="141"/>
                  </a:lnTo>
                  <a:lnTo>
                    <a:pt x="103" y="149"/>
                  </a:lnTo>
                  <a:lnTo>
                    <a:pt x="108" y="156"/>
                  </a:lnTo>
                  <a:lnTo>
                    <a:pt x="114" y="165"/>
                  </a:lnTo>
                  <a:lnTo>
                    <a:pt x="119" y="173"/>
                  </a:lnTo>
                  <a:lnTo>
                    <a:pt x="124" y="181"/>
                  </a:lnTo>
                  <a:lnTo>
                    <a:pt x="130" y="189"/>
                  </a:lnTo>
                  <a:lnTo>
                    <a:pt x="135" y="197"/>
                  </a:lnTo>
                  <a:lnTo>
                    <a:pt x="140" y="205"/>
                  </a:lnTo>
                  <a:lnTo>
                    <a:pt x="146" y="213"/>
                  </a:lnTo>
                  <a:lnTo>
                    <a:pt x="151" y="222"/>
                  </a:lnTo>
                  <a:lnTo>
                    <a:pt x="157" y="229"/>
                  </a:lnTo>
                  <a:lnTo>
                    <a:pt x="163" y="237"/>
                  </a:lnTo>
                  <a:lnTo>
                    <a:pt x="168" y="246"/>
                  </a:lnTo>
                  <a:lnTo>
                    <a:pt x="173" y="254"/>
                  </a:lnTo>
                  <a:lnTo>
                    <a:pt x="179" y="262"/>
                  </a:lnTo>
                  <a:lnTo>
                    <a:pt x="184" y="270"/>
                  </a:lnTo>
                  <a:lnTo>
                    <a:pt x="189" y="278"/>
                  </a:lnTo>
                  <a:lnTo>
                    <a:pt x="195" y="287"/>
                  </a:lnTo>
                  <a:lnTo>
                    <a:pt x="200" y="295"/>
                  </a:lnTo>
                  <a:lnTo>
                    <a:pt x="205" y="303"/>
                  </a:lnTo>
                  <a:lnTo>
                    <a:pt x="211" y="312"/>
                  </a:lnTo>
                  <a:lnTo>
                    <a:pt x="217" y="320"/>
                  </a:lnTo>
                  <a:lnTo>
                    <a:pt x="223" y="329"/>
                  </a:lnTo>
                  <a:lnTo>
                    <a:pt x="228" y="337"/>
                  </a:lnTo>
                  <a:lnTo>
                    <a:pt x="233" y="345"/>
                  </a:lnTo>
                  <a:lnTo>
                    <a:pt x="239" y="354"/>
                  </a:lnTo>
                  <a:lnTo>
                    <a:pt x="244" y="362"/>
                  </a:lnTo>
                  <a:lnTo>
                    <a:pt x="249" y="371"/>
                  </a:lnTo>
                  <a:lnTo>
                    <a:pt x="255" y="379"/>
                  </a:lnTo>
                  <a:lnTo>
                    <a:pt x="260" y="387"/>
                  </a:lnTo>
                  <a:lnTo>
                    <a:pt x="265" y="396"/>
                  </a:lnTo>
                  <a:lnTo>
                    <a:pt x="271" y="404"/>
                  </a:lnTo>
                  <a:lnTo>
                    <a:pt x="277" y="413"/>
                  </a:lnTo>
                  <a:lnTo>
                    <a:pt x="282" y="421"/>
                  </a:lnTo>
                  <a:lnTo>
                    <a:pt x="288" y="429"/>
                  </a:lnTo>
                  <a:lnTo>
                    <a:pt x="293" y="438"/>
                  </a:lnTo>
                  <a:lnTo>
                    <a:pt x="298" y="446"/>
                  </a:lnTo>
                  <a:lnTo>
                    <a:pt x="304" y="456"/>
                  </a:lnTo>
                  <a:lnTo>
                    <a:pt x="309" y="464"/>
                  </a:lnTo>
                  <a:lnTo>
                    <a:pt x="314" y="472"/>
                  </a:lnTo>
                  <a:lnTo>
                    <a:pt x="320" y="481"/>
                  </a:lnTo>
                  <a:lnTo>
                    <a:pt x="325" y="489"/>
                  </a:lnTo>
                  <a:lnTo>
                    <a:pt x="330" y="499"/>
                  </a:lnTo>
                  <a:lnTo>
                    <a:pt x="337" y="507"/>
                  </a:lnTo>
                  <a:lnTo>
                    <a:pt x="342" y="516"/>
                  </a:lnTo>
                  <a:lnTo>
                    <a:pt x="347" y="524"/>
                  </a:lnTo>
                  <a:lnTo>
                    <a:pt x="353" y="533"/>
                  </a:lnTo>
                  <a:lnTo>
                    <a:pt x="358" y="542"/>
                  </a:lnTo>
                  <a:lnTo>
                    <a:pt x="363" y="550"/>
                  </a:lnTo>
                  <a:lnTo>
                    <a:pt x="369" y="560"/>
                  </a:lnTo>
                  <a:lnTo>
                    <a:pt x="374" y="568"/>
                  </a:lnTo>
                  <a:lnTo>
                    <a:pt x="379" y="576"/>
                  </a:lnTo>
                  <a:lnTo>
                    <a:pt x="385" y="586"/>
                  </a:lnTo>
                  <a:lnTo>
                    <a:pt x="391" y="594"/>
                  </a:lnTo>
                  <a:lnTo>
                    <a:pt x="396" y="604"/>
                  </a:lnTo>
                  <a:lnTo>
                    <a:pt x="402" y="612"/>
                  </a:lnTo>
                  <a:lnTo>
                    <a:pt x="407" y="621"/>
                  </a:lnTo>
                  <a:lnTo>
                    <a:pt x="412" y="630"/>
                  </a:lnTo>
                  <a:lnTo>
                    <a:pt x="418" y="638"/>
                  </a:lnTo>
                  <a:lnTo>
                    <a:pt x="423" y="648"/>
                  </a:lnTo>
                  <a:lnTo>
                    <a:pt x="428" y="656"/>
                  </a:lnTo>
                  <a:lnTo>
                    <a:pt x="434" y="666"/>
                  </a:lnTo>
                  <a:lnTo>
                    <a:pt x="439" y="674"/>
                  </a:lnTo>
                  <a:lnTo>
                    <a:pt x="444" y="684"/>
                  </a:lnTo>
                  <a:lnTo>
                    <a:pt x="451" y="692"/>
                  </a:lnTo>
                  <a:lnTo>
                    <a:pt x="456" y="701"/>
                  </a:lnTo>
                  <a:lnTo>
                    <a:pt x="462" y="711"/>
                  </a:lnTo>
                  <a:lnTo>
                    <a:pt x="467" y="719"/>
                  </a:lnTo>
                  <a:lnTo>
                    <a:pt x="472" y="729"/>
                  </a:lnTo>
                  <a:lnTo>
                    <a:pt x="478" y="737"/>
                  </a:lnTo>
                  <a:lnTo>
                    <a:pt x="483" y="747"/>
                  </a:lnTo>
                  <a:lnTo>
                    <a:pt x="488" y="756"/>
                  </a:lnTo>
                  <a:lnTo>
                    <a:pt x="494" y="764"/>
                  </a:lnTo>
                  <a:lnTo>
                    <a:pt x="499" y="774"/>
                  </a:lnTo>
                  <a:lnTo>
                    <a:pt x="504" y="783"/>
                  </a:lnTo>
                  <a:lnTo>
                    <a:pt x="511" y="792"/>
                  </a:lnTo>
                  <a:lnTo>
                    <a:pt x="516" y="801"/>
                  </a:lnTo>
                  <a:lnTo>
                    <a:pt x="521" y="811"/>
                  </a:lnTo>
                  <a:lnTo>
                    <a:pt x="527" y="820"/>
                  </a:lnTo>
                  <a:lnTo>
                    <a:pt x="532" y="828"/>
                  </a:lnTo>
                  <a:lnTo>
                    <a:pt x="537" y="838"/>
                  </a:lnTo>
                  <a:lnTo>
                    <a:pt x="543" y="847"/>
                  </a:lnTo>
                  <a:lnTo>
                    <a:pt x="548" y="857"/>
                  </a:lnTo>
                  <a:lnTo>
                    <a:pt x="553" y="866"/>
                  </a:lnTo>
                  <a:lnTo>
                    <a:pt x="559" y="876"/>
                  </a:lnTo>
                  <a:lnTo>
                    <a:pt x="564" y="884"/>
                  </a:lnTo>
                  <a:lnTo>
                    <a:pt x="570" y="894"/>
                  </a:lnTo>
                  <a:lnTo>
                    <a:pt x="576" y="903"/>
                  </a:lnTo>
                  <a:lnTo>
                    <a:pt x="581" y="912"/>
                  </a:lnTo>
                  <a:lnTo>
                    <a:pt x="586" y="922"/>
                  </a:lnTo>
                  <a:lnTo>
                    <a:pt x="592" y="931"/>
                  </a:lnTo>
                  <a:lnTo>
                    <a:pt x="597" y="941"/>
                  </a:lnTo>
                  <a:lnTo>
                    <a:pt x="602" y="950"/>
                  </a:lnTo>
                  <a:lnTo>
                    <a:pt x="608" y="960"/>
                  </a:lnTo>
                  <a:lnTo>
                    <a:pt x="613" y="969"/>
                  </a:lnTo>
                  <a:lnTo>
                    <a:pt x="618" y="979"/>
                  </a:lnTo>
                  <a:lnTo>
                    <a:pt x="624" y="988"/>
                  </a:lnTo>
                  <a:lnTo>
                    <a:pt x="630" y="997"/>
                  </a:lnTo>
                  <a:lnTo>
                    <a:pt x="635" y="1007"/>
                  </a:lnTo>
                  <a:lnTo>
                    <a:pt x="641" y="1016"/>
                  </a:lnTo>
                  <a:lnTo>
                    <a:pt x="646" y="1026"/>
                  </a:lnTo>
                  <a:lnTo>
                    <a:pt x="651" y="1035"/>
                  </a:lnTo>
                  <a:lnTo>
                    <a:pt x="657" y="1045"/>
                  </a:lnTo>
                  <a:lnTo>
                    <a:pt x="662" y="1054"/>
                  </a:lnTo>
                  <a:lnTo>
                    <a:pt x="667" y="1064"/>
                  </a:lnTo>
                  <a:lnTo>
                    <a:pt x="673" y="1073"/>
                  </a:lnTo>
                  <a:lnTo>
                    <a:pt x="678" y="1083"/>
                  </a:lnTo>
                  <a:lnTo>
                    <a:pt x="684" y="1093"/>
                  </a:lnTo>
                  <a:lnTo>
                    <a:pt x="690" y="1102"/>
                  </a:lnTo>
                  <a:lnTo>
                    <a:pt x="695" y="1112"/>
                  </a:lnTo>
                  <a:lnTo>
                    <a:pt x="701" y="1121"/>
                  </a:lnTo>
                  <a:lnTo>
                    <a:pt x="706" y="1131"/>
                  </a:lnTo>
                  <a:lnTo>
                    <a:pt x="711" y="1141"/>
                  </a:lnTo>
                  <a:lnTo>
                    <a:pt x="717" y="1151"/>
                  </a:lnTo>
                  <a:lnTo>
                    <a:pt x="722" y="1160"/>
                  </a:lnTo>
                  <a:lnTo>
                    <a:pt x="727" y="1170"/>
                  </a:lnTo>
                  <a:lnTo>
                    <a:pt x="733" y="1180"/>
                  </a:lnTo>
                  <a:lnTo>
                    <a:pt x="738" y="1190"/>
                  </a:lnTo>
                  <a:lnTo>
                    <a:pt x="743" y="1199"/>
                  </a:lnTo>
                  <a:lnTo>
                    <a:pt x="750" y="1209"/>
                  </a:lnTo>
                  <a:lnTo>
                    <a:pt x="755" y="1219"/>
                  </a:lnTo>
                  <a:lnTo>
                    <a:pt x="760" y="1228"/>
                  </a:lnTo>
                  <a:lnTo>
                    <a:pt x="766" y="1238"/>
                  </a:lnTo>
                  <a:lnTo>
                    <a:pt x="771" y="1248"/>
                  </a:lnTo>
                  <a:lnTo>
                    <a:pt x="776" y="1258"/>
                  </a:lnTo>
                  <a:lnTo>
                    <a:pt x="782" y="1268"/>
                  </a:lnTo>
                  <a:lnTo>
                    <a:pt x="787" y="1278"/>
                  </a:lnTo>
                  <a:lnTo>
                    <a:pt x="792" y="1287"/>
                  </a:lnTo>
                  <a:lnTo>
                    <a:pt x="798" y="1298"/>
                  </a:lnTo>
                  <a:lnTo>
                    <a:pt x="804" y="1307"/>
                  </a:lnTo>
                  <a:lnTo>
                    <a:pt x="809" y="1318"/>
                  </a:lnTo>
                  <a:lnTo>
                    <a:pt x="815" y="1327"/>
                  </a:lnTo>
                  <a:lnTo>
                    <a:pt x="820" y="1338"/>
                  </a:lnTo>
                  <a:lnTo>
                    <a:pt x="825" y="1347"/>
                  </a:lnTo>
                  <a:lnTo>
                    <a:pt x="831" y="1358"/>
                  </a:lnTo>
                  <a:lnTo>
                    <a:pt x="836" y="1367"/>
                  </a:lnTo>
                  <a:lnTo>
                    <a:pt x="841" y="1378"/>
                  </a:lnTo>
                  <a:lnTo>
                    <a:pt x="847" y="1387"/>
                  </a:lnTo>
                  <a:lnTo>
                    <a:pt x="852" y="1398"/>
                  </a:lnTo>
                  <a:lnTo>
                    <a:pt x="857" y="1407"/>
                  </a:lnTo>
                  <a:lnTo>
                    <a:pt x="864" y="1417"/>
                  </a:lnTo>
                  <a:lnTo>
                    <a:pt x="869" y="1428"/>
                  </a:lnTo>
                  <a:lnTo>
                    <a:pt x="874" y="1437"/>
                  </a:lnTo>
                  <a:lnTo>
                    <a:pt x="880" y="1448"/>
                  </a:lnTo>
                  <a:lnTo>
                    <a:pt x="885" y="1457"/>
                  </a:lnTo>
                  <a:lnTo>
                    <a:pt x="890" y="1468"/>
                  </a:lnTo>
                  <a:lnTo>
                    <a:pt x="896" y="1478"/>
                  </a:lnTo>
                  <a:lnTo>
                    <a:pt x="901" y="1488"/>
                  </a:lnTo>
                  <a:lnTo>
                    <a:pt x="907" y="1498"/>
                  </a:lnTo>
                  <a:lnTo>
                    <a:pt x="912" y="1509"/>
                  </a:lnTo>
                  <a:lnTo>
                    <a:pt x="917" y="1519"/>
                  </a:lnTo>
                  <a:lnTo>
                    <a:pt x="924" y="1529"/>
                  </a:lnTo>
                  <a:lnTo>
                    <a:pt x="929" y="1539"/>
                  </a:lnTo>
                  <a:lnTo>
                    <a:pt x="934" y="1550"/>
                  </a:lnTo>
                  <a:lnTo>
                    <a:pt x="940" y="1559"/>
                  </a:lnTo>
                  <a:lnTo>
                    <a:pt x="945" y="1570"/>
                  </a:lnTo>
                  <a:lnTo>
                    <a:pt x="950" y="1580"/>
                  </a:lnTo>
                  <a:lnTo>
                    <a:pt x="956" y="1591"/>
                  </a:lnTo>
                  <a:lnTo>
                    <a:pt x="961" y="1601"/>
                  </a:lnTo>
                  <a:lnTo>
                    <a:pt x="966" y="1611"/>
                  </a:lnTo>
                  <a:lnTo>
                    <a:pt x="972" y="1621"/>
                  </a:lnTo>
                  <a:lnTo>
                    <a:pt x="977" y="1632"/>
                  </a:lnTo>
                  <a:lnTo>
                    <a:pt x="983" y="1642"/>
                  </a:lnTo>
                  <a:lnTo>
                    <a:pt x="989" y="1653"/>
                  </a:lnTo>
                  <a:lnTo>
                    <a:pt x="994" y="1663"/>
                  </a:lnTo>
                  <a:lnTo>
                    <a:pt x="999" y="1674"/>
                  </a:lnTo>
                  <a:lnTo>
                    <a:pt x="1005" y="1683"/>
                  </a:lnTo>
                  <a:lnTo>
                    <a:pt x="1010" y="1694"/>
                  </a:lnTo>
                  <a:lnTo>
                    <a:pt x="1015" y="1704"/>
                  </a:lnTo>
                  <a:lnTo>
                    <a:pt x="1021" y="1715"/>
                  </a:lnTo>
                  <a:lnTo>
                    <a:pt x="1026" y="1725"/>
                  </a:lnTo>
                  <a:lnTo>
                    <a:pt x="1031" y="1736"/>
                  </a:lnTo>
                  <a:lnTo>
                    <a:pt x="1037" y="1746"/>
                  </a:lnTo>
                  <a:lnTo>
                    <a:pt x="1043" y="1757"/>
                  </a:lnTo>
                  <a:lnTo>
                    <a:pt x="1048" y="1767"/>
                  </a:lnTo>
                  <a:lnTo>
                    <a:pt x="1054" y="1778"/>
                  </a:lnTo>
                  <a:lnTo>
                    <a:pt x="1059" y="1788"/>
                  </a:lnTo>
                  <a:lnTo>
                    <a:pt x="1064" y="1799"/>
                  </a:lnTo>
                  <a:lnTo>
                    <a:pt x="1070" y="1809"/>
                  </a:lnTo>
                  <a:lnTo>
                    <a:pt x="1075" y="1820"/>
                  </a:lnTo>
                  <a:lnTo>
                    <a:pt x="1080" y="1830"/>
                  </a:lnTo>
                </a:path>
              </a:pathLst>
            </a:custGeom>
            <a:noFill/>
            <a:ln w="11113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238" name="Freeform 58"/>
            <p:cNvSpPr>
              <a:spLocks/>
            </p:cNvSpPr>
            <p:nvPr/>
          </p:nvSpPr>
          <p:spPr bwMode="auto">
            <a:xfrm>
              <a:off x="2201" y="2900"/>
              <a:ext cx="84" cy="154"/>
            </a:xfrm>
            <a:custGeom>
              <a:avLst/>
              <a:gdLst>
                <a:gd name="T0" fmla="*/ 1 w 1082"/>
                <a:gd name="T1" fmla="*/ 2 h 2311"/>
                <a:gd name="T2" fmla="*/ 3 w 1082"/>
                <a:gd name="T3" fmla="*/ 5 h 2311"/>
                <a:gd name="T4" fmla="*/ 5 w 1082"/>
                <a:gd name="T5" fmla="*/ 8 h 2311"/>
                <a:gd name="T6" fmla="*/ 6 w 1082"/>
                <a:gd name="T7" fmla="*/ 11 h 2311"/>
                <a:gd name="T8" fmla="*/ 8 w 1082"/>
                <a:gd name="T9" fmla="*/ 14 h 2311"/>
                <a:gd name="T10" fmla="*/ 10 w 1082"/>
                <a:gd name="T11" fmla="*/ 16 h 2311"/>
                <a:gd name="T12" fmla="*/ 11 w 1082"/>
                <a:gd name="T13" fmla="*/ 19 h 2311"/>
                <a:gd name="T14" fmla="*/ 13 w 1082"/>
                <a:gd name="T15" fmla="*/ 22 h 2311"/>
                <a:gd name="T16" fmla="*/ 15 w 1082"/>
                <a:gd name="T17" fmla="*/ 25 h 2311"/>
                <a:gd name="T18" fmla="*/ 17 w 1082"/>
                <a:gd name="T19" fmla="*/ 28 h 2311"/>
                <a:gd name="T20" fmla="*/ 18 w 1082"/>
                <a:gd name="T21" fmla="*/ 31 h 2311"/>
                <a:gd name="T22" fmla="*/ 20 w 1082"/>
                <a:gd name="T23" fmla="*/ 34 h 2311"/>
                <a:gd name="T24" fmla="*/ 22 w 1082"/>
                <a:gd name="T25" fmla="*/ 37 h 2311"/>
                <a:gd name="T26" fmla="*/ 23 w 1082"/>
                <a:gd name="T27" fmla="*/ 40 h 2311"/>
                <a:gd name="T28" fmla="*/ 25 w 1082"/>
                <a:gd name="T29" fmla="*/ 43 h 2311"/>
                <a:gd name="T30" fmla="*/ 27 w 1082"/>
                <a:gd name="T31" fmla="*/ 46 h 2311"/>
                <a:gd name="T32" fmla="*/ 28 w 1082"/>
                <a:gd name="T33" fmla="*/ 49 h 2311"/>
                <a:gd name="T34" fmla="*/ 30 w 1082"/>
                <a:gd name="T35" fmla="*/ 52 h 2311"/>
                <a:gd name="T36" fmla="*/ 32 w 1082"/>
                <a:gd name="T37" fmla="*/ 55 h 2311"/>
                <a:gd name="T38" fmla="*/ 33 w 1082"/>
                <a:gd name="T39" fmla="*/ 58 h 2311"/>
                <a:gd name="T40" fmla="*/ 35 w 1082"/>
                <a:gd name="T41" fmla="*/ 61 h 2311"/>
                <a:gd name="T42" fmla="*/ 37 w 1082"/>
                <a:gd name="T43" fmla="*/ 64 h 2311"/>
                <a:gd name="T44" fmla="*/ 38 w 1082"/>
                <a:gd name="T45" fmla="*/ 67 h 2311"/>
                <a:gd name="T46" fmla="*/ 40 w 1082"/>
                <a:gd name="T47" fmla="*/ 70 h 2311"/>
                <a:gd name="T48" fmla="*/ 42 w 1082"/>
                <a:gd name="T49" fmla="*/ 74 h 2311"/>
                <a:gd name="T50" fmla="*/ 44 w 1082"/>
                <a:gd name="T51" fmla="*/ 77 h 2311"/>
                <a:gd name="T52" fmla="*/ 45 w 1082"/>
                <a:gd name="T53" fmla="*/ 80 h 2311"/>
                <a:gd name="T54" fmla="*/ 47 w 1082"/>
                <a:gd name="T55" fmla="*/ 83 h 2311"/>
                <a:gd name="T56" fmla="*/ 49 w 1082"/>
                <a:gd name="T57" fmla="*/ 86 h 2311"/>
                <a:gd name="T58" fmla="*/ 50 w 1082"/>
                <a:gd name="T59" fmla="*/ 89 h 2311"/>
                <a:gd name="T60" fmla="*/ 52 w 1082"/>
                <a:gd name="T61" fmla="*/ 92 h 2311"/>
                <a:gd name="T62" fmla="*/ 54 w 1082"/>
                <a:gd name="T63" fmla="*/ 95 h 2311"/>
                <a:gd name="T64" fmla="*/ 55 w 1082"/>
                <a:gd name="T65" fmla="*/ 99 h 2311"/>
                <a:gd name="T66" fmla="*/ 57 w 1082"/>
                <a:gd name="T67" fmla="*/ 102 h 2311"/>
                <a:gd name="T68" fmla="*/ 59 w 1082"/>
                <a:gd name="T69" fmla="*/ 105 h 2311"/>
                <a:gd name="T70" fmla="*/ 60 w 1082"/>
                <a:gd name="T71" fmla="*/ 108 h 2311"/>
                <a:gd name="T72" fmla="*/ 62 w 1082"/>
                <a:gd name="T73" fmla="*/ 111 h 2311"/>
                <a:gd name="T74" fmla="*/ 64 w 1082"/>
                <a:gd name="T75" fmla="*/ 115 h 2311"/>
                <a:gd name="T76" fmla="*/ 65 w 1082"/>
                <a:gd name="T77" fmla="*/ 118 h 2311"/>
                <a:gd name="T78" fmla="*/ 67 w 1082"/>
                <a:gd name="T79" fmla="*/ 121 h 2311"/>
                <a:gd name="T80" fmla="*/ 69 w 1082"/>
                <a:gd name="T81" fmla="*/ 124 h 2311"/>
                <a:gd name="T82" fmla="*/ 70 w 1082"/>
                <a:gd name="T83" fmla="*/ 128 h 2311"/>
                <a:gd name="T84" fmla="*/ 72 w 1082"/>
                <a:gd name="T85" fmla="*/ 131 h 2311"/>
                <a:gd name="T86" fmla="*/ 74 w 1082"/>
                <a:gd name="T87" fmla="*/ 134 h 2311"/>
                <a:gd name="T88" fmla="*/ 76 w 1082"/>
                <a:gd name="T89" fmla="*/ 137 h 2311"/>
                <a:gd name="T90" fmla="*/ 77 w 1082"/>
                <a:gd name="T91" fmla="*/ 141 h 2311"/>
                <a:gd name="T92" fmla="*/ 79 w 1082"/>
                <a:gd name="T93" fmla="*/ 144 h 2311"/>
                <a:gd name="T94" fmla="*/ 81 w 1082"/>
                <a:gd name="T95" fmla="*/ 147 h 2311"/>
                <a:gd name="T96" fmla="*/ 82 w 1082"/>
                <a:gd name="T97" fmla="*/ 151 h 2311"/>
                <a:gd name="T98" fmla="*/ 84 w 1082"/>
                <a:gd name="T99" fmla="*/ 154 h 23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82" h="2311">
                  <a:moveTo>
                    <a:pt x="0" y="0"/>
                  </a:moveTo>
                  <a:lnTo>
                    <a:pt x="6" y="11"/>
                  </a:lnTo>
                  <a:lnTo>
                    <a:pt x="11" y="22"/>
                  </a:lnTo>
                  <a:lnTo>
                    <a:pt x="16" y="33"/>
                  </a:lnTo>
                  <a:lnTo>
                    <a:pt x="23" y="43"/>
                  </a:lnTo>
                  <a:lnTo>
                    <a:pt x="28" y="54"/>
                  </a:lnTo>
                  <a:lnTo>
                    <a:pt x="33" y="64"/>
                  </a:lnTo>
                  <a:lnTo>
                    <a:pt x="39" y="75"/>
                  </a:lnTo>
                  <a:lnTo>
                    <a:pt x="44" y="85"/>
                  </a:lnTo>
                  <a:lnTo>
                    <a:pt x="50" y="96"/>
                  </a:lnTo>
                  <a:lnTo>
                    <a:pt x="55" y="107"/>
                  </a:lnTo>
                  <a:lnTo>
                    <a:pt x="60" y="118"/>
                  </a:lnTo>
                  <a:lnTo>
                    <a:pt x="66" y="128"/>
                  </a:lnTo>
                  <a:lnTo>
                    <a:pt x="71" y="139"/>
                  </a:lnTo>
                  <a:lnTo>
                    <a:pt x="76" y="150"/>
                  </a:lnTo>
                  <a:lnTo>
                    <a:pt x="83" y="161"/>
                  </a:lnTo>
                  <a:lnTo>
                    <a:pt x="88" y="171"/>
                  </a:lnTo>
                  <a:lnTo>
                    <a:pt x="93" y="182"/>
                  </a:lnTo>
                  <a:lnTo>
                    <a:pt x="99" y="193"/>
                  </a:lnTo>
                  <a:lnTo>
                    <a:pt x="104" y="204"/>
                  </a:lnTo>
                  <a:lnTo>
                    <a:pt x="109" y="214"/>
                  </a:lnTo>
                  <a:lnTo>
                    <a:pt x="115" y="225"/>
                  </a:lnTo>
                  <a:lnTo>
                    <a:pt x="120" y="236"/>
                  </a:lnTo>
                  <a:lnTo>
                    <a:pt x="125" y="247"/>
                  </a:lnTo>
                  <a:lnTo>
                    <a:pt x="131" y="257"/>
                  </a:lnTo>
                  <a:lnTo>
                    <a:pt x="137" y="269"/>
                  </a:lnTo>
                  <a:lnTo>
                    <a:pt x="142" y="279"/>
                  </a:lnTo>
                  <a:lnTo>
                    <a:pt x="148" y="291"/>
                  </a:lnTo>
                  <a:lnTo>
                    <a:pt x="153" y="301"/>
                  </a:lnTo>
                  <a:lnTo>
                    <a:pt x="158" y="312"/>
                  </a:lnTo>
                  <a:lnTo>
                    <a:pt x="164" y="324"/>
                  </a:lnTo>
                  <a:lnTo>
                    <a:pt x="169" y="334"/>
                  </a:lnTo>
                  <a:lnTo>
                    <a:pt x="174" y="346"/>
                  </a:lnTo>
                  <a:lnTo>
                    <a:pt x="180" y="356"/>
                  </a:lnTo>
                  <a:lnTo>
                    <a:pt x="185" y="367"/>
                  </a:lnTo>
                  <a:lnTo>
                    <a:pt x="190" y="378"/>
                  </a:lnTo>
                  <a:lnTo>
                    <a:pt x="197" y="389"/>
                  </a:lnTo>
                  <a:lnTo>
                    <a:pt x="202" y="400"/>
                  </a:lnTo>
                  <a:lnTo>
                    <a:pt x="207" y="411"/>
                  </a:lnTo>
                  <a:lnTo>
                    <a:pt x="213" y="422"/>
                  </a:lnTo>
                  <a:lnTo>
                    <a:pt x="218" y="433"/>
                  </a:lnTo>
                  <a:lnTo>
                    <a:pt x="223" y="444"/>
                  </a:lnTo>
                  <a:lnTo>
                    <a:pt x="229" y="455"/>
                  </a:lnTo>
                  <a:lnTo>
                    <a:pt x="234" y="466"/>
                  </a:lnTo>
                  <a:lnTo>
                    <a:pt x="239" y="478"/>
                  </a:lnTo>
                  <a:lnTo>
                    <a:pt x="245" y="488"/>
                  </a:lnTo>
                  <a:lnTo>
                    <a:pt x="250" y="500"/>
                  </a:lnTo>
                  <a:lnTo>
                    <a:pt x="256" y="510"/>
                  </a:lnTo>
                  <a:lnTo>
                    <a:pt x="262" y="522"/>
                  </a:lnTo>
                  <a:lnTo>
                    <a:pt x="267" y="532"/>
                  </a:lnTo>
                  <a:lnTo>
                    <a:pt x="273" y="544"/>
                  </a:lnTo>
                  <a:lnTo>
                    <a:pt x="278" y="556"/>
                  </a:lnTo>
                  <a:lnTo>
                    <a:pt x="283" y="566"/>
                  </a:lnTo>
                  <a:lnTo>
                    <a:pt x="289" y="578"/>
                  </a:lnTo>
                  <a:lnTo>
                    <a:pt x="294" y="589"/>
                  </a:lnTo>
                  <a:lnTo>
                    <a:pt x="299" y="600"/>
                  </a:lnTo>
                  <a:lnTo>
                    <a:pt x="305" y="611"/>
                  </a:lnTo>
                  <a:lnTo>
                    <a:pt x="310" y="623"/>
                  </a:lnTo>
                  <a:lnTo>
                    <a:pt x="316" y="633"/>
                  </a:lnTo>
                  <a:lnTo>
                    <a:pt x="322" y="645"/>
                  </a:lnTo>
                  <a:lnTo>
                    <a:pt x="327" y="656"/>
                  </a:lnTo>
                  <a:lnTo>
                    <a:pt x="332" y="668"/>
                  </a:lnTo>
                  <a:lnTo>
                    <a:pt x="338" y="678"/>
                  </a:lnTo>
                  <a:lnTo>
                    <a:pt x="343" y="690"/>
                  </a:lnTo>
                  <a:lnTo>
                    <a:pt x="348" y="702"/>
                  </a:lnTo>
                  <a:lnTo>
                    <a:pt x="354" y="713"/>
                  </a:lnTo>
                  <a:lnTo>
                    <a:pt x="359" y="724"/>
                  </a:lnTo>
                  <a:lnTo>
                    <a:pt x="364" y="735"/>
                  </a:lnTo>
                  <a:lnTo>
                    <a:pt x="370" y="747"/>
                  </a:lnTo>
                  <a:lnTo>
                    <a:pt x="376" y="758"/>
                  </a:lnTo>
                  <a:lnTo>
                    <a:pt x="381" y="770"/>
                  </a:lnTo>
                  <a:lnTo>
                    <a:pt x="387" y="780"/>
                  </a:lnTo>
                  <a:lnTo>
                    <a:pt x="392" y="792"/>
                  </a:lnTo>
                  <a:lnTo>
                    <a:pt x="397" y="803"/>
                  </a:lnTo>
                  <a:lnTo>
                    <a:pt x="403" y="815"/>
                  </a:lnTo>
                  <a:lnTo>
                    <a:pt x="408" y="826"/>
                  </a:lnTo>
                  <a:lnTo>
                    <a:pt x="413" y="838"/>
                  </a:lnTo>
                  <a:lnTo>
                    <a:pt x="419" y="850"/>
                  </a:lnTo>
                  <a:lnTo>
                    <a:pt x="424" y="861"/>
                  </a:lnTo>
                  <a:lnTo>
                    <a:pt x="429" y="872"/>
                  </a:lnTo>
                  <a:lnTo>
                    <a:pt x="436" y="883"/>
                  </a:lnTo>
                  <a:lnTo>
                    <a:pt x="441" y="895"/>
                  </a:lnTo>
                  <a:lnTo>
                    <a:pt x="446" y="906"/>
                  </a:lnTo>
                  <a:lnTo>
                    <a:pt x="452" y="918"/>
                  </a:lnTo>
                  <a:lnTo>
                    <a:pt x="457" y="929"/>
                  </a:lnTo>
                  <a:lnTo>
                    <a:pt x="462" y="941"/>
                  </a:lnTo>
                  <a:lnTo>
                    <a:pt x="468" y="952"/>
                  </a:lnTo>
                  <a:lnTo>
                    <a:pt x="473" y="964"/>
                  </a:lnTo>
                  <a:lnTo>
                    <a:pt x="478" y="976"/>
                  </a:lnTo>
                  <a:lnTo>
                    <a:pt x="484" y="987"/>
                  </a:lnTo>
                  <a:lnTo>
                    <a:pt x="489" y="999"/>
                  </a:lnTo>
                  <a:lnTo>
                    <a:pt x="495" y="1010"/>
                  </a:lnTo>
                  <a:lnTo>
                    <a:pt x="501" y="1022"/>
                  </a:lnTo>
                  <a:lnTo>
                    <a:pt x="506" y="1033"/>
                  </a:lnTo>
                  <a:lnTo>
                    <a:pt x="512" y="1045"/>
                  </a:lnTo>
                  <a:lnTo>
                    <a:pt x="517" y="1056"/>
                  </a:lnTo>
                  <a:lnTo>
                    <a:pt x="522" y="1068"/>
                  </a:lnTo>
                  <a:lnTo>
                    <a:pt x="528" y="1080"/>
                  </a:lnTo>
                  <a:lnTo>
                    <a:pt x="533" y="1091"/>
                  </a:lnTo>
                  <a:lnTo>
                    <a:pt x="538" y="1104"/>
                  </a:lnTo>
                  <a:lnTo>
                    <a:pt x="544" y="1115"/>
                  </a:lnTo>
                  <a:lnTo>
                    <a:pt x="550" y="1127"/>
                  </a:lnTo>
                  <a:lnTo>
                    <a:pt x="555" y="1138"/>
                  </a:lnTo>
                  <a:lnTo>
                    <a:pt x="561" y="1150"/>
                  </a:lnTo>
                  <a:lnTo>
                    <a:pt x="566" y="1161"/>
                  </a:lnTo>
                  <a:lnTo>
                    <a:pt x="571" y="1173"/>
                  </a:lnTo>
                  <a:lnTo>
                    <a:pt x="577" y="1185"/>
                  </a:lnTo>
                  <a:lnTo>
                    <a:pt x="582" y="1197"/>
                  </a:lnTo>
                  <a:lnTo>
                    <a:pt x="587" y="1209"/>
                  </a:lnTo>
                  <a:lnTo>
                    <a:pt x="593" y="1220"/>
                  </a:lnTo>
                  <a:lnTo>
                    <a:pt x="598" y="1232"/>
                  </a:lnTo>
                  <a:lnTo>
                    <a:pt x="603" y="1243"/>
                  </a:lnTo>
                  <a:lnTo>
                    <a:pt x="610" y="1256"/>
                  </a:lnTo>
                  <a:lnTo>
                    <a:pt x="615" y="1267"/>
                  </a:lnTo>
                  <a:lnTo>
                    <a:pt x="620" y="1279"/>
                  </a:lnTo>
                  <a:lnTo>
                    <a:pt x="626" y="1291"/>
                  </a:lnTo>
                  <a:lnTo>
                    <a:pt x="631" y="1303"/>
                  </a:lnTo>
                  <a:lnTo>
                    <a:pt x="636" y="1315"/>
                  </a:lnTo>
                  <a:lnTo>
                    <a:pt x="642" y="1326"/>
                  </a:lnTo>
                  <a:lnTo>
                    <a:pt x="647" y="1338"/>
                  </a:lnTo>
                  <a:lnTo>
                    <a:pt x="652" y="1350"/>
                  </a:lnTo>
                  <a:lnTo>
                    <a:pt x="658" y="1362"/>
                  </a:lnTo>
                  <a:lnTo>
                    <a:pt x="663" y="1374"/>
                  </a:lnTo>
                  <a:lnTo>
                    <a:pt x="669" y="1386"/>
                  </a:lnTo>
                  <a:lnTo>
                    <a:pt x="675" y="1398"/>
                  </a:lnTo>
                  <a:lnTo>
                    <a:pt x="680" y="1409"/>
                  </a:lnTo>
                  <a:lnTo>
                    <a:pt x="685" y="1421"/>
                  </a:lnTo>
                  <a:lnTo>
                    <a:pt x="691" y="1433"/>
                  </a:lnTo>
                  <a:lnTo>
                    <a:pt x="696" y="1445"/>
                  </a:lnTo>
                  <a:lnTo>
                    <a:pt x="701" y="1458"/>
                  </a:lnTo>
                  <a:lnTo>
                    <a:pt x="707" y="1469"/>
                  </a:lnTo>
                  <a:lnTo>
                    <a:pt x="712" y="1481"/>
                  </a:lnTo>
                  <a:lnTo>
                    <a:pt x="717" y="1493"/>
                  </a:lnTo>
                  <a:lnTo>
                    <a:pt x="723" y="1505"/>
                  </a:lnTo>
                  <a:lnTo>
                    <a:pt x="729" y="1516"/>
                  </a:lnTo>
                  <a:lnTo>
                    <a:pt x="735" y="1529"/>
                  </a:lnTo>
                  <a:lnTo>
                    <a:pt x="740" y="1540"/>
                  </a:lnTo>
                  <a:lnTo>
                    <a:pt x="745" y="1553"/>
                  </a:lnTo>
                  <a:lnTo>
                    <a:pt x="751" y="1565"/>
                  </a:lnTo>
                  <a:lnTo>
                    <a:pt x="756" y="1577"/>
                  </a:lnTo>
                  <a:lnTo>
                    <a:pt x="761" y="1589"/>
                  </a:lnTo>
                  <a:lnTo>
                    <a:pt x="767" y="1600"/>
                  </a:lnTo>
                  <a:lnTo>
                    <a:pt x="772" y="1613"/>
                  </a:lnTo>
                  <a:lnTo>
                    <a:pt x="777" y="1624"/>
                  </a:lnTo>
                  <a:lnTo>
                    <a:pt x="783" y="1637"/>
                  </a:lnTo>
                  <a:lnTo>
                    <a:pt x="789" y="1649"/>
                  </a:lnTo>
                  <a:lnTo>
                    <a:pt x="794" y="1661"/>
                  </a:lnTo>
                  <a:lnTo>
                    <a:pt x="800" y="1673"/>
                  </a:lnTo>
                  <a:lnTo>
                    <a:pt x="805" y="1685"/>
                  </a:lnTo>
                  <a:lnTo>
                    <a:pt x="810" y="1697"/>
                  </a:lnTo>
                  <a:lnTo>
                    <a:pt x="816" y="1710"/>
                  </a:lnTo>
                  <a:lnTo>
                    <a:pt x="821" y="1721"/>
                  </a:lnTo>
                  <a:lnTo>
                    <a:pt x="826" y="1734"/>
                  </a:lnTo>
                  <a:lnTo>
                    <a:pt x="832" y="1745"/>
                  </a:lnTo>
                  <a:lnTo>
                    <a:pt x="837" y="1758"/>
                  </a:lnTo>
                  <a:lnTo>
                    <a:pt x="842" y="1770"/>
                  </a:lnTo>
                  <a:lnTo>
                    <a:pt x="849" y="1782"/>
                  </a:lnTo>
                  <a:lnTo>
                    <a:pt x="854" y="1795"/>
                  </a:lnTo>
                  <a:lnTo>
                    <a:pt x="859" y="1806"/>
                  </a:lnTo>
                  <a:lnTo>
                    <a:pt x="865" y="1819"/>
                  </a:lnTo>
                  <a:lnTo>
                    <a:pt x="870" y="1830"/>
                  </a:lnTo>
                  <a:lnTo>
                    <a:pt x="875" y="1843"/>
                  </a:lnTo>
                  <a:lnTo>
                    <a:pt x="881" y="1855"/>
                  </a:lnTo>
                  <a:lnTo>
                    <a:pt x="886" y="1867"/>
                  </a:lnTo>
                  <a:lnTo>
                    <a:pt x="891" y="1880"/>
                  </a:lnTo>
                  <a:lnTo>
                    <a:pt x="897" y="1892"/>
                  </a:lnTo>
                  <a:lnTo>
                    <a:pt x="902" y="1904"/>
                  </a:lnTo>
                  <a:lnTo>
                    <a:pt x="908" y="1916"/>
                  </a:lnTo>
                  <a:lnTo>
                    <a:pt x="914" y="1929"/>
                  </a:lnTo>
                  <a:lnTo>
                    <a:pt x="919" y="1941"/>
                  </a:lnTo>
                  <a:lnTo>
                    <a:pt x="924" y="1953"/>
                  </a:lnTo>
                  <a:lnTo>
                    <a:pt x="930" y="1966"/>
                  </a:lnTo>
                  <a:lnTo>
                    <a:pt x="935" y="1977"/>
                  </a:lnTo>
                  <a:lnTo>
                    <a:pt x="940" y="1990"/>
                  </a:lnTo>
                  <a:lnTo>
                    <a:pt x="946" y="2002"/>
                  </a:lnTo>
                  <a:lnTo>
                    <a:pt x="951" y="2014"/>
                  </a:lnTo>
                  <a:lnTo>
                    <a:pt x="957" y="2027"/>
                  </a:lnTo>
                  <a:lnTo>
                    <a:pt x="963" y="2039"/>
                  </a:lnTo>
                  <a:lnTo>
                    <a:pt x="968" y="2051"/>
                  </a:lnTo>
                  <a:lnTo>
                    <a:pt x="974" y="2063"/>
                  </a:lnTo>
                  <a:lnTo>
                    <a:pt x="979" y="2076"/>
                  </a:lnTo>
                  <a:lnTo>
                    <a:pt x="984" y="2089"/>
                  </a:lnTo>
                  <a:lnTo>
                    <a:pt x="990" y="2100"/>
                  </a:lnTo>
                  <a:lnTo>
                    <a:pt x="995" y="2113"/>
                  </a:lnTo>
                  <a:lnTo>
                    <a:pt x="1000" y="2125"/>
                  </a:lnTo>
                  <a:lnTo>
                    <a:pt x="1006" y="2138"/>
                  </a:lnTo>
                  <a:lnTo>
                    <a:pt x="1011" y="2149"/>
                  </a:lnTo>
                  <a:lnTo>
                    <a:pt x="1016" y="2162"/>
                  </a:lnTo>
                  <a:lnTo>
                    <a:pt x="1023" y="2175"/>
                  </a:lnTo>
                  <a:lnTo>
                    <a:pt x="1028" y="2187"/>
                  </a:lnTo>
                  <a:lnTo>
                    <a:pt x="1033" y="2200"/>
                  </a:lnTo>
                  <a:lnTo>
                    <a:pt x="1039" y="2211"/>
                  </a:lnTo>
                  <a:lnTo>
                    <a:pt x="1044" y="2224"/>
                  </a:lnTo>
                  <a:lnTo>
                    <a:pt x="1049" y="2237"/>
                  </a:lnTo>
                  <a:lnTo>
                    <a:pt x="1055" y="2249"/>
                  </a:lnTo>
                  <a:lnTo>
                    <a:pt x="1060" y="2262"/>
                  </a:lnTo>
                  <a:lnTo>
                    <a:pt x="1065" y="2274"/>
                  </a:lnTo>
                  <a:lnTo>
                    <a:pt x="1071" y="2286"/>
                  </a:lnTo>
                  <a:lnTo>
                    <a:pt x="1076" y="2299"/>
                  </a:lnTo>
                  <a:lnTo>
                    <a:pt x="1082" y="2311"/>
                  </a:lnTo>
                </a:path>
              </a:pathLst>
            </a:custGeom>
            <a:noFill/>
            <a:ln w="11113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239" name="Freeform 59"/>
            <p:cNvSpPr>
              <a:spLocks/>
            </p:cNvSpPr>
            <p:nvPr/>
          </p:nvSpPr>
          <p:spPr bwMode="auto">
            <a:xfrm>
              <a:off x="2285" y="3054"/>
              <a:ext cx="83" cy="171"/>
            </a:xfrm>
            <a:custGeom>
              <a:avLst/>
              <a:gdLst>
                <a:gd name="T0" fmla="*/ 1 w 1081"/>
                <a:gd name="T1" fmla="*/ 3 h 2567"/>
                <a:gd name="T2" fmla="*/ 3 w 1081"/>
                <a:gd name="T3" fmla="*/ 6 h 2567"/>
                <a:gd name="T4" fmla="*/ 5 w 1081"/>
                <a:gd name="T5" fmla="*/ 9 h 2567"/>
                <a:gd name="T6" fmla="*/ 6 w 1081"/>
                <a:gd name="T7" fmla="*/ 13 h 2567"/>
                <a:gd name="T8" fmla="*/ 8 w 1081"/>
                <a:gd name="T9" fmla="*/ 16 h 2567"/>
                <a:gd name="T10" fmla="*/ 10 w 1081"/>
                <a:gd name="T11" fmla="*/ 19 h 2567"/>
                <a:gd name="T12" fmla="*/ 11 w 1081"/>
                <a:gd name="T13" fmla="*/ 23 h 2567"/>
                <a:gd name="T14" fmla="*/ 13 w 1081"/>
                <a:gd name="T15" fmla="*/ 26 h 2567"/>
                <a:gd name="T16" fmla="*/ 15 w 1081"/>
                <a:gd name="T17" fmla="*/ 29 h 2567"/>
                <a:gd name="T18" fmla="*/ 16 w 1081"/>
                <a:gd name="T19" fmla="*/ 33 h 2567"/>
                <a:gd name="T20" fmla="*/ 18 w 1081"/>
                <a:gd name="T21" fmla="*/ 36 h 2567"/>
                <a:gd name="T22" fmla="*/ 20 w 1081"/>
                <a:gd name="T23" fmla="*/ 39 h 2567"/>
                <a:gd name="T24" fmla="*/ 21 w 1081"/>
                <a:gd name="T25" fmla="*/ 43 h 2567"/>
                <a:gd name="T26" fmla="*/ 23 w 1081"/>
                <a:gd name="T27" fmla="*/ 46 h 2567"/>
                <a:gd name="T28" fmla="*/ 25 w 1081"/>
                <a:gd name="T29" fmla="*/ 50 h 2567"/>
                <a:gd name="T30" fmla="*/ 26 w 1081"/>
                <a:gd name="T31" fmla="*/ 53 h 2567"/>
                <a:gd name="T32" fmla="*/ 28 w 1081"/>
                <a:gd name="T33" fmla="*/ 57 h 2567"/>
                <a:gd name="T34" fmla="*/ 30 w 1081"/>
                <a:gd name="T35" fmla="*/ 60 h 2567"/>
                <a:gd name="T36" fmla="*/ 31 w 1081"/>
                <a:gd name="T37" fmla="*/ 63 h 2567"/>
                <a:gd name="T38" fmla="*/ 33 w 1081"/>
                <a:gd name="T39" fmla="*/ 67 h 2567"/>
                <a:gd name="T40" fmla="*/ 35 w 1081"/>
                <a:gd name="T41" fmla="*/ 70 h 2567"/>
                <a:gd name="T42" fmla="*/ 36 w 1081"/>
                <a:gd name="T43" fmla="*/ 74 h 2567"/>
                <a:gd name="T44" fmla="*/ 38 w 1081"/>
                <a:gd name="T45" fmla="*/ 77 h 2567"/>
                <a:gd name="T46" fmla="*/ 40 w 1081"/>
                <a:gd name="T47" fmla="*/ 81 h 2567"/>
                <a:gd name="T48" fmla="*/ 41 w 1081"/>
                <a:gd name="T49" fmla="*/ 84 h 2567"/>
                <a:gd name="T50" fmla="*/ 43 w 1081"/>
                <a:gd name="T51" fmla="*/ 87 h 2567"/>
                <a:gd name="T52" fmla="*/ 45 w 1081"/>
                <a:gd name="T53" fmla="*/ 91 h 2567"/>
                <a:gd name="T54" fmla="*/ 46 w 1081"/>
                <a:gd name="T55" fmla="*/ 94 h 2567"/>
                <a:gd name="T56" fmla="*/ 48 w 1081"/>
                <a:gd name="T57" fmla="*/ 98 h 2567"/>
                <a:gd name="T58" fmla="*/ 50 w 1081"/>
                <a:gd name="T59" fmla="*/ 101 h 2567"/>
                <a:gd name="T60" fmla="*/ 51 w 1081"/>
                <a:gd name="T61" fmla="*/ 105 h 2567"/>
                <a:gd name="T62" fmla="*/ 53 w 1081"/>
                <a:gd name="T63" fmla="*/ 108 h 2567"/>
                <a:gd name="T64" fmla="*/ 55 w 1081"/>
                <a:gd name="T65" fmla="*/ 112 h 2567"/>
                <a:gd name="T66" fmla="*/ 56 w 1081"/>
                <a:gd name="T67" fmla="*/ 115 h 2567"/>
                <a:gd name="T68" fmla="*/ 58 w 1081"/>
                <a:gd name="T69" fmla="*/ 119 h 2567"/>
                <a:gd name="T70" fmla="*/ 60 w 1081"/>
                <a:gd name="T71" fmla="*/ 122 h 2567"/>
                <a:gd name="T72" fmla="*/ 61 w 1081"/>
                <a:gd name="T73" fmla="*/ 126 h 2567"/>
                <a:gd name="T74" fmla="*/ 63 w 1081"/>
                <a:gd name="T75" fmla="*/ 129 h 2567"/>
                <a:gd name="T76" fmla="*/ 65 w 1081"/>
                <a:gd name="T77" fmla="*/ 133 h 2567"/>
                <a:gd name="T78" fmla="*/ 66 w 1081"/>
                <a:gd name="T79" fmla="*/ 136 h 2567"/>
                <a:gd name="T80" fmla="*/ 68 w 1081"/>
                <a:gd name="T81" fmla="*/ 140 h 2567"/>
                <a:gd name="T82" fmla="*/ 70 w 1081"/>
                <a:gd name="T83" fmla="*/ 143 h 2567"/>
                <a:gd name="T84" fmla="*/ 71 w 1081"/>
                <a:gd name="T85" fmla="*/ 147 h 2567"/>
                <a:gd name="T86" fmla="*/ 73 w 1081"/>
                <a:gd name="T87" fmla="*/ 150 h 2567"/>
                <a:gd name="T88" fmla="*/ 75 w 1081"/>
                <a:gd name="T89" fmla="*/ 154 h 2567"/>
                <a:gd name="T90" fmla="*/ 76 w 1081"/>
                <a:gd name="T91" fmla="*/ 157 h 2567"/>
                <a:gd name="T92" fmla="*/ 78 w 1081"/>
                <a:gd name="T93" fmla="*/ 161 h 2567"/>
                <a:gd name="T94" fmla="*/ 80 w 1081"/>
                <a:gd name="T95" fmla="*/ 164 h 2567"/>
                <a:gd name="T96" fmla="*/ 81 w 1081"/>
                <a:gd name="T97" fmla="*/ 168 h 2567"/>
                <a:gd name="T98" fmla="*/ 83 w 1081"/>
                <a:gd name="T99" fmla="*/ 171 h 256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81" h="2567">
                  <a:moveTo>
                    <a:pt x="0" y="0"/>
                  </a:moveTo>
                  <a:lnTo>
                    <a:pt x="6" y="13"/>
                  </a:lnTo>
                  <a:lnTo>
                    <a:pt x="11" y="25"/>
                  </a:lnTo>
                  <a:lnTo>
                    <a:pt x="16" y="38"/>
                  </a:lnTo>
                  <a:lnTo>
                    <a:pt x="22" y="51"/>
                  </a:lnTo>
                  <a:lnTo>
                    <a:pt x="27" y="63"/>
                  </a:lnTo>
                  <a:lnTo>
                    <a:pt x="32" y="76"/>
                  </a:lnTo>
                  <a:lnTo>
                    <a:pt x="38" y="87"/>
                  </a:lnTo>
                  <a:lnTo>
                    <a:pt x="43" y="100"/>
                  </a:lnTo>
                  <a:lnTo>
                    <a:pt x="48" y="113"/>
                  </a:lnTo>
                  <a:lnTo>
                    <a:pt x="54" y="125"/>
                  </a:lnTo>
                  <a:lnTo>
                    <a:pt x="60" y="138"/>
                  </a:lnTo>
                  <a:lnTo>
                    <a:pt x="65" y="150"/>
                  </a:lnTo>
                  <a:lnTo>
                    <a:pt x="71" y="163"/>
                  </a:lnTo>
                  <a:lnTo>
                    <a:pt x="76" y="176"/>
                  </a:lnTo>
                  <a:lnTo>
                    <a:pt x="81" y="188"/>
                  </a:lnTo>
                  <a:lnTo>
                    <a:pt x="87" y="201"/>
                  </a:lnTo>
                  <a:lnTo>
                    <a:pt x="92" y="213"/>
                  </a:lnTo>
                  <a:lnTo>
                    <a:pt x="98" y="226"/>
                  </a:lnTo>
                  <a:lnTo>
                    <a:pt x="103" y="239"/>
                  </a:lnTo>
                  <a:lnTo>
                    <a:pt x="108" y="251"/>
                  </a:lnTo>
                  <a:lnTo>
                    <a:pt x="114" y="264"/>
                  </a:lnTo>
                  <a:lnTo>
                    <a:pt x="120" y="276"/>
                  </a:lnTo>
                  <a:lnTo>
                    <a:pt x="125" y="289"/>
                  </a:lnTo>
                  <a:lnTo>
                    <a:pt x="131" y="302"/>
                  </a:lnTo>
                  <a:lnTo>
                    <a:pt x="136" y="314"/>
                  </a:lnTo>
                  <a:lnTo>
                    <a:pt x="141" y="327"/>
                  </a:lnTo>
                  <a:lnTo>
                    <a:pt x="147" y="339"/>
                  </a:lnTo>
                  <a:lnTo>
                    <a:pt x="152" y="352"/>
                  </a:lnTo>
                  <a:lnTo>
                    <a:pt x="157" y="365"/>
                  </a:lnTo>
                  <a:lnTo>
                    <a:pt x="163" y="377"/>
                  </a:lnTo>
                  <a:lnTo>
                    <a:pt x="168" y="390"/>
                  </a:lnTo>
                  <a:lnTo>
                    <a:pt x="173" y="402"/>
                  </a:lnTo>
                  <a:lnTo>
                    <a:pt x="180" y="415"/>
                  </a:lnTo>
                  <a:lnTo>
                    <a:pt x="185" y="428"/>
                  </a:lnTo>
                  <a:lnTo>
                    <a:pt x="190" y="440"/>
                  </a:lnTo>
                  <a:lnTo>
                    <a:pt x="196" y="453"/>
                  </a:lnTo>
                  <a:lnTo>
                    <a:pt x="201" y="465"/>
                  </a:lnTo>
                  <a:lnTo>
                    <a:pt x="206" y="478"/>
                  </a:lnTo>
                  <a:lnTo>
                    <a:pt x="212" y="491"/>
                  </a:lnTo>
                  <a:lnTo>
                    <a:pt x="217" y="503"/>
                  </a:lnTo>
                  <a:lnTo>
                    <a:pt x="222" y="517"/>
                  </a:lnTo>
                  <a:lnTo>
                    <a:pt x="228" y="529"/>
                  </a:lnTo>
                  <a:lnTo>
                    <a:pt x="234" y="542"/>
                  </a:lnTo>
                  <a:lnTo>
                    <a:pt x="239" y="555"/>
                  </a:lnTo>
                  <a:lnTo>
                    <a:pt x="245" y="567"/>
                  </a:lnTo>
                  <a:lnTo>
                    <a:pt x="250" y="580"/>
                  </a:lnTo>
                  <a:lnTo>
                    <a:pt x="255" y="592"/>
                  </a:lnTo>
                  <a:lnTo>
                    <a:pt x="261" y="605"/>
                  </a:lnTo>
                  <a:lnTo>
                    <a:pt x="266" y="618"/>
                  </a:lnTo>
                  <a:lnTo>
                    <a:pt x="271" y="631"/>
                  </a:lnTo>
                  <a:lnTo>
                    <a:pt x="277" y="644"/>
                  </a:lnTo>
                  <a:lnTo>
                    <a:pt x="282" y="656"/>
                  </a:lnTo>
                  <a:lnTo>
                    <a:pt x="287" y="669"/>
                  </a:lnTo>
                  <a:lnTo>
                    <a:pt x="294" y="682"/>
                  </a:lnTo>
                  <a:lnTo>
                    <a:pt x="299" y="694"/>
                  </a:lnTo>
                  <a:lnTo>
                    <a:pt x="304" y="708"/>
                  </a:lnTo>
                  <a:lnTo>
                    <a:pt x="310" y="720"/>
                  </a:lnTo>
                  <a:lnTo>
                    <a:pt x="315" y="733"/>
                  </a:lnTo>
                  <a:lnTo>
                    <a:pt x="321" y="746"/>
                  </a:lnTo>
                  <a:lnTo>
                    <a:pt x="326" y="758"/>
                  </a:lnTo>
                  <a:lnTo>
                    <a:pt x="331" y="771"/>
                  </a:lnTo>
                  <a:lnTo>
                    <a:pt x="337" y="785"/>
                  </a:lnTo>
                  <a:lnTo>
                    <a:pt x="342" y="797"/>
                  </a:lnTo>
                  <a:lnTo>
                    <a:pt x="347" y="810"/>
                  </a:lnTo>
                  <a:lnTo>
                    <a:pt x="354" y="822"/>
                  </a:lnTo>
                  <a:lnTo>
                    <a:pt x="359" y="835"/>
                  </a:lnTo>
                  <a:lnTo>
                    <a:pt x="364" y="849"/>
                  </a:lnTo>
                  <a:lnTo>
                    <a:pt x="370" y="861"/>
                  </a:lnTo>
                  <a:lnTo>
                    <a:pt x="375" y="874"/>
                  </a:lnTo>
                  <a:lnTo>
                    <a:pt x="380" y="886"/>
                  </a:lnTo>
                  <a:lnTo>
                    <a:pt x="386" y="900"/>
                  </a:lnTo>
                  <a:lnTo>
                    <a:pt x="391" y="913"/>
                  </a:lnTo>
                  <a:lnTo>
                    <a:pt x="396" y="925"/>
                  </a:lnTo>
                  <a:lnTo>
                    <a:pt x="402" y="938"/>
                  </a:lnTo>
                  <a:lnTo>
                    <a:pt x="407" y="950"/>
                  </a:lnTo>
                  <a:lnTo>
                    <a:pt x="413" y="964"/>
                  </a:lnTo>
                  <a:lnTo>
                    <a:pt x="419" y="977"/>
                  </a:lnTo>
                  <a:lnTo>
                    <a:pt x="424" y="989"/>
                  </a:lnTo>
                  <a:lnTo>
                    <a:pt x="429" y="1002"/>
                  </a:lnTo>
                  <a:lnTo>
                    <a:pt x="435" y="1016"/>
                  </a:lnTo>
                  <a:lnTo>
                    <a:pt x="440" y="1028"/>
                  </a:lnTo>
                  <a:lnTo>
                    <a:pt x="445" y="1041"/>
                  </a:lnTo>
                  <a:lnTo>
                    <a:pt x="451" y="1054"/>
                  </a:lnTo>
                  <a:lnTo>
                    <a:pt x="456" y="1067"/>
                  </a:lnTo>
                  <a:lnTo>
                    <a:pt x="461" y="1080"/>
                  </a:lnTo>
                  <a:lnTo>
                    <a:pt x="467" y="1092"/>
                  </a:lnTo>
                  <a:lnTo>
                    <a:pt x="473" y="1106"/>
                  </a:lnTo>
                  <a:lnTo>
                    <a:pt x="478" y="1118"/>
                  </a:lnTo>
                  <a:lnTo>
                    <a:pt x="484" y="1131"/>
                  </a:lnTo>
                  <a:lnTo>
                    <a:pt x="489" y="1145"/>
                  </a:lnTo>
                  <a:lnTo>
                    <a:pt x="494" y="1157"/>
                  </a:lnTo>
                  <a:lnTo>
                    <a:pt x="500" y="1170"/>
                  </a:lnTo>
                  <a:lnTo>
                    <a:pt x="505" y="1184"/>
                  </a:lnTo>
                  <a:lnTo>
                    <a:pt x="510" y="1196"/>
                  </a:lnTo>
                  <a:lnTo>
                    <a:pt x="516" y="1209"/>
                  </a:lnTo>
                  <a:lnTo>
                    <a:pt x="521" y="1222"/>
                  </a:lnTo>
                  <a:lnTo>
                    <a:pt x="526" y="1235"/>
                  </a:lnTo>
                  <a:lnTo>
                    <a:pt x="533" y="1248"/>
                  </a:lnTo>
                  <a:lnTo>
                    <a:pt x="538" y="1260"/>
                  </a:lnTo>
                  <a:lnTo>
                    <a:pt x="543" y="1274"/>
                  </a:lnTo>
                  <a:lnTo>
                    <a:pt x="549" y="1286"/>
                  </a:lnTo>
                  <a:lnTo>
                    <a:pt x="554" y="1300"/>
                  </a:lnTo>
                  <a:lnTo>
                    <a:pt x="560" y="1313"/>
                  </a:lnTo>
                  <a:lnTo>
                    <a:pt x="565" y="1325"/>
                  </a:lnTo>
                  <a:lnTo>
                    <a:pt x="570" y="1339"/>
                  </a:lnTo>
                  <a:lnTo>
                    <a:pt x="576" y="1352"/>
                  </a:lnTo>
                  <a:lnTo>
                    <a:pt x="581" y="1364"/>
                  </a:lnTo>
                  <a:lnTo>
                    <a:pt x="586" y="1378"/>
                  </a:lnTo>
                  <a:lnTo>
                    <a:pt x="593" y="1390"/>
                  </a:lnTo>
                  <a:lnTo>
                    <a:pt x="598" y="1403"/>
                  </a:lnTo>
                  <a:lnTo>
                    <a:pt x="603" y="1417"/>
                  </a:lnTo>
                  <a:lnTo>
                    <a:pt x="609" y="1429"/>
                  </a:lnTo>
                  <a:lnTo>
                    <a:pt x="614" y="1442"/>
                  </a:lnTo>
                  <a:lnTo>
                    <a:pt x="619" y="1455"/>
                  </a:lnTo>
                  <a:lnTo>
                    <a:pt x="625" y="1468"/>
                  </a:lnTo>
                  <a:lnTo>
                    <a:pt x="630" y="1482"/>
                  </a:lnTo>
                  <a:lnTo>
                    <a:pt x="635" y="1494"/>
                  </a:lnTo>
                  <a:lnTo>
                    <a:pt x="641" y="1507"/>
                  </a:lnTo>
                  <a:lnTo>
                    <a:pt x="647" y="1521"/>
                  </a:lnTo>
                  <a:lnTo>
                    <a:pt x="652" y="1533"/>
                  </a:lnTo>
                  <a:lnTo>
                    <a:pt x="658" y="1547"/>
                  </a:lnTo>
                  <a:lnTo>
                    <a:pt x="663" y="1559"/>
                  </a:lnTo>
                  <a:lnTo>
                    <a:pt x="668" y="1572"/>
                  </a:lnTo>
                  <a:lnTo>
                    <a:pt x="674" y="1586"/>
                  </a:lnTo>
                  <a:lnTo>
                    <a:pt x="679" y="1598"/>
                  </a:lnTo>
                  <a:lnTo>
                    <a:pt x="684" y="1612"/>
                  </a:lnTo>
                  <a:lnTo>
                    <a:pt x="690" y="1625"/>
                  </a:lnTo>
                  <a:lnTo>
                    <a:pt x="695" y="1637"/>
                  </a:lnTo>
                  <a:lnTo>
                    <a:pt x="700" y="1651"/>
                  </a:lnTo>
                  <a:lnTo>
                    <a:pt x="707" y="1663"/>
                  </a:lnTo>
                  <a:lnTo>
                    <a:pt x="712" y="1677"/>
                  </a:lnTo>
                  <a:lnTo>
                    <a:pt x="717" y="1690"/>
                  </a:lnTo>
                  <a:lnTo>
                    <a:pt x="723" y="1703"/>
                  </a:lnTo>
                  <a:lnTo>
                    <a:pt x="728" y="1716"/>
                  </a:lnTo>
                  <a:lnTo>
                    <a:pt x="733" y="1728"/>
                  </a:lnTo>
                  <a:lnTo>
                    <a:pt x="739" y="1742"/>
                  </a:lnTo>
                  <a:lnTo>
                    <a:pt x="744" y="1755"/>
                  </a:lnTo>
                  <a:lnTo>
                    <a:pt x="749" y="1768"/>
                  </a:lnTo>
                  <a:lnTo>
                    <a:pt x="755" y="1781"/>
                  </a:lnTo>
                  <a:lnTo>
                    <a:pt x="760" y="1795"/>
                  </a:lnTo>
                  <a:lnTo>
                    <a:pt x="766" y="1807"/>
                  </a:lnTo>
                  <a:lnTo>
                    <a:pt x="772" y="1820"/>
                  </a:lnTo>
                  <a:lnTo>
                    <a:pt x="777" y="1833"/>
                  </a:lnTo>
                  <a:lnTo>
                    <a:pt x="783" y="1846"/>
                  </a:lnTo>
                  <a:lnTo>
                    <a:pt x="788" y="1860"/>
                  </a:lnTo>
                  <a:lnTo>
                    <a:pt x="793" y="1872"/>
                  </a:lnTo>
                  <a:lnTo>
                    <a:pt x="799" y="1886"/>
                  </a:lnTo>
                  <a:lnTo>
                    <a:pt x="804" y="1899"/>
                  </a:lnTo>
                  <a:lnTo>
                    <a:pt x="809" y="1912"/>
                  </a:lnTo>
                  <a:lnTo>
                    <a:pt x="815" y="1925"/>
                  </a:lnTo>
                  <a:lnTo>
                    <a:pt x="820" y="1938"/>
                  </a:lnTo>
                  <a:lnTo>
                    <a:pt x="826" y="1951"/>
                  </a:lnTo>
                  <a:lnTo>
                    <a:pt x="832" y="1964"/>
                  </a:lnTo>
                  <a:lnTo>
                    <a:pt x="837" y="1977"/>
                  </a:lnTo>
                  <a:lnTo>
                    <a:pt x="842" y="1990"/>
                  </a:lnTo>
                  <a:lnTo>
                    <a:pt x="848" y="2004"/>
                  </a:lnTo>
                  <a:lnTo>
                    <a:pt x="853" y="2016"/>
                  </a:lnTo>
                  <a:lnTo>
                    <a:pt x="858" y="2030"/>
                  </a:lnTo>
                  <a:lnTo>
                    <a:pt x="864" y="2042"/>
                  </a:lnTo>
                  <a:lnTo>
                    <a:pt x="869" y="2056"/>
                  </a:lnTo>
                  <a:lnTo>
                    <a:pt x="874" y="2069"/>
                  </a:lnTo>
                  <a:lnTo>
                    <a:pt x="880" y="2082"/>
                  </a:lnTo>
                  <a:lnTo>
                    <a:pt x="886" y="2095"/>
                  </a:lnTo>
                  <a:lnTo>
                    <a:pt x="891" y="2109"/>
                  </a:lnTo>
                  <a:lnTo>
                    <a:pt x="897" y="2121"/>
                  </a:lnTo>
                  <a:lnTo>
                    <a:pt x="902" y="2135"/>
                  </a:lnTo>
                  <a:lnTo>
                    <a:pt x="907" y="2147"/>
                  </a:lnTo>
                  <a:lnTo>
                    <a:pt x="913" y="2161"/>
                  </a:lnTo>
                  <a:lnTo>
                    <a:pt x="918" y="2174"/>
                  </a:lnTo>
                  <a:lnTo>
                    <a:pt x="923" y="2187"/>
                  </a:lnTo>
                  <a:lnTo>
                    <a:pt x="929" y="2200"/>
                  </a:lnTo>
                  <a:lnTo>
                    <a:pt x="934" y="2214"/>
                  </a:lnTo>
                  <a:lnTo>
                    <a:pt x="939" y="2226"/>
                  </a:lnTo>
                  <a:lnTo>
                    <a:pt x="946" y="2240"/>
                  </a:lnTo>
                  <a:lnTo>
                    <a:pt x="951" y="2252"/>
                  </a:lnTo>
                  <a:lnTo>
                    <a:pt x="956" y="2266"/>
                  </a:lnTo>
                  <a:lnTo>
                    <a:pt x="962" y="2279"/>
                  </a:lnTo>
                  <a:lnTo>
                    <a:pt x="967" y="2292"/>
                  </a:lnTo>
                  <a:lnTo>
                    <a:pt x="972" y="2305"/>
                  </a:lnTo>
                  <a:lnTo>
                    <a:pt x="978" y="2319"/>
                  </a:lnTo>
                  <a:lnTo>
                    <a:pt x="983" y="2331"/>
                  </a:lnTo>
                  <a:lnTo>
                    <a:pt x="988" y="2345"/>
                  </a:lnTo>
                  <a:lnTo>
                    <a:pt x="994" y="2357"/>
                  </a:lnTo>
                  <a:lnTo>
                    <a:pt x="999" y="2371"/>
                  </a:lnTo>
                  <a:lnTo>
                    <a:pt x="1006" y="2384"/>
                  </a:lnTo>
                  <a:lnTo>
                    <a:pt x="1011" y="2397"/>
                  </a:lnTo>
                  <a:lnTo>
                    <a:pt x="1016" y="2410"/>
                  </a:lnTo>
                  <a:lnTo>
                    <a:pt x="1022" y="2424"/>
                  </a:lnTo>
                  <a:lnTo>
                    <a:pt x="1027" y="2436"/>
                  </a:lnTo>
                  <a:lnTo>
                    <a:pt x="1032" y="2450"/>
                  </a:lnTo>
                  <a:lnTo>
                    <a:pt x="1038" y="2462"/>
                  </a:lnTo>
                  <a:lnTo>
                    <a:pt x="1043" y="2476"/>
                  </a:lnTo>
                  <a:lnTo>
                    <a:pt x="1048" y="2489"/>
                  </a:lnTo>
                  <a:lnTo>
                    <a:pt x="1054" y="2502"/>
                  </a:lnTo>
                  <a:lnTo>
                    <a:pt x="1060" y="2515"/>
                  </a:lnTo>
                  <a:lnTo>
                    <a:pt x="1065" y="2529"/>
                  </a:lnTo>
                  <a:lnTo>
                    <a:pt x="1071" y="2541"/>
                  </a:lnTo>
                  <a:lnTo>
                    <a:pt x="1076" y="2555"/>
                  </a:lnTo>
                  <a:lnTo>
                    <a:pt x="1081" y="2567"/>
                  </a:lnTo>
                </a:path>
              </a:pathLst>
            </a:custGeom>
            <a:noFill/>
            <a:ln w="11113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240" name="Freeform 60"/>
            <p:cNvSpPr>
              <a:spLocks/>
            </p:cNvSpPr>
            <p:nvPr/>
          </p:nvSpPr>
          <p:spPr bwMode="auto">
            <a:xfrm>
              <a:off x="2368" y="3225"/>
              <a:ext cx="83" cy="172"/>
            </a:xfrm>
            <a:custGeom>
              <a:avLst/>
              <a:gdLst>
                <a:gd name="T0" fmla="*/ 1 w 1081"/>
                <a:gd name="T1" fmla="*/ 3 h 2574"/>
                <a:gd name="T2" fmla="*/ 3 w 1081"/>
                <a:gd name="T3" fmla="*/ 6 h 2574"/>
                <a:gd name="T4" fmla="*/ 5 w 1081"/>
                <a:gd name="T5" fmla="*/ 10 h 2574"/>
                <a:gd name="T6" fmla="*/ 6 w 1081"/>
                <a:gd name="T7" fmla="*/ 13 h 2574"/>
                <a:gd name="T8" fmla="*/ 8 w 1081"/>
                <a:gd name="T9" fmla="*/ 17 h 2574"/>
                <a:gd name="T10" fmla="*/ 10 w 1081"/>
                <a:gd name="T11" fmla="*/ 20 h 2574"/>
                <a:gd name="T12" fmla="*/ 11 w 1081"/>
                <a:gd name="T13" fmla="*/ 24 h 2574"/>
                <a:gd name="T14" fmla="*/ 13 w 1081"/>
                <a:gd name="T15" fmla="*/ 27 h 2574"/>
                <a:gd name="T16" fmla="*/ 15 w 1081"/>
                <a:gd name="T17" fmla="*/ 31 h 2574"/>
                <a:gd name="T18" fmla="*/ 16 w 1081"/>
                <a:gd name="T19" fmla="*/ 34 h 2574"/>
                <a:gd name="T20" fmla="*/ 18 w 1081"/>
                <a:gd name="T21" fmla="*/ 38 h 2574"/>
                <a:gd name="T22" fmla="*/ 20 w 1081"/>
                <a:gd name="T23" fmla="*/ 41 h 2574"/>
                <a:gd name="T24" fmla="*/ 21 w 1081"/>
                <a:gd name="T25" fmla="*/ 45 h 2574"/>
                <a:gd name="T26" fmla="*/ 23 w 1081"/>
                <a:gd name="T27" fmla="*/ 48 h 2574"/>
                <a:gd name="T28" fmla="*/ 25 w 1081"/>
                <a:gd name="T29" fmla="*/ 52 h 2574"/>
                <a:gd name="T30" fmla="*/ 26 w 1081"/>
                <a:gd name="T31" fmla="*/ 55 h 2574"/>
                <a:gd name="T32" fmla="*/ 28 w 1081"/>
                <a:gd name="T33" fmla="*/ 59 h 2574"/>
                <a:gd name="T34" fmla="*/ 30 w 1081"/>
                <a:gd name="T35" fmla="*/ 62 h 2574"/>
                <a:gd name="T36" fmla="*/ 31 w 1081"/>
                <a:gd name="T37" fmla="*/ 66 h 2574"/>
                <a:gd name="T38" fmla="*/ 33 w 1081"/>
                <a:gd name="T39" fmla="*/ 69 h 2574"/>
                <a:gd name="T40" fmla="*/ 35 w 1081"/>
                <a:gd name="T41" fmla="*/ 73 h 2574"/>
                <a:gd name="T42" fmla="*/ 36 w 1081"/>
                <a:gd name="T43" fmla="*/ 76 h 2574"/>
                <a:gd name="T44" fmla="*/ 38 w 1081"/>
                <a:gd name="T45" fmla="*/ 80 h 2574"/>
                <a:gd name="T46" fmla="*/ 40 w 1081"/>
                <a:gd name="T47" fmla="*/ 83 h 2574"/>
                <a:gd name="T48" fmla="*/ 41 w 1081"/>
                <a:gd name="T49" fmla="*/ 87 h 2574"/>
                <a:gd name="T50" fmla="*/ 43 w 1081"/>
                <a:gd name="T51" fmla="*/ 90 h 2574"/>
                <a:gd name="T52" fmla="*/ 45 w 1081"/>
                <a:gd name="T53" fmla="*/ 93 h 2574"/>
                <a:gd name="T54" fmla="*/ 46 w 1081"/>
                <a:gd name="T55" fmla="*/ 97 h 2574"/>
                <a:gd name="T56" fmla="*/ 48 w 1081"/>
                <a:gd name="T57" fmla="*/ 100 h 2574"/>
                <a:gd name="T58" fmla="*/ 50 w 1081"/>
                <a:gd name="T59" fmla="*/ 104 h 2574"/>
                <a:gd name="T60" fmla="*/ 51 w 1081"/>
                <a:gd name="T61" fmla="*/ 107 h 2574"/>
                <a:gd name="T62" fmla="*/ 53 w 1081"/>
                <a:gd name="T63" fmla="*/ 111 h 2574"/>
                <a:gd name="T64" fmla="*/ 55 w 1081"/>
                <a:gd name="T65" fmla="*/ 114 h 2574"/>
                <a:gd name="T66" fmla="*/ 56 w 1081"/>
                <a:gd name="T67" fmla="*/ 118 h 2574"/>
                <a:gd name="T68" fmla="*/ 58 w 1081"/>
                <a:gd name="T69" fmla="*/ 121 h 2574"/>
                <a:gd name="T70" fmla="*/ 60 w 1081"/>
                <a:gd name="T71" fmla="*/ 124 h 2574"/>
                <a:gd name="T72" fmla="*/ 61 w 1081"/>
                <a:gd name="T73" fmla="*/ 128 h 2574"/>
                <a:gd name="T74" fmla="*/ 63 w 1081"/>
                <a:gd name="T75" fmla="*/ 131 h 2574"/>
                <a:gd name="T76" fmla="*/ 65 w 1081"/>
                <a:gd name="T77" fmla="*/ 135 h 2574"/>
                <a:gd name="T78" fmla="*/ 66 w 1081"/>
                <a:gd name="T79" fmla="*/ 138 h 2574"/>
                <a:gd name="T80" fmla="*/ 68 w 1081"/>
                <a:gd name="T81" fmla="*/ 142 h 2574"/>
                <a:gd name="T82" fmla="*/ 70 w 1081"/>
                <a:gd name="T83" fmla="*/ 145 h 2574"/>
                <a:gd name="T84" fmla="*/ 71 w 1081"/>
                <a:gd name="T85" fmla="*/ 148 h 2574"/>
                <a:gd name="T86" fmla="*/ 73 w 1081"/>
                <a:gd name="T87" fmla="*/ 152 h 2574"/>
                <a:gd name="T88" fmla="*/ 75 w 1081"/>
                <a:gd name="T89" fmla="*/ 155 h 2574"/>
                <a:gd name="T90" fmla="*/ 76 w 1081"/>
                <a:gd name="T91" fmla="*/ 159 h 2574"/>
                <a:gd name="T92" fmla="*/ 78 w 1081"/>
                <a:gd name="T93" fmla="*/ 162 h 2574"/>
                <a:gd name="T94" fmla="*/ 80 w 1081"/>
                <a:gd name="T95" fmla="*/ 165 h 2574"/>
                <a:gd name="T96" fmla="*/ 81 w 1081"/>
                <a:gd name="T97" fmla="*/ 169 h 2574"/>
                <a:gd name="T98" fmla="*/ 83 w 1081"/>
                <a:gd name="T99" fmla="*/ 172 h 257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81" h="2574">
                  <a:moveTo>
                    <a:pt x="0" y="0"/>
                  </a:moveTo>
                  <a:lnTo>
                    <a:pt x="6" y="14"/>
                  </a:lnTo>
                  <a:lnTo>
                    <a:pt x="11" y="27"/>
                  </a:lnTo>
                  <a:lnTo>
                    <a:pt x="16" y="40"/>
                  </a:lnTo>
                  <a:lnTo>
                    <a:pt x="22" y="53"/>
                  </a:lnTo>
                  <a:lnTo>
                    <a:pt x="27" y="67"/>
                  </a:lnTo>
                  <a:lnTo>
                    <a:pt x="32" y="79"/>
                  </a:lnTo>
                  <a:lnTo>
                    <a:pt x="39" y="93"/>
                  </a:lnTo>
                  <a:lnTo>
                    <a:pt x="44" y="105"/>
                  </a:lnTo>
                  <a:lnTo>
                    <a:pt x="49" y="119"/>
                  </a:lnTo>
                  <a:lnTo>
                    <a:pt x="55" y="132"/>
                  </a:lnTo>
                  <a:lnTo>
                    <a:pt x="60" y="145"/>
                  </a:lnTo>
                  <a:lnTo>
                    <a:pt x="65" y="158"/>
                  </a:lnTo>
                  <a:lnTo>
                    <a:pt x="71" y="172"/>
                  </a:lnTo>
                  <a:lnTo>
                    <a:pt x="76" y="184"/>
                  </a:lnTo>
                  <a:lnTo>
                    <a:pt x="81" y="198"/>
                  </a:lnTo>
                  <a:lnTo>
                    <a:pt x="87" y="210"/>
                  </a:lnTo>
                  <a:lnTo>
                    <a:pt x="92" y="224"/>
                  </a:lnTo>
                  <a:lnTo>
                    <a:pt x="98" y="237"/>
                  </a:lnTo>
                  <a:lnTo>
                    <a:pt x="104" y="250"/>
                  </a:lnTo>
                  <a:lnTo>
                    <a:pt x="109" y="263"/>
                  </a:lnTo>
                  <a:lnTo>
                    <a:pt x="114" y="277"/>
                  </a:lnTo>
                  <a:lnTo>
                    <a:pt x="120" y="289"/>
                  </a:lnTo>
                  <a:lnTo>
                    <a:pt x="125" y="303"/>
                  </a:lnTo>
                  <a:lnTo>
                    <a:pt x="130" y="315"/>
                  </a:lnTo>
                  <a:lnTo>
                    <a:pt x="136" y="329"/>
                  </a:lnTo>
                  <a:lnTo>
                    <a:pt x="141" y="342"/>
                  </a:lnTo>
                  <a:lnTo>
                    <a:pt x="147" y="355"/>
                  </a:lnTo>
                  <a:lnTo>
                    <a:pt x="152" y="368"/>
                  </a:lnTo>
                  <a:lnTo>
                    <a:pt x="158" y="382"/>
                  </a:lnTo>
                  <a:lnTo>
                    <a:pt x="164" y="394"/>
                  </a:lnTo>
                  <a:lnTo>
                    <a:pt x="169" y="408"/>
                  </a:lnTo>
                  <a:lnTo>
                    <a:pt x="174" y="420"/>
                  </a:lnTo>
                  <a:lnTo>
                    <a:pt x="180" y="434"/>
                  </a:lnTo>
                  <a:lnTo>
                    <a:pt x="185" y="447"/>
                  </a:lnTo>
                  <a:lnTo>
                    <a:pt x="190" y="460"/>
                  </a:lnTo>
                  <a:lnTo>
                    <a:pt x="196" y="473"/>
                  </a:lnTo>
                  <a:lnTo>
                    <a:pt x="201" y="487"/>
                  </a:lnTo>
                  <a:lnTo>
                    <a:pt x="206" y="498"/>
                  </a:lnTo>
                  <a:lnTo>
                    <a:pt x="212" y="512"/>
                  </a:lnTo>
                  <a:lnTo>
                    <a:pt x="218" y="524"/>
                  </a:lnTo>
                  <a:lnTo>
                    <a:pt x="223" y="538"/>
                  </a:lnTo>
                  <a:lnTo>
                    <a:pt x="229" y="551"/>
                  </a:lnTo>
                  <a:lnTo>
                    <a:pt x="234" y="564"/>
                  </a:lnTo>
                  <a:lnTo>
                    <a:pt x="239" y="577"/>
                  </a:lnTo>
                  <a:lnTo>
                    <a:pt x="245" y="591"/>
                  </a:lnTo>
                  <a:lnTo>
                    <a:pt x="250" y="603"/>
                  </a:lnTo>
                  <a:lnTo>
                    <a:pt x="255" y="617"/>
                  </a:lnTo>
                  <a:lnTo>
                    <a:pt x="261" y="629"/>
                  </a:lnTo>
                  <a:lnTo>
                    <a:pt x="266" y="642"/>
                  </a:lnTo>
                  <a:lnTo>
                    <a:pt x="271" y="656"/>
                  </a:lnTo>
                  <a:lnTo>
                    <a:pt x="278" y="668"/>
                  </a:lnTo>
                  <a:lnTo>
                    <a:pt x="283" y="682"/>
                  </a:lnTo>
                  <a:lnTo>
                    <a:pt x="288" y="694"/>
                  </a:lnTo>
                  <a:lnTo>
                    <a:pt x="294" y="708"/>
                  </a:lnTo>
                  <a:lnTo>
                    <a:pt x="299" y="721"/>
                  </a:lnTo>
                  <a:lnTo>
                    <a:pt x="304" y="734"/>
                  </a:lnTo>
                  <a:lnTo>
                    <a:pt x="310" y="747"/>
                  </a:lnTo>
                  <a:lnTo>
                    <a:pt x="315" y="761"/>
                  </a:lnTo>
                  <a:lnTo>
                    <a:pt x="320" y="773"/>
                  </a:lnTo>
                  <a:lnTo>
                    <a:pt x="326" y="787"/>
                  </a:lnTo>
                  <a:lnTo>
                    <a:pt x="331" y="799"/>
                  </a:lnTo>
                  <a:lnTo>
                    <a:pt x="337" y="813"/>
                  </a:lnTo>
                  <a:lnTo>
                    <a:pt x="343" y="826"/>
                  </a:lnTo>
                  <a:lnTo>
                    <a:pt x="348" y="838"/>
                  </a:lnTo>
                  <a:lnTo>
                    <a:pt x="353" y="852"/>
                  </a:lnTo>
                  <a:lnTo>
                    <a:pt x="359" y="865"/>
                  </a:lnTo>
                  <a:lnTo>
                    <a:pt x="364" y="878"/>
                  </a:lnTo>
                  <a:lnTo>
                    <a:pt x="369" y="891"/>
                  </a:lnTo>
                  <a:lnTo>
                    <a:pt x="375" y="904"/>
                  </a:lnTo>
                  <a:lnTo>
                    <a:pt x="380" y="917"/>
                  </a:lnTo>
                  <a:lnTo>
                    <a:pt x="386" y="931"/>
                  </a:lnTo>
                  <a:lnTo>
                    <a:pt x="392" y="943"/>
                  </a:lnTo>
                  <a:lnTo>
                    <a:pt x="397" y="957"/>
                  </a:lnTo>
                  <a:lnTo>
                    <a:pt x="403" y="970"/>
                  </a:lnTo>
                  <a:lnTo>
                    <a:pt x="408" y="982"/>
                  </a:lnTo>
                  <a:lnTo>
                    <a:pt x="413" y="996"/>
                  </a:lnTo>
                  <a:lnTo>
                    <a:pt x="419" y="1008"/>
                  </a:lnTo>
                  <a:lnTo>
                    <a:pt x="424" y="1022"/>
                  </a:lnTo>
                  <a:lnTo>
                    <a:pt x="429" y="1035"/>
                  </a:lnTo>
                  <a:lnTo>
                    <a:pt x="435" y="1048"/>
                  </a:lnTo>
                  <a:lnTo>
                    <a:pt x="440" y="1061"/>
                  </a:lnTo>
                  <a:lnTo>
                    <a:pt x="445" y="1074"/>
                  </a:lnTo>
                  <a:lnTo>
                    <a:pt x="452" y="1087"/>
                  </a:lnTo>
                  <a:lnTo>
                    <a:pt x="457" y="1100"/>
                  </a:lnTo>
                  <a:lnTo>
                    <a:pt x="462" y="1113"/>
                  </a:lnTo>
                  <a:lnTo>
                    <a:pt x="468" y="1126"/>
                  </a:lnTo>
                  <a:lnTo>
                    <a:pt x="473" y="1139"/>
                  </a:lnTo>
                  <a:lnTo>
                    <a:pt x="478" y="1152"/>
                  </a:lnTo>
                  <a:lnTo>
                    <a:pt x="484" y="1165"/>
                  </a:lnTo>
                  <a:lnTo>
                    <a:pt x="489" y="1179"/>
                  </a:lnTo>
                  <a:lnTo>
                    <a:pt x="494" y="1191"/>
                  </a:lnTo>
                  <a:lnTo>
                    <a:pt x="500" y="1204"/>
                  </a:lnTo>
                  <a:lnTo>
                    <a:pt x="505" y="1217"/>
                  </a:lnTo>
                  <a:lnTo>
                    <a:pt x="511" y="1230"/>
                  </a:lnTo>
                  <a:lnTo>
                    <a:pt x="517" y="1244"/>
                  </a:lnTo>
                  <a:lnTo>
                    <a:pt x="522" y="1256"/>
                  </a:lnTo>
                  <a:lnTo>
                    <a:pt x="527" y="1269"/>
                  </a:lnTo>
                  <a:lnTo>
                    <a:pt x="533" y="1282"/>
                  </a:lnTo>
                  <a:lnTo>
                    <a:pt x="538" y="1295"/>
                  </a:lnTo>
                  <a:lnTo>
                    <a:pt x="543" y="1308"/>
                  </a:lnTo>
                  <a:lnTo>
                    <a:pt x="549" y="1321"/>
                  </a:lnTo>
                  <a:lnTo>
                    <a:pt x="554" y="1334"/>
                  </a:lnTo>
                  <a:lnTo>
                    <a:pt x="559" y="1348"/>
                  </a:lnTo>
                  <a:lnTo>
                    <a:pt x="565" y="1360"/>
                  </a:lnTo>
                  <a:lnTo>
                    <a:pt x="571" y="1373"/>
                  </a:lnTo>
                  <a:lnTo>
                    <a:pt x="576" y="1386"/>
                  </a:lnTo>
                  <a:lnTo>
                    <a:pt x="582" y="1399"/>
                  </a:lnTo>
                  <a:lnTo>
                    <a:pt x="587" y="1412"/>
                  </a:lnTo>
                  <a:lnTo>
                    <a:pt x="592" y="1425"/>
                  </a:lnTo>
                  <a:lnTo>
                    <a:pt x="598" y="1438"/>
                  </a:lnTo>
                  <a:lnTo>
                    <a:pt x="603" y="1450"/>
                  </a:lnTo>
                  <a:lnTo>
                    <a:pt x="609" y="1464"/>
                  </a:lnTo>
                  <a:lnTo>
                    <a:pt x="614" y="1477"/>
                  </a:lnTo>
                  <a:lnTo>
                    <a:pt x="619" y="1489"/>
                  </a:lnTo>
                  <a:lnTo>
                    <a:pt x="625" y="1503"/>
                  </a:lnTo>
                  <a:lnTo>
                    <a:pt x="631" y="1516"/>
                  </a:lnTo>
                  <a:lnTo>
                    <a:pt x="636" y="1528"/>
                  </a:lnTo>
                  <a:lnTo>
                    <a:pt x="642" y="1542"/>
                  </a:lnTo>
                  <a:lnTo>
                    <a:pt x="647" y="1554"/>
                  </a:lnTo>
                  <a:lnTo>
                    <a:pt x="652" y="1567"/>
                  </a:lnTo>
                  <a:lnTo>
                    <a:pt x="658" y="1581"/>
                  </a:lnTo>
                  <a:lnTo>
                    <a:pt x="663" y="1593"/>
                  </a:lnTo>
                  <a:lnTo>
                    <a:pt x="668" y="1606"/>
                  </a:lnTo>
                  <a:lnTo>
                    <a:pt x="674" y="1618"/>
                  </a:lnTo>
                  <a:lnTo>
                    <a:pt x="679" y="1632"/>
                  </a:lnTo>
                  <a:lnTo>
                    <a:pt x="684" y="1645"/>
                  </a:lnTo>
                  <a:lnTo>
                    <a:pt x="691" y="1657"/>
                  </a:lnTo>
                  <a:lnTo>
                    <a:pt x="696" y="1671"/>
                  </a:lnTo>
                  <a:lnTo>
                    <a:pt x="701" y="1684"/>
                  </a:lnTo>
                  <a:lnTo>
                    <a:pt x="707" y="1696"/>
                  </a:lnTo>
                  <a:lnTo>
                    <a:pt x="712" y="1709"/>
                  </a:lnTo>
                  <a:lnTo>
                    <a:pt x="717" y="1722"/>
                  </a:lnTo>
                  <a:lnTo>
                    <a:pt x="723" y="1735"/>
                  </a:lnTo>
                  <a:lnTo>
                    <a:pt x="728" y="1748"/>
                  </a:lnTo>
                  <a:lnTo>
                    <a:pt x="733" y="1760"/>
                  </a:lnTo>
                  <a:lnTo>
                    <a:pt x="739" y="1774"/>
                  </a:lnTo>
                  <a:lnTo>
                    <a:pt x="744" y="1786"/>
                  </a:lnTo>
                  <a:lnTo>
                    <a:pt x="750" y="1799"/>
                  </a:lnTo>
                  <a:lnTo>
                    <a:pt x="756" y="1812"/>
                  </a:lnTo>
                  <a:lnTo>
                    <a:pt x="761" y="1825"/>
                  </a:lnTo>
                  <a:lnTo>
                    <a:pt x="766" y="1838"/>
                  </a:lnTo>
                  <a:lnTo>
                    <a:pt x="772" y="1851"/>
                  </a:lnTo>
                  <a:lnTo>
                    <a:pt x="777" y="1863"/>
                  </a:lnTo>
                  <a:lnTo>
                    <a:pt x="782" y="1876"/>
                  </a:lnTo>
                  <a:lnTo>
                    <a:pt x="788" y="1889"/>
                  </a:lnTo>
                  <a:lnTo>
                    <a:pt x="793" y="1902"/>
                  </a:lnTo>
                  <a:lnTo>
                    <a:pt x="798" y="1915"/>
                  </a:lnTo>
                  <a:lnTo>
                    <a:pt x="805" y="1927"/>
                  </a:lnTo>
                  <a:lnTo>
                    <a:pt x="810" y="1940"/>
                  </a:lnTo>
                  <a:lnTo>
                    <a:pt x="815" y="1953"/>
                  </a:lnTo>
                  <a:lnTo>
                    <a:pt x="821" y="1966"/>
                  </a:lnTo>
                  <a:lnTo>
                    <a:pt x="826" y="1979"/>
                  </a:lnTo>
                  <a:lnTo>
                    <a:pt x="832" y="1991"/>
                  </a:lnTo>
                  <a:lnTo>
                    <a:pt x="837" y="2004"/>
                  </a:lnTo>
                  <a:lnTo>
                    <a:pt x="842" y="2017"/>
                  </a:lnTo>
                  <a:lnTo>
                    <a:pt x="848" y="2030"/>
                  </a:lnTo>
                  <a:lnTo>
                    <a:pt x="853" y="2043"/>
                  </a:lnTo>
                  <a:lnTo>
                    <a:pt x="858" y="2055"/>
                  </a:lnTo>
                  <a:lnTo>
                    <a:pt x="865" y="2068"/>
                  </a:lnTo>
                  <a:lnTo>
                    <a:pt x="870" y="2080"/>
                  </a:lnTo>
                  <a:lnTo>
                    <a:pt x="875" y="2093"/>
                  </a:lnTo>
                  <a:lnTo>
                    <a:pt x="881" y="2107"/>
                  </a:lnTo>
                  <a:lnTo>
                    <a:pt x="886" y="2119"/>
                  </a:lnTo>
                  <a:lnTo>
                    <a:pt x="891" y="2132"/>
                  </a:lnTo>
                  <a:lnTo>
                    <a:pt x="897" y="2145"/>
                  </a:lnTo>
                  <a:lnTo>
                    <a:pt x="902" y="2157"/>
                  </a:lnTo>
                  <a:lnTo>
                    <a:pt x="907" y="2170"/>
                  </a:lnTo>
                  <a:lnTo>
                    <a:pt x="913" y="2182"/>
                  </a:lnTo>
                  <a:lnTo>
                    <a:pt x="918" y="2195"/>
                  </a:lnTo>
                  <a:lnTo>
                    <a:pt x="924" y="2208"/>
                  </a:lnTo>
                  <a:lnTo>
                    <a:pt x="930" y="2221"/>
                  </a:lnTo>
                  <a:lnTo>
                    <a:pt x="935" y="2234"/>
                  </a:lnTo>
                  <a:lnTo>
                    <a:pt x="940" y="2246"/>
                  </a:lnTo>
                  <a:lnTo>
                    <a:pt x="946" y="2259"/>
                  </a:lnTo>
                  <a:lnTo>
                    <a:pt x="951" y="2272"/>
                  </a:lnTo>
                  <a:lnTo>
                    <a:pt x="956" y="2284"/>
                  </a:lnTo>
                  <a:lnTo>
                    <a:pt x="962" y="2297"/>
                  </a:lnTo>
                  <a:lnTo>
                    <a:pt x="967" y="2309"/>
                  </a:lnTo>
                  <a:lnTo>
                    <a:pt x="972" y="2322"/>
                  </a:lnTo>
                  <a:lnTo>
                    <a:pt x="978" y="2335"/>
                  </a:lnTo>
                  <a:lnTo>
                    <a:pt x="984" y="2347"/>
                  </a:lnTo>
                  <a:lnTo>
                    <a:pt x="989" y="2360"/>
                  </a:lnTo>
                  <a:lnTo>
                    <a:pt x="995" y="2372"/>
                  </a:lnTo>
                  <a:lnTo>
                    <a:pt x="1000" y="2385"/>
                  </a:lnTo>
                  <a:lnTo>
                    <a:pt x="1005" y="2398"/>
                  </a:lnTo>
                  <a:lnTo>
                    <a:pt x="1011" y="2410"/>
                  </a:lnTo>
                  <a:lnTo>
                    <a:pt x="1016" y="2423"/>
                  </a:lnTo>
                  <a:lnTo>
                    <a:pt x="1021" y="2435"/>
                  </a:lnTo>
                  <a:lnTo>
                    <a:pt x="1027" y="2448"/>
                  </a:lnTo>
                  <a:lnTo>
                    <a:pt x="1032" y="2461"/>
                  </a:lnTo>
                  <a:lnTo>
                    <a:pt x="1037" y="2473"/>
                  </a:lnTo>
                  <a:lnTo>
                    <a:pt x="1044" y="2486"/>
                  </a:lnTo>
                  <a:lnTo>
                    <a:pt x="1049" y="2498"/>
                  </a:lnTo>
                  <a:lnTo>
                    <a:pt x="1055" y="2511"/>
                  </a:lnTo>
                  <a:lnTo>
                    <a:pt x="1060" y="2524"/>
                  </a:lnTo>
                  <a:lnTo>
                    <a:pt x="1065" y="2536"/>
                  </a:lnTo>
                  <a:lnTo>
                    <a:pt x="1071" y="2549"/>
                  </a:lnTo>
                  <a:lnTo>
                    <a:pt x="1076" y="2561"/>
                  </a:lnTo>
                  <a:lnTo>
                    <a:pt x="1081" y="2574"/>
                  </a:lnTo>
                </a:path>
              </a:pathLst>
            </a:custGeom>
            <a:noFill/>
            <a:ln w="11113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241" name="Freeform 61"/>
            <p:cNvSpPr>
              <a:spLocks/>
            </p:cNvSpPr>
            <p:nvPr/>
          </p:nvSpPr>
          <p:spPr bwMode="auto">
            <a:xfrm>
              <a:off x="2451" y="3397"/>
              <a:ext cx="83" cy="155"/>
            </a:xfrm>
            <a:custGeom>
              <a:avLst/>
              <a:gdLst>
                <a:gd name="T0" fmla="*/ 1 w 1082"/>
                <a:gd name="T1" fmla="*/ 3 h 2332"/>
                <a:gd name="T2" fmla="*/ 3 w 1082"/>
                <a:gd name="T3" fmla="*/ 6 h 2332"/>
                <a:gd name="T4" fmla="*/ 5 w 1082"/>
                <a:gd name="T5" fmla="*/ 9 h 2332"/>
                <a:gd name="T6" fmla="*/ 6 w 1082"/>
                <a:gd name="T7" fmla="*/ 12 h 2332"/>
                <a:gd name="T8" fmla="*/ 8 w 1082"/>
                <a:gd name="T9" fmla="*/ 16 h 2332"/>
                <a:gd name="T10" fmla="*/ 10 w 1082"/>
                <a:gd name="T11" fmla="*/ 19 h 2332"/>
                <a:gd name="T12" fmla="*/ 11 w 1082"/>
                <a:gd name="T13" fmla="*/ 22 h 2332"/>
                <a:gd name="T14" fmla="*/ 13 w 1082"/>
                <a:gd name="T15" fmla="*/ 26 h 2332"/>
                <a:gd name="T16" fmla="*/ 15 w 1082"/>
                <a:gd name="T17" fmla="*/ 29 h 2332"/>
                <a:gd name="T18" fmla="*/ 16 w 1082"/>
                <a:gd name="T19" fmla="*/ 32 h 2332"/>
                <a:gd name="T20" fmla="*/ 18 w 1082"/>
                <a:gd name="T21" fmla="*/ 35 h 2332"/>
                <a:gd name="T22" fmla="*/ 20 w 1082"/>
                <a:gd name="T23" fmla="*/ 39 h 2332"/>
                <a:gd name="T24" fmla="*/ 21 w 1082"/>
                <a:gd name="T25" fmla="*/ 42 h 2332"/>
                <a:gd name="T26" fmla="*/ 23 w 1082"/>
                <a:gd name="T27" fmla="*/ 45 h 2332"/>
                <a:gd name="T28" fmla="*/ 25 w 1082"/>
                <a:gd name="T29" fmla="*/ 48 h 2332"/>
                <a:gd name="T30" fmla="*/ 26 w 1082"/>
                <a:gd name="T31" fmla="*/ 52 h 2332"/>
                <a:gd name="T32" fmla="*/ 28 w 1082"/>
                <a:gd name="T33" fmla="*/ 55 h 2332"/>
                <a:gd name="T34" fmla="*/ 30 w 1082"/>
                <a:gd name="T35" fmla="*/ 58 h 2332"/>
                <a:gd name="T36" fmla="*/ 31 w 1082"/>
                <a:gd name="T37" fmla="*/ 61 h 2332"/>
                <a:gd name="T38" fmla="*/ 33 w 1082"/>
                <a:gd name="T39" fmla="*/ 64 h 2332"/>
                <a:gd name="T40" fmla="*/ 35 w 1082"/>
                <a:gd name="T41" fmla="*/ 68 h 2332"/>
                <a:gd name="T42" fmla="*/ 36 w 1082"/>
                <a:gd name="T43" fmla="*/ 71 h 2332"/>
                <a:gd name="T44" fmla="*/ 38 w 1082"/>
                <a:gd name="T45" fmla="*/ 74 h 2332"/>
                <a:gd name="T46" fmla="*/ 40 w 1082"/>
                <a:gd name="T47" fmla="*/ 77 h 2332"/>
                <a:gd name="T48" fmla="*/ 41 w 1082"/>
                <a:gd name="T49" fmla="*/ 80 h 2332"/>
                <a:gd name="T50" fmla="*/ 43 w 1082"/>
                <a:gd name="T51" fmla="*/ 83 h 2332"/>
                <a:gd name="T52" fmla="*/ 45 w 1082"/>
                <a:gd name="T53" fmla="*/ 86 h 2332"/>
                <a:gd name="T54" fmla="*/ 46 w 1082"/>
                <a:gd name="T55" fmla="*/ 89 h 2332"/>
                <a:gd name="T56" fmla="*/ 48 w 1082"/>
                <a:gd name="T57" fmla="*/ 93 h 2332"/>
                <a:gd name="T58" fmla="*/ 50 w 1082"/>
                <a:gd name="T59" fmla="*/ 96 h 2332"/>
                <a:gd name="T60" fmla="*/ 51 w 1082"/>
                <a:gd name="T61" fmla="*/ 99 h 2332"/>
                <a:gd name="T62" fmla="*/ 53 w 1082"/>
                <a:gd name="T63" fmla="*/ 102 h 2332"/>
                <a:gd name="T64" fmla="*/ 55 w 1082"/>
                <a:gd name="T65" fmla="*/ 105 h 2332"/>
                <a:gd name="T66" fmla="*/ 56 w 1082"/>
                <a:gd name="T67" fmla="*/ 108 h 2332"/>
                <a:gd name="T68" fmla="*/ 58 w 1082"/>
                <a:gd name="T69" fmla="*/ 111 h 2332"/>
                <a:gd name="T70" fmla="*/ 60 w 1082"/>
                <a:gd name="T71" fmla="*/ 114 h 2332"/>
                <a:gd name="T72" fmla="*/ 61 w 1082"/>
                <a:gd name="T73" fmla="*/ 117 h 2332"/>
                <a:gd name="T74" fmla="*/ 63 w 1082"/>
                <a:gd name="T75" fmla="*/ 120 h 2332"/>
                <a:gd name="T76" fmla="*/ 65 w 1082"/>
                <a:gd name="T77" fmla="*/ 123 h 2332"/>
                <a:gd name="T78" fmla="*/ 66 w 1082"/>
                <a:gd name="T79" fmla="*/ 126 h 2332"/>
                <a:gd name="T80" fmla="*/ 68 w 1082"/>
                <a:gd name="T81" fmla="*/ 129 h 2332"/>
                <a:gd name="T82" fmla="*/ 70 w 1082"/>
                <a:gd name="T83" fmla="*/ 132 h 2332"/>
                <a:gd name="T84" fmla="*/ 71 w 1082"/>
                <a:gd name="T85" fmla="*/ 135 h 2332"/>
                <a:gd name="T86" fmla="*/ 73 w 1082"/>
                <a:gd name="T87" fmla="*/ 138 h 2332"/>
                <a:gd name="T88" fmla="*/ 75 w 1082"/>
                <a:gd name="T89" fmla="*/ 141 h 2332"/>
                <a:gd name="T90" fmla="*/ 76 w 1082"/>
                <a:gd name="T91" fmla="*/ 144 h 2332"/>
                <a:gd name="T92" fmla="*/ 78 w 1082"/>
                <a:gd name="T93" fmla="*/ 146 h 2332"/>
                <a:gd name="T94" fmla="*/ 80 w 1082"/>
                <a:gd name="T95" fmla="*/ 149 h 2332"/>
                <a:gd name="T96" fmla="*/ 81 w 1082"/>
                <a:gd name="T97" fmla="*/ 152 h 2332"/>
                <a:gd name="T98" fmla="*/ 83 w 1082"/>
                <a:gd name="T99" fmla="*/ 155 h 233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82" h="2332">
                  <a:moveTo>
                    <a:pt x="0" y="0"/>
                  </a:moveTo>
                  <a:lnTo>
                    <a:pt x="6" y="13"/>
                  </a:lnTo>
                  <a:lnTo>
                    <a:pt x="11" y="25"/>
                  </a:lnTo>
                  <a:lnTo>
                    <a:pt x="16" y="38"/>
                  </a:lnTo>
                  <a:lnTo>
                    <a:pt x="23" y="50"/>
                  </a:lnTo>
                  <a:lnTo>
                    <a:pt x="28" y="63"/>
                  </a:lnTo>
                  <a:lnTo>
                    <a:pt x="33" y="75"/>
                  </a:lnTo>
                  <a:lnTo>
                    <a:pt x="39" y="87"/>
                  </a:lnTo>
                  <a:lnTo>
                    <a:pt x="44" y="100"/>
                  </a:lnTo>
                  <a:lnTo>
                    <a:pt x="49" y="112"/>
                  </a:lnTo>
                  <a:lnTo>
                    <a:pt x="55" y="125"/>
                  </a:lnTo>
                  <a:lnTo>
                    <a:pt x="60" y="138"/>
                  </a:lnTo>
                  <a:lnTo>
                    <a:pt x="65" y="150"/>
                  </a:lnTo>
                  <a:lnTo>
                    <a:pt x="71" y="163"/>
                  </a:lnTo>
                  <a:lnTo>
                    <a:pt x="77" y="174"/>
                  </a:lnTo>
                  <a:lnTo>
                    <a:pt x="82" y="187"/>
                  </a:lnTo>
                  <a:lnTo>
                    <a:pt x="88" y="199"/>
                  </a:lnTo>
                  <a:lnTo>
                    <a:pt x="93" y="212"/>
                  </a:lnTo>
                  <a:lnTo>
                    <a:pt x="98" y="225"/>
                  </a:lnTo>
                  <a:lnTo>
                    <a:pt x="104" y="237"/>
                  </a:lnTo>
                  <a:lnTo>
                    <a:pt x="109" y="249"/>
                  </a:lnTo>
                  <a:lnTo>
                    <a:pt x="114" y="261"/>
                  </a:lnTo>
                  <a:lnTo>
                    <a:pt x="120" y="274"/>
                  </a:lnTo>
                  <a:lnTo>
                    <a:pt x="125" y="287"/>
                  </a:lnTo>
                  <a:lnTo>
                    <a:pt x="130" y="299"/>
                  </a:lnTo>
                  <a:lnTo>
                    <a:pt x="137" y="311"/>
                  </a:lnTo>
                  <a:lnTo>
                    <a:pt x="142" y="323"/>
                  </a:lnTo>
                  <a:lnTo>
                    <a:pt x="147" y="336"/>
                  </a:lnTo>
                  <a:lnTo>
                    <a:pt x="153" y="349"/>
                  </a:lnTo>
                  <a:lnTo>
                    <a:pt x="158" y="360"/>
                  </a:lnTo>
                  <a:lnTo>
                    <a:pt x="163" y="373"/>
                  </a:lnTo>
                  <a:lnTo>
                    <a:pt x="169" y="385"/>
                  </a:lnTo>
                  <a:lnTo>
                    <a:pt x="174" y="398"/>
                  </a:lnTo>
                  <a:lnTo>
                    <a:pt x="179" y="409"/>
                  </a:lnTo>
                  <a:lnTo>
                    <a:pt x="185" y="422"/>
                  </a:lnTo>
                  <a:lnTo>
                    <a:pt x="190" y="435"/>
                  </a:lnTo>
                  <a:lnTo>
                    <a:pt x="197" y="447"/>
                  </a:lnTo>
                  <a:lnTo>
                    <a:pt x="202" y="459"/>
                  </a:lnTo>
                  <a:lnTo>
                    <a:pt x="207" y="471"/>
                  </a:lnTo>
                  <a:lnTo>
                    <a:pt x="213" y="484"/>
                  </a:lnTo>
                  <a:lnTo>
                    <a:pt x="218" y="496"/>
                  </a:lnTo>
                  <a:lnTo>
                    <a:pt x="223" y="508"/>
                  </a:lnTo>
                  <a:lnTo>
                    <a:pt x="229" y="521"/>
                  </a:lnTo>
                  <a:lnTo>
                    <a:pt x="234" y="532"/>
                  </a:lnTo>
                  <a:lnTo>
                    <a:pt x="239" y="545"/>
                  </a:lnTo>
                  <a:lnTo>
                    <a:pt x="245" y="558"/>
                  </a:lnTo>
                  <a:lnTo>
                    <a:pt x="250" y="569"/>
                  </a:lnTo>
                  <a:lnTo>
                    <a:pt x="256" y="582"/>
                  </a:lnTo>
                  <a:lnTo>
                    <a:pt x="262" y="593"/>
                  </a:lnTo>
                  <a:lnTo>
                    <a:pt x="267" y="606"/>
                  </a:lnTo>
                  <a:lnTo>
                    <a:pt x="272" y="618"/>
                  </a:lnTo>
                  <a:lnTo>
                    <a:pt x="278" y="630"/>
                  </a:lnTo>
                  <a:lnTo>
                    <a:pt x="283" y="643"/>
                  </a:lnTo>
                  <a:lnTo>
                    <a:pt x="288" y="655"/>
                  </a:lnTo>
                  <a:lnTo>
                    <a:pt x="294" y="667"/>
                  </a:lnTo>
                  <a:lnTo>
                    <a:pt x="299" y="679"/>
                  </a:lnTo>
                  <a:lnTo>
                    <a:pt x="304" y="691"/>
                  </a:lnTo>
                  <a:lnTo>
                    <a:pt x="310" y="703"/>
                  </a:lnTo>
                  <a:lnTo>
                    <a:pt x="316" y="715"/>
                  </a:lnTo>
                  <a:lnTo>
                    <a:pt x="321" y="728"/>
                  </a:lnTo>
                  <a:lnTo>
                    <a:pt x="327" y="739"/>
                  </a:lnTo>
                  <a:lnTo>
                    <a:pt x="332" y="752"/>
                  </a:lnTo>
                  <a:lnTo>
                    <a:pt x="337" y="763"/>
                  </a:lnTo>
                  <a:lnTo>
                    <a:pt x="343" y="776"/>
                  </a:lnTo>
                  <a:lnTo>
                    <a:pt x="348" y="787"/>
                  </a:lnTo>
                  <a:lnTo>
                    <a:pt x="353" y="800"/>
                  </a:lnTo>
                  <a:lnTo>
                    <a:pt x="359" y="812"/>
                  </a:lnTo>
                  <a:lnTo>
                    <a:pt x="364" y="824"/>
                  </a:lnTo>
                  <a:lnTo>
                    <a:pt x="369" y="836"/>
                  </a:lnTo>
                  <a:lnTo>
                    <a:pt x="376" y="848"/>
                  </a:lnTo>
                  <a:lnTo>
                    <a:pt x="381" y="860"/>
                  </a:lnTo>
                  <a:lnTo>
                    <a:pt x="386" y="873"/>
                  </a:lnTo>
                  <a:lnTo>
                    <a:pt x="392" y="884"/>
                  </a:lnTo>
                  <a:lnTo>
                    <a:pt x="397" y="897"/>
                  </a:lnTo>
                  <a:lnTo>
                    <a:pt x="402" y="908"/>
                  </a:lnTo>
                  <a:lnTo>
                    <a:pt x="408" y="920"/>
                  </a:lnTo>
                  <a:lnTo>
                    <a:pt x="413" y="932"/>
                  </a:lnTo>
                  <a:lnTo>
                    <a:pt x="418" y="944"/>
                  </a:lnTo>
                  <a:lnTo>
                    <a:pt x="424" y="957"/>
                  </a:lnTo>
                  <a:lnTo>
                    <a:pt x="429" y="968"/>
                  </a:lnTo>
                  <a:lnTo>
                    <a:pt x="436" y="980"/>
                  </a:lnTo>
                  <a:lnTo>
                    <a:pt x="441" y="992"/>
                  </a:lnTo>
                  <a:lnTo>
                    <a:pt x="446" y="1004"/>
                  </a:lnTo>
                  <a:lnTo>
                    <a:pt x="452" y="1016"/>
                  </a:lnTo>
                  <a:lnTo>
                    <a:pt x="457" y="1028"/>
                  </a:lnTo>
                  <a:lnTo>
                    <a:pt x="462" y="1039"/>
                  </a:lnTo>
                  <a:lnTo>
                    <a:pt x="468" y="1052"/>
                  </a:lnTo>
                  <a:lnTo>
                    <a:pt x="473" y="1064"/>
                  </a:lnTo>
                  <a:lnTo>
                    <a:pt x="478" y="1075"/>
                  </a:lnTo>
                  <a:lnTo>
                    <a:pt x="484" y="1087"/>
                  </a:lnTo>
                  <a:lnTo>
                    <a:pt x="490" y="1099"/>
                  </a:lnTo>
                  <a:lnTo>
                    <a:pt x="495" y="1111"/>
                  </a:lnTo>
                  <a:lnTo>
                    <a:pt x="501" y="1122"/>
                  </a:lnTo>
                  <a:lnTo>
                    <a:pt x="506" y="1135"/>
                  </a:lnTo>
                  <a:lnTo>
                    <a:pt x="511" y="1147"/>
                  </a:lnTo>
                  <a:lnTo>
                    <a:pt x="517" y="1158"/>
                  </a:lnTo>
                  <a:lnTo>
                    <a:pt x="522" y="1170"/>
                  </a:lnTo>
                  <a:lnTo>
                    <a:pt x="527" y="1182"/>
                  </a:lnTo>
                  <a:lnTo>
                    <a:pt x="533" y="1194"/>
                  </a:lnTo>
                  <a:lnTo>
                    <a:pt x="538" y="1205"/>
                  </a:lnTo>
                  <a:lnTo>
                    <a:pt x="543" y="1217"/>
                  </a:lnTo>
                  <a:lnTo>
                    <a:pt x="550" y="1228"/>
                  </a:lnTo>
                  <a:lnTo>
                    <a:pt x="555" y="1241"/>
                  </a:lnTo>
                  <a:lnTo>
                    <a:pt x="560" y="1253"/>
                  </a:lnTo>
                  <a:lnTo>
                    <a:pt x="566" y="1264"/>
                  </a:lnTo>
                  <a:lnTo>
                    <a:pt x="571" y="1276"/>
                  </a:lnTo>
                  <a:lnTo>
                    <a:pt x="576" y="1287"/>
                  </a:lnTo>
                  <a:lnTo>
                    <a:pt x="582" y="1299"/>
                  </a:lnTo>
                  <a:lnTo>
                    <a:pt x="587" y="1311"/>
                  </a:lnTo>
                  <a:lnTo>
                    <a:pt x="592" y="1323"/>
                  </a:lnTo>
                  <a:lnTo>
                    <a:pt x="598" y="1335"/>
                  </a:lnTo>
                  <a:lnTo>
                    <a:pt x="603" y="1346"/>
                  </a:lnTo>
                  <a:lnTo>
                    <a:pt x="609" y="1358"/>
                  </a:lnTo>
                  <a:lnTo>
                    <a:pt x="615" y="1369"/>
                  </a:lnTo>
                  <a:lnTo>
                    <a:pt x="620" y="1381"/>
                  </a:lnTo>
                  <a:lnTo>
                    <a:pt x="625" y="1392"/>
                  </a:lnTo>
                  <a:lnTo>
                    <a:pt x="631" y="1404"/>
                  </a:lnTo>
                  <a:lnTo>
                    <a:pt x="636" y="1415"/>
                  </a:lnTo>
                  <a:lnTo>
                    <a:pt x="641" y="1427"/>
                  </a:lnTo>
                  <a:lnTo>
                    <a:pt x="647" y="1438"/>
                  </a:lnTo>
                  <a:lnTo>
                    <a:pt x="652" y="1450"/>
                  </a:lnTo>
                  <a:lnTo>
                    <a:pt x="658" y="1462"/>
                  </a:lnTo>
                  <a:lnTo>
                    <a:pt x="663" y="1473"/>
                  </a:lnTo>
                  <a:lnTo>
                    <a:pt x="669" y="1485"/>
                  </a:lnTo>
                  <a:lnTo>
                    <a:pt x="675" y="1496"/>
                  </a:lnTo>
                  <a:lnTo>
                    <a:pt x="680" y="1508"/>
                  </a:lnTo>
                  <a:lnTo>
                    <a:pt x="685" y="1519"/>
                  </a:lnTo>
                  <a:lnTo>
                    <a:pt x="691" y="1531"/>
                  </a:lnTo>
                  <a:lnTo>
                    <a:pt x="696" y="1542"/>
                  </a:lnTo>
                  <a:lnTo>
                    <a:pt x="701" y="1554"/>
                  </a:lnTo>
                  <a:lnTo>
                    <a:pt x="707" y="1566"/>
                  </a:lnTo>
                  <a:lnTo>
                    <a:pt x="712" y="1577"/>
                  </a:lnTo>
                  <a:lnTo>
                    <a:pt x="717" y="1589"/>
                  </a:lnTo>
                  <a:lnTo>
                    <a:pt x="723" y="1600"/>
                  </a:lnTo>
                  <a:lnTo>
                    <a:pt x="729" y="1612"/>
                  </a:lnTo>
                  <a:lnTo>
                    <a:pt x="734" y="1623"/>
                  </a:lnTo>
                  <a:lnTo>
                    <a:pt x="740" y="1635"/>
                  </a:lnTo>
                  <a:lnTo>
                    <a:pt x="745" y="1645"/>
                  </a:lnTo>
                  <a:lnTo>
                    <a:pt x="750" y="1657"/>
                  </a:lnTo>
                  <a:lnTo>
                    <a:pt x="756" y="1668"/>
                  </a:lnTo>
                  <a:lnTo>
                    <a:pt x="761" y="1680"/>
                  </a:lnTo>
                  <a:lnTo>
                    <a:pt x="766" y="1692"/>
                  </a:lnTo>
                  <a:lnTo>
                    <a:pt x="772" y="1703"/>
                  </a:lnTo>
                  <a:lnTo>
                    <a:pt x="777" y="1714"/>
                  </a:lnTo>
                  <a:lnTo>
                    <a:pt x="782" y="1725"/>
                  </a:lnTo>
                  <a:lnTo>
                    <a:pt x="789" y="1737"/>
                  </a:lnTo>
                  <a:lnTo>
                    <a:pt x="794" y="1748"/>
                  </a:lnTo>
                  <a:lnTo>
                    <a:pt x="799" y="1760"/>
                  </a:lnTo>
                  <a:lnTo>
                    <a:pt x="805" y="1770"/>
                  </a:lnTo>
                  <a:lnTo>
                    <a:pt x="810" y="1782"/>
                  </a:lnTo>
                  <a:lnTo>
                    <a:pt x="815" y="1793"/>
                  </a:lnTo>
                  <a:lnTo>
                    <a:pt x="821" y="1805"/>
                  </a:lnTo>
                  <a:lnTo>
                    <a:pt x="826" y="1815"/>
                  </a:lnTo>
                  <a:lnTo>
                    <a:pt x="831" y="1827"/>
                  </a:lnTo>
                  <a:lnTo>
                    <a:pt x="837" y="1839"/>
                  </a:lnTo>
                  <a:lnTo>
                    <a:pt x="842" y="1849"/>
                  </a:lnTo>
                  <a:lnTo>
                    <a:pt x="848" y="1861"/>
                  </a:lnTo>
                  <a:lnTo>
                    <a:pt x="854" y="1872"/>
                  </a:lnTo>
                  <a:lnTo>
                    <a:pt x="859" y="1883"/>
                  </a:lnTo>
                  <a:lnTo>
                    <a:pt x="864" y="1894"/>
                  </a:lnTo>
                  <a:lnTo>
                    <a:pt x="870" y="1906"/>
                  </a:lnTo>
                  <a:lnTo>
                    <a:pt x="875" y="1916"/>
                  </a:lnTo>
                  <a:lnTo>
                    <a:pt x="881" y="1928"/>
                  </a:lnTo>
                  <a:lnTo>
                    <a:pt x="886" y="1938"/>
                  </a:lnTo>
                  <a:lnTo>
                    <a:pt x="891" y="1950"/>
                  </a:lnTo>
                  <a:lnTo>
                    <a:pt x="897" y="1961"/>
                  </a:lnTo>
                  <a:lnTo>
                    <a:pt x="903" y="1972"/>
                  </a:lnTo>
                  <a:lnTo>
                    <a:pt x="908" y="1983"/>
                  </a:lnTo>
                  <a:lnTo>
                    <a:pt x="914" y="1994"/>
                  </a:lnTo>
                  <a:lnTo>
                    <a:pt x="919" y="2005"/>
                  </a:lnTo>
                  <a:lnTo>
                    <a:pt x="924" y="2016"/>
                  </a:lnTo>
                  <a:lnTo>
                    <a:pt x="930" y="2028"/>
                  </a:lnTo>
                  <a:lnTo>
                    <a:pt x="935" y="2038"/>
                  </a:lnTo>
                  <a:lnTo>
                    <a:pt x="940" y="2050"/>
                  </a:lnTo>
                  <a:lnTo>
                    <a:pt x="946" y="2060"/>
                  </a:lnTo>
                  <a:lnTo>
                    <a:pt x="951" y="2072"/>
                  </a:lnTo>
                  <a:lnTo>
                    <a:pt x="956" y="2082"/>
                  </a:lnTo>
                  <a:lnTo>
                    <a:pt x="963" y="2094"/>
                  </a:lnTo>
                  <a:lnTo>
                    <a:pt x="968" y="2104"/>
                  </a:lnTo>
                  <a:lnTo>
                    <a:pt x="973" y="2116"/>
                  </a:lnTo>
                  <a:lnTo>
                    <a:pt x="979" y="2126"/>
                  </a:lnTo>
                  <a:lnTo>
                    <a:pt x="984" y="2138"/>
                  </a:lnTo>
                  <a:lnTo>
                    <a:pt x="989" y="2148"/>
                  </a:lnTo>
                  <a:lnTo>
                    <a:pt x="995" y="2159"/>
                  </a:lnTo>
                  <a:lnTo>
                    <a:pt x="1000" y="2170"/>
                  </a:lnTo>
                  <a:lnTo>
                    <a:pt x="1005" y="2181"/>
                  </a:lnTo>
                  <a:lnTo>
                    <a:pt x="1011" y="2191"/>
                  </a:lnTo>
                  <a:lnTo>
                    <a:pt x="1016" y="2203"/>
                  </a:lnTo>
                  <a:lnTo>
                    <a:pt x="1022" y="2213"/>
                  </a:lnTo>
                  <a:lnTo>
                    <a:pt x="1028" y="2224"/>
                  </a:lnTo>
                  <a:lnTo>
                    <a:pt x="1033" y="2235"/>
                  </a:lnTo>
                  <a:lnTo>
                    <a:pt x="1038" y="2246"/>
                  </a:lnTo>
                  <a:lnTo>
                    <a:pt x="1044" y="2256"/>
                  </a:lnTo>
                  <a:lnTo>
                    <a:pt x="1049" y="2268"/>
                  </a:lnTo>
                  <a:lnTo>
                    <a:pt x="1054" y="2278"/>
                  </a:lnTo>
                  <a:lnTo>
                    <a:pt x="1060" y="2289"/>
                  </a:lnTo>
                  <a:lnTo>
                    <a:pt x="1065" y="2299"/>
                  </a:lnTo>
                  <a:lnTo>
                    <a:pt x="1070" y="2311"/>
                  </a:lnTo>
                  <a:lnTo>
                    <a:pt x="1076" y="2322"/>
                  </a:lnTo>
                  <a:lnTo>
                    <a:pt x="1082" y="2332"/>
                  </a:lnTo>
                </a:path>
              </a:pathLst>
            </a:custGeom>
            <a:noFill/>
            <a:ln w="11113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242" name="Freeform 62"/>
            <p:cNvSpPr>
              <a:spLocks/>
            </p:cNvSpPr>
            <p:nvPr/>
          </p:nvSpPr>
          <p:spPr bwMode="auto">
            <a:xfrm>
              <a:off x="2534" y="3552"/>
              <a:ext cx="83" cy="124"/>
            </a:xfrm>
            <a:custGeom>
              <a:avLst/>
              <a:gdLst>
                <a:gd name="T0" fmla="*/ 1 w 1081"/>
                <a:gd name="T1" fmla="*/ 2 h 1864"/>
                <a:gd name="T2" fmla="*/ 3 w 1081"/>
                <a:gd name="T3" fmla="*/ 5 h 1864"/>
                <a:gd name="T4" fmla="*/ 5 w 1081"/>
                <a:gd name="T5" fmla="*/ 8 h 1864"/>
                <a:gd name="T6" fmla="*/ 6 w 1081"/>
                <a:gd name="T7" fmla="*/ 11 h 1864"/>
                <a:gd name="T8" fmla="*/ 8 w 1081"/>
                <a:gd name="T9" fmla="*/ 13 h 1864"/>
                <a:gd name="T10" fmla="*/ 10 w 1081"/>
                <a:gd name="T11" fmla="*/ 16 h 1864"/>
                <a:gd name="T12" fmla="*/ 11 w 1081"/>
                <a:gd name="T13" fmla="*/ 19 h 1864"/>
                <a:gd name="T14" fmla="*/ 13 w 1081"/>
                <a:gd name="T15" fmla="*/ 22 h 1864"/>
                <a:gd name="T16" fmla="*/ 15 w 1081"/>
                <a:gd name="T17" fmla="*/ 24 h 1864"/>
                <a:gd name="T18" fmla="*/ 16 w 1081"/>
                <a:gd name="T19" fmla="*/ 27 h 1864"/>
                <a:gd name="T20" fmla="*/ 18 w 1081"/>
                <a:gd name="T21" fmla="*/ 30 h 1864"/>
                <a:gd name="T22" fmla="*/ 20 w 1081"/>
                <a:gd name="T23" fmla="*/ 33 h 1864"/>
                <a:gd name="T24" fmla="*/ 21 w 1081"/>
                <a:gd name="T25" fmla="*/ 35 h 1864"/>
                <a:gd name="T26" fmla="*/ 23 w 1081"/>
                <a:gd name="T27" fmla="*/ 38 h 1864"/>
                <a:gd name="T28" fmla="*/ 25 w 1081"/>
                <a:gd name="T29" fmla="*/ 41 h 1864"/>
                <a:gd name="T30" fmla="*/ 26 w 1081"/>
                <a:gd name="T31" fmla="*/ 43 h 1864"/>
                <a:gd name="T32" fmla="*/ 28 w 1081"/>
                <a:gd name="T33" fmla="*/ 46 h 1864"/>
                <a:gd name="T34" fmla="*/ 30 w 1081"/>
                <a:gd name="T35" fmla="*/ 49 h 1864"/>
                <a:gd name="T36" fmla="*/ 31 w 1081"/>
                <a:gd name="T37" fmla="*/ 51 h 1864"/>
                <a:gd name="T38" fmla="*/ 33 w 1081"/>
                <a:gd name="T39" fmla="*/ 54 h 1864"/>
                <a:gd name="T40" fmla="*/ 35 w 1081"/>
                <a:gd name="T41" fmla="*/ 56 h 1864"/>
                <a:gd name="T42" fmla="*/ 36 w 1081"/>
                <a:gd name="T43" fmla="*/ 59 h 1864"/>
                <a:gd name="T44" fmla="*/ 38 w 1081"/>
                <a:gd name="T45" fmla="*/ 61 h 1864"/>
                <a:gd name="T46" fmla="*/ 40 w 1081"/>
                <a:gd name="T47" fmla="*/ 64 h 1864"/>
                <a:gd name="T48" fmla="*/ 41 w 1081"/>
                <a:gd name="T49" fmla="*/ 66 h 1864"/>
                <a:gd name="T50" fmla="*/ 43 w 1081"/>
                <a:gd name="T51" fmla="*/ 69 h 1864"/>
                <a:gd name="T52" fmla="*/ 45 w 1081"/>
                <a:gd name="T53" fmla="*/ 71 h 1864"/>
                <a:gd name="T54" fmla="*/ 46 w 1081"/>
                <a:gd name="T55" fmla="*/ 74 h 1864"/>
                <a:gd name="T56" fmla="*/ 48 w 1081"/>
                <a:gd name="T57" fmla="*/ 76 h 1864"/>
                <a:gd name="T58" fmla="*/ 50 w 1081"/>
                <a:gd name="T59" fmla="*/ 79 h 1864"/>
                <a:gd name="T60" fmla="*/ 51 w 1081"/>
                <a:gd name="T61" fmla="*/ 81 h 1864"/>
                <a:gd name="T62" fmla="*/ 53 w 1081"/>
                <a:gd name="T63" fmla="*/ 84 h 1864"/>
                <a:gd name="T64" fmla="*/ 55 w 1081"/>
                <a:gd name="T65" fmla="*/ 86 h 1864"/>
                <a:gd name="T66" fmla="*/ 56 w 1081"/>
                <a:gd name="T67" fmla="*/ 88 h 1864"/>
                <a:gd name="T68" fmla="*/ 58 w 1081"/>
                <a:gd name="T69" fmla="*/ 91 h 1864"/>
                <a:gd name="T70" fmla="*/ 60 w 1081"/>
                <a:gd name="T71" fmla="*/ 93 h 1864"/>
                <a:gd name="T72" fmla="*/ 61 w 1081"/>
                <a:gd name="T73" fmla="*/ 95 h 1864"/>
                <a:gd name="T74" fmla="*/ 63 w 1081"/>
                <a:gd name="T75" fmla="*/ 98 h 1864"/>
                <a:gd name="T76" fmla="*/ 65 w 1081"/>
                <a:gd name="T77" fmla="*/ 100 h 1864"/>
                <a:gd name="T78" fmla="*/ 66 w 1081"/>
                <a:gd name="T79" fmla="*/ 102 h 1864"/>
                <a:gd name="T80" fmla="*/ 68 w 1081"/>
                <a:gd name="T81" fmla="*/ 104 h 1864"/>
                <a:gd name="T82" fmla="*/ 70 w 1081"/>
                <a:gd name="T83" fmla="*/ 107 h 1864"/>
                <a:gd name="T84" fmla="*/ 71 w 1081"/>
                <a:gd name="T85" fmla="*/ 109 h 1864"/>
                <a:gd name="T86" fmla="*/ 73 w 1081"/>
                <a:gd name="T87" fmla="*/ 111 h 1864"/>
                <a:gd name="T88" fmla="*/ 75 w 1081"/>
                <a:gd name="T89" fmla="*/ 113 h 1864"/>
                <a:gd name="T90" fmla="*/ 76 w 1081"/>
                <a:gd name="T91" fmla="*/ 115 h 1864"/>
                <a:gd name="T92" fmla="*/ 78 w 1081"/>
                <a:gd name="T93" fmla="*/ 118 h 1864"/>
                <a:gd name="T94" fmla="*/ 80 w 1081"/>
                <a:gd name="T95" fmla="*/ 120 h 1864"/>
                <a:gd name="T96" fmla="*/ 81 w 1081"/>
                <a:gd name="T97" fmla="*/ 122 h 1864"/>
                <a:gd name="T98" fmla="*/ 83 w 1081"/>
                <a:gd name="T99" fmla="*/ 124 h 18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81" h="1864">
                  <a:moveTo>
                    <a:pt x="0" y="0"/>
                  </a:moveTo>
                  <a:lnTo>
                    <a:pt x="5" y="11"/>
                  </a:lnTo>
                  <a:lnTo>
                    <a:pt x="11" y="21"/>
                  </a:lnTo>
                  <a:lnTo>
                    <a:pt x="16" y="33"/>
                  </a:lnTo>
                  <a:lnTo>
                    <a:pt x="22" y="43"/>
                  </a:lnTo>
                  <a:lnTo>
                    <a:pt x="27" y="54"/>
                  </a:lnTo>
                  <a:lnTo>
                    <a:pt x="32" y="64"/>
                  </a:lnTo>
                  <a:lnTo>
                    <a:pt x="38" y="75"/>
                  </a:lnTo>
                  <a:lnTo>
                    <a:pt x="43" y="85"/>
                  </a:lnTo>
                  <a:lnTo>
                    <a:pt x="48" y="96"/>
                  </a:lnTo>
                  <a:lnTo>
                    <a:pt x="54" y="107"/>
                  </a:lnTo>
                  <a:lnTo>
                    <a:pt x="60" y="118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76" y="149"/>
                  </a:lnTo>
                  <a:lnTo>
                    <a:pt x="81" y="160"/>
                  </a:lnTo>
                  <a:lnTo>
                    <a:pt x="87" y="170"/>
                  </a:lnTo>
                  <a:lnTo>
                    <a:pt x="92" y="181"/>
                  </a:lnTo>
                  <a:lnTo>
                    <a:pt x="97" y="191"/>
                  </a:lnTo>
                  <a:lnTo>
                    <a:pt x="103" y="202"/>
                  </a:lnTo>
                  <a:lnTo>
                    <a:pt x="108" y="212"/>
                  </a:lnTo>
                  <a:lnTo>
                    <a:pt x="113" y="223"/>
                  </a:lnTo>
                  <a:lnTo>
                    <a:pt x="120" y="233"/>
                  </a:lnTo>
                  <a:lnTo>
                    <a:pt x="125" y="244"/>
                  </a:lnTo>
                  <a:lnTo>
                    <a:pt x="130" y="254"/>
                  </a:lnTo>
                  <a:lnTo>
                    <a:pt x="136" y="265"/>
                  </a:lnTo>
                  <a:lnTo>
                    <a:pt x="141" y="274"/>
                  </a:lnTo>
                  <a:lnTo>
                    <a:pt x="146" y="285"/>
                  </a:lnTo>
                  <a:lnTo>
                    <a:pt x="152" y="295"/>
                  </a:lnTo>
                  <a:lnTo>
                    <a:pt x="157" y="306"/>
                  </a:lnTo>
                  <a:lnTo>
                    <a:pt x="162" y="316"/>
                  </a:lnTo>
                  <a:lnTo>
                    <a:pt x="168" y="327"/>
                  </a:lnTo>
                  <a:lnTo>
                    <a:pt x="173" y="337"/>
                  </a:lnTo>
                  <a:lnTo>
                    <a:pt x="179" y="347"/>
                  </a:lnTo>
                  <a:lnTo>
                    <a:pt x="185" y="357"/>
                  </a:lnTo>
                  <a:lnTo>
                    <a:pt x="190" y="368"/>
                  </a:lnTo>
                  <a:lnTo>
                    <a:pt x="195" y="378"/>
                  </a:lnTo>
                  <a:lnTo>
                    <a:pt x="201" y="389"/>
                  </a:lnTo>
                  <a:lnTo>
                    <a:pt x="206" y="398"/>
                  </a:lnTo>
                  <a:lnTo>
                    <a:pt x="211" y="408"/>
                  </a:lnTo>
                  <a:lnTo>
                    <a:pt x="217" y="419"/>
                  </a:lnTo>
                  <a:lnTo>
                    <a:pt x="222" y="429"/>
                  </a:lnTo>
                  <a:lnTo>
                    <a:pt x="227" y="439"/>
                  </a:lnTo>
                  <a:lnTo>
                    <a:pt x="234" y="449"/>
                  </a:lnTo>
                  <a:lnTo>
                    <a:pt x="239" y="460"/>
                  </a:lnTo>
                  <a:lnTo>
                    <a:pt x="244" y="469"/>
                  </a:lnTo>
                  <a:lnTo>
                    <a:pt x="250" y="480"/>
                  </a:lnTo>
                  <a:lnTo>
                    <a:pt x="255" y="490"/>
                  </a:lnTo>
                  <a:lnTo>
                    <a:pt x="261" y="500"/>
                  </a:lnTo>
                  <a:lnTo>
                    <a:pt x="266" y="510"/>
                  </a:lnTo>
                  <a:lnTo>
                    <a:pt x="271" y="521"/>
                  </a:lnTo>
                  <a:lnTo>
                    <a:pt x="277" y="530"/>
                  </a:lnTo>
                  <a:lnTo>
                    <a:pt x="282" y="541"/>
                  </a:lnTo>
                  <a:lnTo>
                    <a:pt x="287" y="550"/>
                  </a:lnTo>
                  <a:lnTo>
                    <a:pt x="294" y="561"/>
                  </a:lnTo>
                  <a:lnTo>
                    <a:pt x="299" y="570"/>
                  </a:lnTo>
                  <a:lnTo>
                    <a:pt x="304" y="581"/>
                  </a:lnTo>
                  <a:lnTo>
                    <a:pt x="310" y="591"/>
                  </a:lnTo>
                  <a:lnTo>
                    <a:pt x="315" y="601"/>
                  </a:lnTo>
                  <a:lnTo>
                    <a:pt x="320" y="611"/>
                  </a:lnTo>
                  <a:lnTo>
                    <a:pt x="326" y="621"/>
                  </a:lnTo>
                  <a:lnTo>
                    <a:pt x="331" y="631"/>
                  </a:lnTo>
                  <a:lnTo>
                    <a:pt x="336" y="641"/>
                  </a:lnTo>
                  <a:lnTo>
                    <a:pt x="342" y="650"/>
                  </a:lnTo>
                  <a:lnTo>
                    <a:pt x="347" y="660"/>
                  </a:lnTo>
                  <a:lnTo>
                    <a:pt x="353" y="670"/>
                  </a:lnTo>
                  <a:lnTo>
                    <a:pt x="359" y="680"/>
                  </a:lnTo>
                  <a:lnTo>
                    <a:pt x="364" y="690"/>
                  </a:lnTo>
                  <a:lnTo>
                    <a:pt x="369" y="699"/>
                  </a:lnTo>
                  <a:lnTo>
                    <a:pt x="375" y="710"/>
                  </a:lnTo>
                  <a:lnTo>
                    <a:pt x="380" y="719"/>
                  </a:lnTo>
                  <a:lnTo>
                    <a:pt x="385" y="730"/>
                  </a:lnTo>
                  <a:lnTo>
                    <a:pt x="391" y="739"/>
                  </a:lnTo>
                  <a:lnTo>
                    <a:pt x="396" y="749"/>
                  </a:lnTo>
                  <a:lnTo>
                    <a:pt x="401" y="758"/>
                  </a:lnTo>
                  <a:lnTo>
                    <a:pt x="407" y="769"/>
                  </a:lnTo>
                  <a:lnTo>
                    <a:pt x="413" y="778"/>
                  </a:lnTo>
                  <a:lnTo>
                    <a:pt x="418" y="788"/>
                  </a:lnTo>
                  <a:lnTo>
                    <a:pt x="424" y="798"/>
                  </a:lnTo>
                  <a:lnTo>
                    <a:pt x="429" y="807"/>
                  </a:lnTo>
                  <a:lnTo>
                    <a:pt x="434" y="817"/>
                  </a:lnTo>
                  <a:lnTo>
                    <a:pt x="440" y="826"/>
                  </a:lnTo>
                  <a:lnTo>
                    <a:pt x="445" y="836"/>
                  </a:lnTo>
                  <a:lnTo>
                    <a:pt x="450" y="846"/>
                  </a:lnTo>
                  <a:lnTo>
                    <a:pt x="456" y="856"/>
                  </a:lnTo>
                  <a:lnTo>
                    <a:pt x="461" y="865"/>
                  </a:lnTo>
                  <a:lnTo>
                    <a:pt x="466" y="875"/>
                  </a:lnTo>
                  <a:lnTo>
                    <a:pt x="473" y="884"/>
                  </a:lnTo>
                  <a:lnTo>
                    <a:pt x="478" y="894"/>
                  </a:lnTo>
                  <a:lnTo>
                    <a:pt x="484" y="903"/>
                  </a:lnTo>
                  <a:lnTo>
                    <a:pt x="489" y="914"/>
                  </a:lnTo>
                  <a:lnTo>
                    <a:pt x="494" y="923"/>
                  </a:lnTo>
                  <a:lnTo>
                    <a:pt x="500" y="932"/>
                  </a:lnTo>
                  <a:lnTo>
                    <a:pt x="505" y="942"/>
                  </a:lnTo>
                  <a:lnTo>
                    <a:pt x="510" y="951"/>
                  </a:lnTo>
                  <a:lnTo>
                    <a:pt x="516" y="961"/>
                  </a:lnTo>
                  <a:lnTo>
                    <a:pt x="521" y="970"/>
                  </a:lnTo>
                  <a:lnTo>
                    <a:pt x="526" y="980"/>
                  </a:lnTo>
                  <a:lnTo>
                    <a:pt x="533" y="989"/>
                  </a:lnTo>
                  <a:lnTo>
                    <a:pt x="538" y="999"/>
                  </a:lnTo>
                  <a:lnTo>
                    <a:pt x="543" y="1008"/>
                  </a:lnTo>
                  <a:lnTo>
                    <a:pt x="549" y="1017"/>
                  </a:lnTo>
                  <a:lnTo>
                    <a:pt x="554" y="1027"/>
                  </a:lnTo>
                  <a:lnTo>
                    <a:pt x="559" y="1036"/>
                  </a:lnTo>
                  <a:lnTo>
                    <a:pt x="565" y="1045"/>
                  </a:lnTo>
                  <a:lnTo>
                    <a:pt x="570" y="1054"/>
                  </a:lnTo>
                  <a:lnTo>
                    <a:pt x="575" y="1064"/>
                  </a:lnTo>
                  <a:lnTo>
                    <a:pt x="581" y="1073"/>
                  </a:lnTo>
                  <a:lnTo>
                    <a:pt x="586" y="1083"/>
                  </a:lnTo>
                  <a:lnTo>
                    <a:pt x="592" y="1092"/>
                  </a:lnTo>
                  <a:lnTo>
                    <a:pt x="598" y="1101"/>
                  </a:lnTo>
                  <a:lnTo>
                    <a:pt x="603" y="1110"/>
                  </a:lnTo>
                  <a:lnTo>
                    <a:pt x="608" y="1119"/>
                  </a:lnTo>
                  <a:lnTo>
                    <a:pt x="614" y="1129"/>
                  </a:lnTo>
                  <a:lnTo>
                    <a:pt x="619" y="1138"/>
                  </a:lnTo>
                  <a:lnTo>
                    <a:pt x="624" y="1147"/>
                  </a:lnTo>
                  <a:lnTo>
                    <a:pt x="630" y="1156"/>
                  </a:lnTo>
                  <a:lnTo>
                    <a:pt x="635" y="1166"/>
                  </a:lnTo>
                  <a:lnTo>
                    <a:pt x="640" y="1175"/>
                  </a:lnTo>
                  <a:lnTo>
                    <a:pt x="647" y="1183"/>
                  </a:lnTo>
                  <a:lnTo>
                    <a:pt x="652" y="1193"/>
                  </a:lnTo>
                  <a:lnTo>
                    <a:pt x="657" y="1202"/>
                  </a:lnTo>
                  <a:lnTo>
                    <a:pt x="663" y="1211"/>
                  </a:lnTo>
                  <a:lnTo>
                    <a:pt x="668" y="1220"/>
                  </a:lnTo>
                  <a:lnTo>
                    <a:pt x="673" y="1230"/>
                  </a:lnTo>
                  <a:lnTo>
                    <a:pt x="679" y="1238"/>
                  </a:lnTo>
                  <a:lnTo>
                    <a:pt x="684" y="1247"/>
                  </a:lnTo>
                  <a:lnTo>
                    <a:pt x="689" y="1256"/>
                  </a:lnTo>
                  <a:lnTo>
                    <a:pt x="695" y="1265"/>
                  </a:lnTo>
                  <a:lnTo>
                    <a:pt x="700" y="1274"/>
                  </a:lnTo>
                  <a:lnTo>
                    <a:pt x="707" y="1283"/>
                  </a:lnTo>
                  <a:lnTo>
                    <a:pt x="712" y="1292"/>
                  </a:lnTo>
                  <a:lnTo>
                    <a:pt x="717" y="1301"/>
                  </a:lnTo>
                  <a:lnTo>
                    <a:pt x="723" y="1309"/>
                  </a:lnTo>
                  <a:lnTo>
                    <a:pt x="728" y="1319"/>
                  </a:lnTo>
                  <a:lnTo>
                    <a:pt x="733" y="1327"/>
                  </a:lnTo>
                  <a:lnTo>
                    <a:pt x="739" y="1337"/>
                  </a:lnTo>
                  <a:lnTo>
                    <a:pt x="744" y="1345"/>
                  </a:lnTo>
                  <a:lnTo>
                    <a:pt x="749" y="1355"/>
                  </a:lnTo>
                  <a:lnTo>
                    <a:pt x="755" y="1363"/>
                  </a:lnTo>
                  <a:lnTo>
                    <a:pt x="760" y="1371"/>
                  </a:lnTo>
                  <a:lnTo>
                    <a:pt x="766" y="1381"/>
                  </a:lnTo>
                  <a:lnTo>
                    <a:pt x="772" y="1389"/>
                  </a:lnTo>
                  <a:lnTo>
                    <a:pt x="777" y="1399"/>
                  </a:lnTo>
                  <a:lnTo>
                    <a:pt x="782" y="1407"/>
                  </a:lnTo>
                  <a:lnTo>
                    <a:pt x="788" y="1415"/>
                  </a:lnTo>
                  <a:lnTo>
                    <a:pt x="793" y="1425"/>
                  </a:lnTo>
                  <a:lnTo>
                    <a:pt x="798" y="1433"/>
                  </a:lnTo>
                  <a:lnTo>
                    <a:pt x="804" y="1442"/>
                  </a:lnTo>
                  <a:lnTo>
                    <a:pt x="809" y="1450"/>
                  </a:lnTo>
                  <a:lnTo>
                    <a:pt x="814" y="1460"/>
                  </a:lnTo>
                  <a:lnTo>
                    <a:pt x="820" y="1468"/>
                  </a:lnTo>
                  <a:lnTo>
                    <a:pt x="826" y="1476"/>
                  </a:lnTo>
                  <a:lnTo>
                    <a:pt x="831" y="1485"/>
                  </a:lnTo>
                  <a:lnTo>
                    <a:pt x="837" y="1493"/>
                  </a:lnTo>
                  <a:lnTo>
                    <a:pt x="842" y="1503"/>
                  </a:lnTo>
                  <a:lnTo>
                    <a:pt x="847" y="1511"/>
                  </a:lnTo>
                  <a:lnTo>
                    <a:pt x="853" y="1519"/>
                  </a:lnTo>
                  <a:lnTo>
                    <a:pt x="858" y="1528"/>
                  </a:lnTo>
                  <a:lnTo>
                    <a:pt x="863" y="1536"/>
                  </a:lnTo>
                  <a:lnTo>
                    <a:pt x="869" y="1545"/>
                  </a:lnTo>
                  <a:lnTo>
                    <a:pt x="874" y="1553"/>
                  </a:lnTo>
                  <a:lnTo>
                    <a:pt x="879" y="1561"/>
                  </a:lnTo>
                  <a:lnTo>
                    <a:pt x="886" y="1570"/>
                  </a:lnTo>
                  <a:lnTo>
                    <a:pt x="891" y="1578"/>
                  </a:lnTo>
                  <a:lnTo>
                    <a:pt x="896" y="1587"/>
                  </a:lnTo>
                  <a:lnTo>
                    <a:pt x="902" y="1595"/>
                  </a:lnTo>
                  <a:lnTo>
                    <a:pt x="907" y="1603"/>
                  </a:lnTo>
                  <a:lnTo>
                    <a:pt x="912" y="1612"/>
                  </a:lnTo>
                  <a:lnTo>
                    <a:pt x="918" y="1620"/>
                  </a:lnTo>
                  <a:lnTo>
                    <a:pt x="923" y="1629"/>
                  </a:lnTo>
                  <a:lnTo>
                    <a:pt x="929" y="1637"/>
                  </a:lnTo>
                  <a:lnTo>
                    <a:pt x="934" y="1645"/>
                  </a:lnTo>
                  <a:lnTo>
                    <a:pt x="939" y="1654"/>
                  </a:lnTo>
                  <a:lnTo>
                    <a:pt x="946" y="1662"/>
                  </a:lnTo>
                  <a:lnTo>
                    <a:pt x="951" y="1671"/>
                  </a:lnTo>
                  <a:lnTo>
                    <a:pt x="956" y="1679"/>
                  </a:lnTo>
                  <a:lnTo>
                    <a:pt x="962" y="1686"/>
                  </a:lnTo>
                  <a:lnTo>
                    <a:pt x="967" y="1695"/>
                  </a:lnTo>
                  <a:lnTo>
                    <a:pt x="972" y="1703"/>
                  </a:lnTo>
                  <a:lnTo>
                    <a:pt x="978" y="1712"/>
                  </a:lnTo>
                  <a:lnTo>
                    <a:pt x="983" y="1720"/>
                  </a:lnTo>
                  <a:lnTo>
                    <a:pt x="988" y="1727"/>
                  </a:lnTo>
                  <a:lnTo>
                    <a:pt x="994" y="1736"/>
                  </a:lnTo>
                  <a:lnTo>
                    <a:pt x="1000" y="1744"/>
                  </a:lnTo>
                  <a:lnTo>
                    <a:pt x="1005" y="1752"/>
                  </a:lnTo>
                  <a:lnTo>
                    <a:pt x="1011" y="1760"/>
                  </a:lnTo>
                  <a:lnTo>
                    <a:pt x="1016" y="1768"/>
                  </a:lnTo>
                  <a:lnTo>
                    <a:pt x="1021" y="1777"/>
                  </a:lnTo>
                  <a:lnTo>
                    <a:pt x="1027" y="1784"/>
                  </a:lnTo>
                  <a:lnTo>
                    <a:pt x="1032" y="1792"/>
                  </a:lnTo>
                  <a:lnTo>
                    <a:pt x="1037" y="1801"/>
                  </a:lnTo>
                  <a:lnTo>
                    <a:pt x="1043" y="1808"/>
                  </a:lnTo>
                  <a:lnTo>
                    <a:pt x="1048" y="1817"/>
                  </a:lnTo>
                  <a:lnTo>
                    <a:pt x="1053" y="1824"/>
                  </a:lnTo>
                  <a:lnTo>
                    <a:pt x="1060" y="1832"/>
                  </a:lnTo>
                  <a:lnTo>
                    <a:pt x="1065" y="1840"/>
                  </a:lnTo>
                  <a:lnTo>
                    <a:pt x="1070" y="1848"/>
                  </a:lnTo>
                  <a:lnTo>
                    <a:pt x="1076" y="1855"/>
                  </a:lnTo>
                  <a:lnTo>
                    <a:pt x="1081" y="1864"/>
                  </a:lnTo>
                </a:path>
              </a:pathLst>
            </a:custGeom>
            <a:noFill/>
            <a:ln w="11113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243" name="Freeform 63"/>
            <p:cNvSpPr>
              <a:spLocks/>
            </p:cNvSpPr>
            <p:nvPr/>
          </p:nvSpPr>
          <p:spPr bwMode="auto">
            <a:xfrm>
              <a:off x="2617" y="3676"/>
              <a:ext cx="83" cy="81"/>
            </a:xfrm>
            <a:custGeom>
              <a:avLst/>
              <a:gdLst>
                <a:gd name="T0" fmla="*/ 1 w 1081"/>
                <a:gd name="T1" fmla="*/ 2 h 1215"/>
                <a:gd name="T2" fmla="*/ 3 w 1081"/>
                <a:gd name="T3" fmla="*/ 4 h 1215"/>
                <a:gd name="T4" fmla="*/ 5 w 1081"/>
                <a:gd name="T5" fmla="*/ 6 h 1215"/>
                <a:gd name="T6" fmla="*/ 6 w 1081"/>
                <a:gd name="T7" fmla="*/ 8 h 1215"/>
                <a:gd name="T8" fmla="*/ 8 w 1081"/>
                <a:gd name="T9" fmla="*/ 10 h 1215"/>
                <a:gd name="T10" fmla="*/ 10 w 1081"/>
                <a:gd name="T11" fmla="*/ 12 h 1215"/>
                <a:gd name="T12" fmla="*/ 11 w 1081"/>
                <a:gd name="T13" fmla="*/ 14 h 1215"/>
                <a:gd name="T14" fmla="*/ 13 w 1081"/>
                <a:gd name="T15" fmla="*/ 16 h 1215"/>
                <a:gd name="T16" fmla="*/ 15 w 1081"/>
                <a:gd name="T17" fmla="*/ 18 h 1215"/>
                <a:gd name="T18" fmla="*/ 16 w 1081"/>
                <a:gd name="T19" fmla="*/ 20 h 1215"/>
                <a:gd name="T20" fmla="*/ 18 w 1081"/>
                <a:gd name="T21" fmla="*/ 21 h 1215"/>
                <a:gd name="T22" fmla="*/ 20 w 1081"/>
                <a:gd name="T23" fmla="*/ 23 h 1215"/>
                <a:gd name="T24" fmla="*/ 21 w 1081"/>
                <a:gd name="T25" fmla="*/ 25 h 1215"/>
                <a:gd name="T26" fmla="*/ 23 w 1081"/>
                <a:gd name="T27" fmla="*/ 27 h 1215"/>
                <a:gd name="T28" fmla="*/ 25 w 1081"/>
                <a:gd name="T29" fmla="*/ 29 h 1215"/>
                <a:gd name="T30" fmla="*/ 26 w 1081"/>
                <a:gd name="T31" fmla="*/ 31 h 1215"/>
                <a:gd name="T32" fmla="*/ 28 w 1081"/>
                <a:gd name="T33" fmla="*/ 33 h 1215"/>
                <a:gd name="T34" fmla="*/ 30 w 1081"/>
                <a:gd name="T35" fmla="*/ 34 h 1215"/>
                <a:gd name="T36" fmla="*/ 31 w 1081"/>
                <a:gd name="T37" fmla="*/ 36 h 1215"/>
                <a:gd name="T38" fmla="*/ 33 w 1081"/>
                <a:gd name="T39" fmla="*/ 38 h 1215"/>
                <a:gd name="T40" fmla="*/ 35 w 1081"/>
                <a:gd name="T41" fmla="*/ 40 h 1215"/>
                <a:gd name="T42" fmla="*/ 36 w 1081"/>
                <a:gd name="T43" fmla="*/ 41 h 1215"/>
                <a:gd name="T44" fmla="*/ 38 w 1081"/>
                <a:gd name="T45" fmla="*/ 43 h 1215"/>
                <a:gd name="T46" fmla="*/ 40 w 1081"/>
                <a:gd name="T47" fmla="*/ 45 h 1215"/>
                <a:gd name="T48" fmla="*/ 41 w 1081"/>
                <a:gd name="T49" fmla="*/ 46 h 1215"/>
                <a:gd name="T50" fmla="*/ 43 w 1081"/>
                <a:gd name="T51" fmla="*/ 48 h 1215"/>
                <a:gd name="T52" fmla="*/ 45 w 1081"/>
                <a:gd name="T53" fmla="*/ 49 h 1215"/>
                <a:gd name="T54" fmla="*/ 46 w 1081"/>
                <a:gd name="T55" fmla="*/ 51 h 1215"/>
                <a:gd name="T56" fmla="*/ 48 w 1081"/>
                <a:gd name="T57" fmla="*/ 53 h 1215"/>
                <a:gd name="T58" fmla="*/ 50 w 1081"/>
                <a:gd name="T59" fmla="*/ 54 h 1215"/>
                <a:gd name="T60" fmla="*/ 51 w 1081"/>
                <a:gd name="T61" fmla="*/ 56 h 1215"/>
                <a:gd name="T62" fmla="*/ 53 w 1081"/>
                <a:gd name="T63" fmla="*/ 57 h 1215"/>
                <a:gd name="T64" fmla="*/ 55 w 1081"/>
                <a:gd name="T65" fmla="*/ 59 h 1215"/>
                <a:gd name="T66" fmla="*/ 56 w 1081"/>
                <a:gd name="T67" fmla="*/ 60 h 1215"/>
                <a:gd name="T68" fmla="*/ 58 w 1081"/>
                <a:gd name="T69" fmla="*/ 62 h 1215"/>
                <a:gd name="T70" fmla="*/ 60 w 1081"/>
                <a:gd name="T71" fmla="*/ 63 h 1215"/>
                <a:gd name="T72" fmla="*/ 61 w 1081"/>
                <a:gd name="T73" fmla="*/ 65 h 1215"/>
                <a:gd name="T74" fmla="*/ 63 w 1081"/>
                <a:gd name="T75" fmla="*/ 66 h 1215"/>
                <a:gd name="T76" fmla="*/ 65 w 1081"/>
                <a:gd name="T77" fmla="*/ 67 h 1215"/>
                <a:gd name="T78" fmla="*/ 66 w 1081"/>
                <a:gd name="T79" fmla="*/ 69 h 1215"/>
                <a:gd name="T80" fmla="*/ 68 w 1081"/>
                <a:gd name="T81" fmla="*/ 70 h 1215"/>
                <a:gd name="T82" fmla="*/ 70 w 1081"/>
                <a:gd name="T83" fmla="*/ 71 h 1215"/>
                <a:gd name="T84" fmla="*/ 71 w 1081"/>
                <a:gd name="T85" fmla="*/ 73 h 1215"/>
                <a:gd name="T86" fmla="*/ 73 w 1081"/>
                <a:gd name="T87" fmla="*/ 74 h 1215"/>
                <a:gd name="T88" fmla="*/ 75 w 1081"/>
                <a:gd name="T89" fmla="*/ 75 h 1215"/>
                <a:gd name="T90" fmla="*/ 76 w 1081"/>
                <a:gd name="T91" fmla="*/ 76 h 1215"/>
                <a:gd name="T92" fmla="*/ 78 w 1081"/>
                <a:gd name="T93" fmla="*/ 77 h 1215"/>
                <a:gd name="T94" fmla="*/ 80 w 1081"/>
                <a:gd name="T95" fmla="*/ 79 h 1215"/>
                <a:gd name="T96" fmla="*/ 81 w 1081"/>
                <a:gd name="T97" fmla="*/ 80 h 1215"/>
                <a:gd name="T98" fmla="*/ 83 w 1081"/>
                <a:gd name="T99" fmla="*/ 81 h 121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81" h="1215">
                  <a:moveTo>
                    <a:pt x="0" y="0"/>
                  </a:moveTo>
                  <a:lnTo>
                    <a:pt x="5" y="7"/>
                  </a:lnTo>
                  <a:lnTo>
                    <a:pt x="11" y="16"/>
                  </a:lnTo>
                  <a:lnTo>
                    <a:pt x="16" y="23"/>
                  </a:lnTo>
                  <a:lnTo>
                    <a:pt x="21" y="31"/>
                  </a:lnTo>
                  <a:lnTo>
                    <a:pt x="27" y="39"/>
                  </a:lnTo>
                  <a:lnTo>
                    <a:pt x="32" y="47"/>
                  </a:lnTo>
                  <a:lnTo>
                    <a:pt x="38" y="54"/>
                  </a:lnTo>
                  <a:lnTo>
                    <a:pt x="44" y="62"/>
                  </a:lnTo>
                  <a:lnTo>
                    <a:pt x="49" y="70"/>
                  </a:lnTo>
                  <a:lnTo>
                    <a:pt x="54" y="77"/>
                  </a:lnTo>
                  <a:lnTo>
                    <a:pt x="60" y="85"/>
                  </a:lnTo>
                  <a:lnTo>
                    <a:pt x="65" y="93"/>
                  </a:lnTo>
                  <a:lnTo>
                    <a:pt x="71" y="101"/>
                  </a:lnTo>
                  <a:lnTo>
                    <a:pt x="76" y="108"/>
                  </a:lnTo>
                  <a:lnTo>
                    <a:pt x="81" y="115"/>
                  </a:lnTo>
                  <a:lnTo>
                    <a:pt x="87" y="124"/>
                  </a:lnTo>
                  <a:lnTo>
                    <a:pt x="92" y="131"/>
                  </a:lnTo>
                  <a:lnTo>
                    <a:pt x="98" y="138"/>
                  </a:lnTo>
                  <a:lnTo>
                    <a:pt x="104" y="146"/>
                  </a:lnTo>
                  <a:lnTo>
                    <a:pt x="109" y="154"/>
                  </a:lnTo>
                  <a:lnTo>
                    <a:pt x="114" y="161"/>
                  </a:lnTo>
                  <a:lnTo>
                    <a:pt x="120" y="169"/>
                  </a:lnTo>
                  <a:lnTo>
                    <a:pt x="125" y="176"/>
                  </a:lnTo>
                  <a:lnTo>
                    <a:pt x="130" y="184"/>
                  </a:lnTo>
                  <a:lnTo>
                    <a:pt x="136" y="191"/>
                  </a:lnTo>
                  <a:lnTo>
                    <a:pt x="141" y="198"/>
                  </a:lnTo>
                  <a:lnTo>
                    <a:pt x="146" y="206"/>
                  </a:lnTo>
                  <a:lnTo>
                    <a:pt x="152" y="213"/>
                  </a:lnTo>
                  <a:lnTo>
                    <a:pt x="158" y="220"/>
                  </a:lnTo>
                  <a:lnTo>
                    <a:pt x="163" y="228"/>
                  </a:lnTo>
                  <a:lnTo>
                    <a:pt x="169" y="235"/>
                  </a:lnTo>
                  <a:lnTo>
                    <a:pt x="174" y="242"/>
                  </a:lnTo>
                  <a:lnTo>
                    <a:pt x="179" y="250"/>
                  </a:lnTo>
                  <a:lnTo>
                    <a:pt x="185" y="257"/>
                  </a:lnTo>
                  <a:lnTo>
                    <a:pt x="190" y="264"/>
                  </a:lnTo>
                  <a:lnTo>
                    <a:pt x="195" y="272"/>
                  </a:lnTo>
                  <a:lnTo>
                    <a:pt x="201" y="279"/>
                  </a:lnTo>
                  <a:lnTo>
                    <a:pt x="206" y="286"/>
                  </a:lnTo>
                  <a:lnTo>
                    <a:pt x="211" y="294"/>
                  </a:lnTo>
                  <a:lnTo>
                    <a:pt x="218" y="301"/>
                  </a:lnTo>
                  <a:lnTo>
                    <a:pt x="223" y="308"/>
                  </a:lnTo>
                  <a:lnTo>
                    <a:pt x="228" y="315"/>
                  </a:lnTo>
                  <a:lnTo>
                    <a:pt x="234" y="322"/>
                  </a:lnTo>
                  <a:lnTo>
                    <a:pt x="239" y="329"/>
                  </a:lnTo>
                  <a:lnTo>
                    <a:pt x="244" y="337"/>
                  </a:lnTo>
                  <a:lnTo>
                    <a:pt x="250" y="343"/>
                  </a:lnTo>
                  <a:lnTo>
                    <a:pt x="255" y="350"/>
                  </a:lnTo>
                  <a:lnTo>
                    <a:pt x="260" y="358"/>
                  </a:lnTo>
                  <a:lnTo>
                    <a:pt x="266" y="365"/>
                  </a:lnTo>
                  <a:lnTo>
                    <a:pt x="271" y="371"/>
                  </a:lnTo>
                  <a:lnTo>
                    <a:pt x="277" y="379"/>
                  </a:lnTo>
                  <a:lnTo>
                    <a:pt x="283" y="386"/>
                  </a:lnTo>
                  <a:lnTo>
                    <a:pt x="288" y="392"/>
                  </a:lnTo>
                  <a:lnTo>
                    <a:pt x="293" y="400"/>
                  </a:lnTo>
                  <a:lnTo>
                    <a:pt x="299" y="406"/>
                  </a:lnTo>
                  <a:lnTo>
                    <a:pt x="304" y="413"/>
                  </a:lnTo>
                  <a:lnTo>
                    <a:pt x="310" y="421"/>
                  </a:lnTo>
                  <a:lnTo>
                    <a:pt x="315" y="427"/>
                  </a:lnTo>
                  <a:lnTo>
                    <a:pt x="320" y="434"/>
                  </a:lnTo>
                  <a:lnTo>
                    <a:pt x="326" y="441"/>
                  </a:lnTo>
                  <a:lnTo>
                    <a:pt x="332" y="448"/>
                  </a:lnTo>
                  <a:lnTo>
                    <a:pt x="337" y="454"/>
                  </a:lnTo>
                  <a:lnTo>
                    <a:pt x="343" y="462"/>
                  </a:lnTo>
                  <a:lnTo>
                    <a:pt x="348" y="468"/>
                  </a:lnTo>
                  <a:lnTo>
                    <a:pt x="353" y="475"/>
                  </a:lnTo>
                  <a:lnTo>
                    <a:pt x="359" y="482"/>
                  </a:lnTo>
                  <a:lnTo>
                    <a:pt x="364" y="488"/>
                  </a:lnTo>
                  <a:lnTo>
                    <a:pt x="369" y="495"/>
                  </a:lnTo>
                  <a:lnTo>
                    <a:pt x="375" y="502"/>
                  </a:lnTo>
                  <a:lnTo>
                    <a:pt x="380" y="508"/>
                  </a:lnTo>
                  <a:lnTo>
                    <a:pt x="385" y="515"/>
                  </a:lnTo>
                  <a:lnTo>
                    <a:pt x="392" y="522"/>
                  </a:lnTo>
                  <a:lnTo>
                    <a:pt x="397" y="528"/>
                  </a:lnTo>
                  <a:lnTo>
                    <a:pt x="402" y="535"/>
                  </a:lnTo>
                  <a:lnTo>
                    <a:pt x="408" y="542"/>
                  </a:lnTo>
                  <a:lnTo>
                    <a:pt x="413" y="548"/>
                  </a:lnTo>
                  <a:lnTo>
                    <a:pt x="418" y="554"/>
                  </a:lnTo>
                  <a:lnTo>
                    <a:pt x="424" y="562"/>
                  </a:lnTo>
                  <a:lnTo>
                    <a:pt x="429" y="568"/>
                  </a:lnTo>
                  <a:lnTo>
                    <a:pt x="434" y="574"/>
                  </a:lnTo>
                  <a:lnTo>
                    <a:pt x="440" y="580"/>
                  </a:lnTo>
                  <a:lnTo>
                    <a:pt x="445" y="587"/>
                  </a:lnTo>
                  <a:lnTo>
                    <a:pt x="451" y="594"/>
                  </a:lnTo>
                  <a:lnTo>
                    <a:pt x="457" y="600"/>
                  </a:lnTo>
                  <a:lnTo>
                    <a:pt x="462" y="607"/>
                  </a:lnTo>
                  <a:lnTo>
                    <a:pt x="467" y="613"/>
                  </a:lnTo>
                  <a:lnTo>
                    <a:pt x="473" y="619"/>
                  </a:lnTo>
                  <a:lnTo>
                    <a:pt x="478" y="626"/>
                  </a:lnTo>
                  <a:lnTo>
                    <a:pt x="483" y="632"/>
                  </a:lnTo>
                  <a:lnTo>
                    <a:pt x="489" y="638"/>
                  </a:lnTo>
                  <a:lnTo>
                    <a:pt x="494" y="644"/>
                  </a:lnTo>
                  <a:lnTo>
                    <a:pt x="499" y="651"/>
                  </a:lnTo>
                  <a:lnTo>
                    <a:pt x="505" y="657"/>
                  </a:lnTo>
                  <a:lnTo>
                    <a:pt x="511" y="663"/>
                  </a:lnTo>
                  <a:lnTo>
                    <a:pt x="516" y="670"/>
                  </a:lnTo>
                  <a:lnTo>
                    <a:pt x="522" y="676"/>
                  </a:lnTo>
                  <a:lnTo>
                    <a:pt x="527" y="682"/>
                  </a:lnTo>
                  <a:lnTo>
                    <a:pt x="533" y="688"/>
                  </a:lnTo>
                  <a:lnTo>
                    <a:pt x="538" y="694"/>
                  </a:lnTo>
                  <a:lnTo>
                    <a:pt x="543" y="700"/>
                  </a:lnTo>
                  <a:lnTo>
                    <a:pt x="549" y="706"/>
                  </a:lnTo>
                  <a:lnTo>
                    <a:pt x="554" y="713"/>
                  </a:lnTo>
                  <a:lnTo>
                    <a:pt x="559" y="718"/>
                  </a:lnTo>
                  <a:lnTo>
                    <a:pt x="565" y="724"/>
                  </a:lnTo>
                  <a:lnTo>
                    <a:pt x="571" y="731"/>
                  </a:lnTo>
                  <a:lnTo>
                    <a:pt x="576" y="737"/>
                  </a:lnTo>
                  <a:lnTo>
                    <a:pt x="582" y="742"/>
                  </a:lnTo>
                  <a:lnTo>
                    <a:pt x="587" y="748"/>
                  </a:lnTo>
                  <a:lnTo>
                    <a:pt x="592" y="755"/>
                  </a:lnTo>
                  <a:lnTo>
                    <a:pt x="598" y="760"/>
                  </a:lnTo>
                  <a:lnTo>
                    <a:pt x="603" y="766"/>
                  </a:lnTo>
                  <a:lnTo>
                    <a:pt x="608" y="773"/>
                  </a:lnTo>
                  <a:lnTo>
                    <a:pt x="614" y="778"/>
                  </a:lnTo>
                  <a:lnTo>
                    <a:pt x="619" y="784"/>
                  </a:lnTo>
                  <a:lnTo>
                    <a:pt x="624" y="790"/>
                  </a:lnTo>
                  <a:lnTo>
                    <a:pt x="631" y="796"/>
                  </a:lnTo>
                  <a:lnTo>
                    <a:pt x="636" y="802"/>
                  </a:lnTo>
                  <a:lnTo>
                    <a:pt x="641" y="807"/>
                  </a:lnTo>
                  <a:lnTo>
                    <a:pt x="647" y="814"/>
                  </a:lnTo>
                  <a:lnTo>
                    <a:pt x="652" y="819"/>
                  </a:lnTo>
                  <a:lnTo>
                    <a:pt x="657" y="825"/>
                  </a:lnTo>
                  <a:lnTo>
                    <a:pt x="663" y="830"/>
                  </a:lnTo>
                  <a:lnTo>
                    <a:pt x="668" y="836"/>
                  </a:lnTo>
                  <a:lnTo>
                    <a:pt x="673" y="842"/>
                  </a:lnTo>
                  <a:lnTo>
                    <a:pt x="679" y="847"/>
                  </a:lnTo>
                  <a:lnTo>
                    <a:pt x="684" y="853"/>
                  </a:lnTo>
                  <a:lnTo>
                    <a:pt x="690" y="859"/>
                  </a:lnTo>
                  <a:lnTo>
                    <a:pt x="696" y="864"/>
                  </a:lnTo>
                  <a:lnTo>
                    <a:pt x="701" y="870"/>
                  </a:lnTo>
                  <a:lnTo>
                    <a:pt x="706" y="875"/>
                  </a:lnTo>
                  <a:lnTo>
                    <a:pt x="712" y="881"/>
                  </a:lnTo>
                  <a:lnTo>
                    <a:pt x="717" y="887"/>
                  </a:lnTo>
                  <a:lnTo>
                    <a:pt x="722" y="892"/>
                  </a:lnTo>
                  <a:lnTo>
                    <a:pt x="728" y="898"/>
                  </a:lnTo>
                  <a:lnTo>
                    <a:pt x="733" y="903"/>
                  </a:lnTo>
                  <a:lnTo>
                    <a:pt x="738" y="908"/>
                  </a:lnTo>
                  <a:lnTo>
                    <a:pt x="745" y="914"/>
                  </a:lnTo>
                  <a:lnTo>
                    <a:pt x="750" y="920"/>
                  </a:lnTo>
                  <a:lnTo>
                    <a:pt x="756" y="925"/>
                  </a:lnTo>
                  <a:lnTo>
                    <a:pt x="761" y="930"/>
                  </a:lnTo>
                  <a:lnTo>
                    <a:pt x="766" y="935"/>
                  </a:lnTo>
                  <a:lnTo>
                    <a:pt x="772" y="941"/>
                  </a:lnTo>
                  <a:lnTo>
                    <a:pt x="777" y="946"/>
                  </a:lnTo>
                  <a:lnTo>
                    <a:pt x="782" y="951"/>
                  </a:lnTo>
                  <a:lnTo>
                    <a:pt x="788" y="957"/>
                  </a:lnTo>
                  <a:lnTo>
                    <a:pt x="793" y="963"/>
                  </a:lnTo>
                  <a:lnTo>
                    <a:pt x="798" y="968"/>
                  </a:lnTo>
                  <a:lnTo>
                    <a:pt x="805" y="973"/>
                  </a:lnTo>
                  <a:lnTo>
                    <a:pt x="810" y="977"/>
                  </a:lnTo>
                  <a:lnTo>
                    <a:pt x="815" y="983"/>
                  </a:lnTo>
                  <a:lnTo>
                    <a:pt x="821" y="988"/>
                  </a:lnTo>
                  <a:lnTo>
                    <a:pt x="826" y="993"/>
                  </a:lnTo>
                  <a:lnTo>
                    <a:pt x="831" y="998"/>
                  </a:lnTo>
                  <a:lnTo>
                    <a:pt x="837" y="1004"/>
                  </a:lnTo>
                  <a:lnTo>
                    <a:pt x="842" y="1009"/>
                  </a:lnTo>
                  <a:lnTo>
                    <a:pt x="847" y="1014"/>
                  </a:lnTo>
                  <a:lnTo>
                    <a:pt x="853" y="1019"/>
                  </a:lnTo>
                  <a:lnTo>
                    <a:pt x="858" y="1024"/>
                  </a:lnTo>
                  <a:lnTo>
                    <a:pt x="864" y="1029"/>
                  </a:lnTo>
                  <a:lnTo>
                    <a:pt x="870" y="1034"/>
                  </a:lnTo>
                  <a:lnTo>
                    <a:pt x="875" y="1039"/>
                  </a:lnTo>
                  <a:lnTo>
                    <a:pt x="880" y="1043"/>
                  </a:lnTo>
                  <a:lnTo>
                    <a:pt x="886" y="1049"/>
                  </a:lnTo>
                  <a:lnTo>
                    <a:pt x="891" y="1054"/>
                  </a:lnTo>
                  <a:lnTo>
                    <a:pt x="896" y="1059"/>
                  </a:lnTo>
                  <a:lnTo>
                    <a:pt x="902" y="1063"/>
                  </a:lnTo>
                  <a:lnTo>
                    <a:pt x="907" y="1069"/>
                  </a:lnTo>
                  <a:lnTo>
                    <a:pt x="912" y="1073"/>
                  </a:lnTo>
                  <a:lnTo>
                    <a:pt x="918" y="1078"/>
                  </a:lnTo>
                  <a:lnTo>
                    <a:pt x="924" y="1083"/>
                  </a:lnTo>
                  <a:lnTo>
                    <a:pt x="929" y="1088"/>
                  </a:lnTo>
                  <a:lnTo>
                    <a:pt x="935" y="1093"/>
                  </a:lnTo>
                  <a:lnTo>
                    <a:pt x="940" y="1097"/>
                  </a:lnTo>
                  <a:lnTo>
                    <a:pt x="945" y="1102"/>
                  </a:lnTo>
                  <a:lnTo>
                    <a:pt x="951" y="1106"/>
                  </a:lnTo>
                  <a:lnTo>
                    <a:pt x="956" y="1112"/>
                  </a:lnTo>
                  <a:lnTo>
                    <a:pt x="961" y="1116"/>
                  </a:lnTo>
                  <a:lnTo>
                    <a:pt x="967" y="1121"/>
                  </a:lnTo>
                  <a:lnTo>
                    <a:pt x="972" y="1125"/>
                  </a:lnTo>
                  <a:lnTo>
                    <a:pt x="978" y="1130"/>
                  </a:lnTo>
                  <a:lnTo>
                    <a:pt x="984" y="1135"/>
                  </a:lnTo>
                  <a:lnTo>
                    <a:pt x="989" y="1139"/>
                  </a:lnTo>
                  <a:lnTo>
                    <a:pt x="995" y="1144"/>
                  </a:lnTo>
                  <a:lnTo>
                    <a:pt x="1000" y="1148"/>
                  </a:lnTo>
                  <a:lnTo>
                    <a:pt x="1005" y="1153"/>
                  </a:lnTo>
                  <a:lnTo>
                    <a:pt x="1011" y="1158"/>
                  </a:lnTo>
                  <a:lnTo>
                    <a:pt x="1016" y="1162"/>
                  </a:lnTo>
                  <a:lnTo>
                    <a:pt x="1021" y="1166"/>
                  </a:lnTo>
                  <a:lnTo>
                    <a:pt x="1027" y="1171"/>
                  </a:lnTo>
                  <a:lnTo>
                    <a:pt x="1032" y="1176"/>
                  </a:lnTo>
                  <a:lnTo>
                    <a:pt x="1037" y="1180"/>
                  </a:lnTo>
                  <a:lnTo>
                    <a:pt x="1044" y="1184"/>
                  </a:lnTo>
                  <a:lnTo>
                    <a:pt x="1049" y="1188"/>
                  </a:lnTo>
                  <a:lnTo>
                    <a:pt x="1054" y="1193"/>
                  </a:lnTo>
                  <a:lnTo>
                    <a:pt x="1060" y="1197"/>
                  </a:lnTo>
                  <a:lnTo>
                    <a:pt x="1065" y="1201"/>
                  </a:lnTo>
                  <a:lnTo>
                    <a:pt x="1070" y="1206"/>
                  </a:lnTo>
                  <a:lnTo>
                    <a:pt x="1076" y="1210"/>
                  </a:lnTo>
                  <a:lnTo>
                    <a:pt x="1081" y="1215"/>
                  </a:lnTo>
                </a:path>
              </a:pathLst>
            </a:custGeom>
            <a:noFill/>
            <a:ln w="11113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244" name="Freeform 64"/>
            <p:cNvSpPr>
              <a:spLocks/>
            </p:cNvSpPr>
            <p:nvPr/>
          </p:nvSpPr>
          <p:spPr bwMode="auto">
            <a:xfrm>
              <a:off x="2700" y="3757"/>
              <a:ext cx="84" cy="30"/>
            </a:xfrm>
            <a:custGeom>
              <a:avLst/>
              <a:gdLst>
                <a:gd name="T0" fmla="*/ 1 w 1081"/>
                <a:gd name="T1" fmla="*/ 1 h 447"/>
                <a:gd name="T2" fmla="*/ 3 w 1081"/>
                <a:gd name="T3" fmla="*/ 2 h 447"/>
                <a:gd name="T4" fmla="*/ 5 w 1081"/>
                <a:gd name="T5" fmla="*/ 3 h 447"/>
                <a:gd name="T6" fmla="*/ 6 w 1081"/>
                <a:gd name="T7" fmla="*/ 4 h 447"/>
                <a:gd name="T8" fmla="*/ 8 w 1081"/>
                <a:gd name="T9" fmla="*/ 5 h 447"/>
                <a:gd name="T10" fmla="*/ 10 w 1081"/>
                <a:gd name="T11" fmla="*/ 6 h 447"/>
                <a:gd name="T12" fmla="*/ 11 w 1081"/>
                <a:gd name="T13" fmla="*/ 7 h 447"/>
                <a:gd name="T14" fmla="*/ 13 w 1081"/>
                <a:gd name="T15" fmla="*/ 8 h 447"/>
                <a:gd name="T16" fmla="*/ 15 w 1081"/>
                <a:gd name="T17" fmla="*/ 9 h 447"/>
                <a:gd name="T18" fmla="*/ 16 w 1081"/>
                <a:gd name="T19" fmla="*/ 10 h 447"/>
                <a:gd name="T20" fmla="*/ 18 w 1081"/>
                <a:gd name="T21" fmla="*/ 11 h 447"/>
                <a:gd name="T22" fmla="*/ 20 w 1081"/>
                <a:gd name="T23" fmla="*/ 12 h 447"/>
                <a:gd name="T24" fmla="*/ 22 w 1081"/>
                <a:gd name="T25" fmla="*/ 13 h 447"/>
                <a:gd name="T26" fmla="*/ 23 w 1081"/>
                <a:gd name="T27" fmla="*/ 14 h 447"/>
                <a:gd name="T28" fmla="*/ 25 w 1081"/>
                <a:gd name="T29" fmla="*/ 14 h 447"/>
                <a:gd name="T30" fmla="*/ 27 w 1081"/>
                <a:gd name="T31" fmla="*/ 15 h 447"/>
                <a:gd name="T32" fmla="*/ 28 w 1081"/>
                <a:gd name="T33" fmla="*/ 16 h 447"/>
                <a:gd name="T34" fmla="*/ 30 w 1081"/>
                <a:gd name="T35" fmla="*/ 17 h 447"/>
                <a:gd name="T36" fmla="*/ 32 w 1081"/>
                <a:gd name="T37" fmla="*/ 18 h 447"/>
                <a:gd name="T38" fmla="*/ 33 w 1081"/>
                <a:gd name="T39" fmla="*/ 18 h 447"/>
                <a:gd name="T40" fmla="*/ 35 w 1081"/>
                <a:gd name="T41" fmla="*/ 19 h 447"/>
                <a:gd name="T42" fmla="*/ 37 w 1081"/>
                <a:gd name="T43" fmla="*/ 20 h 447"/>
                <a:gd name="T44" fmla="*/ 38 w 1081"/>
                <a:gd name="T45" fmla="*/ 20 h 447"/>
                <a:gd name="T46" fmla="*/ 40 w 1081"/>
                <a:gd name="T47" fmla="*/ 21 h 447"/>
                <a:gd name="T48" fmla="*/ 42 w 1081"/>
                <a:gd name="T49" fmla="*/ 22 h 447"/>
                <a:gd name="T50" fmla="*/ 44 w 1081"/>
                <a:gd name="T51" fmla="*/ 22 h 447"/>
                <a:gd name="T52" fmla="*/ 45 w 1081"/>
                <a:gd name="T53" fmla="*/ 23 h 447"/>
                <a:gd name="T54" fmla="*/ 47 w 1081"/>
                <a:gd name="T55" fmla="*/ 23 h 447"/>
                <a:gd name="T56" fmla="*/ 49 w 1081"/>
                <a:gd name="T57" fmla="*/ 24 h 447"/>
                <a:gd name="T58" fmla="*/ 50 w 1081"/>
                <a:gd name="T59" fmla="*/ 24 h 447"/>
                <a:gd name="T60" fmla="*/ 52 w 1081"/>
                <a:gd name="T61" fmla="*/ 25 h 447"/>
                <a:gd name="T62" fmla="*/ 54 w 1081"/>
                <a:gd name="T63" fmla="*/ 25 h 447"/>
                <a:gd name="T64" fmla="*/ 55 w 1081"/>
                <a:gd name="T65" fmla="*/ 26 h 447"/>
                <a:gd name="T66" fmla="*/ 57 w 1081"/>
                <a:gd name="T67" fmla="*/ 26 h 447"/>
                <a:gd name="T68" fmla="*/ 59 w 1081"/>
                <a:gd name="T69" fmla="*/ 27 h 447"/>
                <a:gd name="T70" fmla="*/ 60 w 1081"/>
                <a:gd name="T71" fmla="*/ 27 h 447"/>
                <a:gd name="T72" fmla="*/ 62 w 1081"/>
                <a:gd name="T73" fmla="*/ 27 h 447"/>
                <a:gd name="T74" fmla="*/ 64 w 1081"/>
                <a:gd name="T75" fmla="*/ 28 h 447"/>
                <a:gd name="T76" fmla="*/ 65 w 1081"/>
                <a:gd name="T77" fmla="*/ 28 h 447"/>
                <a:gd name="T78" fmla="*/ 67 w 1081"/>
                <a:gd name="T79" fmla="*/ 28 h 447"/>
                <a:gd name="T80" fmla="*/ 69 w 1081"/>
                <a:gd name="T81" fmla="*/ 29 h 447"/>
                <a:gd name="T82" fmla="*/ 70 w 1081"/>
                <a:gd name="T83" fmla="*/ 29 h 447"/>
                <a:gd name="T84" fmla="*/ 72 w 1081"/>
                <a:gd name="T85" fmla="*/ 29 h 447"/>
                <a:gd name="T86" fmla="*/ 74 w 1081"/>
                <a:gd name="T87" fmla="*/ 29 h 447"/>
                <a:gd name="T88" fmla="*/ 76 w 1081"/>
                <a:gd name="T89" fmla="*/ 29 h 447"/>
                <a:gd name="T90" fmla="*/ 77 w 1081"/>
                <a:gd name="T91" fmla="*/ 30 h 447"/>
                <a:gd name="T92" fmla="*/ 79 w 1081"/>
                <a:gd name="T93" fmla="*/ 30 h 447"/>
                <a:gd name="T94" fmla="*/ 81 w 1081"/>
                <a:gd name="T95" fmla="*/ 30 h 447"/>
                <a:gd name="T96" fmla="*/ 82 w 1081"/>
                <a:gd name="T97" fmla="*/ 30 h 447"/>
                <a:gd name="T98" fmla="*/ 84 w 1081"/>
                <a:gd name="T99" fmla="*/ 30 h 44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81" h="447">
                  <a:moveTo>
                    <a:pt x="0" y="0"/>
                  </a:moveTo>
                  <a:lnTo>
                    <a:pt x="5" y="4"/>
                  </a:lnTo>
                  <a:lnTo>
                    <a:pt x="11" y="8"/>
                  </a:lnTo>
                  <a:lnTo>
                    <a:pt x="16" y="12"/>
                  </a:lnTo>
                  <a:lnTo>
                    <a:pt x="22" y="16"/>
                  </a:lnTo>
                  <a:lnTo>
                    <a:pt x="28" y="21"/>
                  </a:lnTo>
                  <a:lnTo>
                    <a:pt x="33" y="25"/>
                  </a:lnTo>
                  <a:lnTo>
                    <a:pt x="38" y="28"/>
                  </a:lnTo>
                  <a:lnTo>
                    <a:pt x="44" y="32"/>
                  </a:lnTo>
                  <a:lnTo>
                    <a:pt x="49" y="36"/>
                  </a:lnTo>
                  <a:lnTo>
                    <a:pt x="54" y="41"/>
                  </a:lnTo>
                  <a:lnTo>
                    <a:pt x="60" y="45"/>
                  </a:lnTo>
                  <a:lnTo>
                    <a:pt x="65" y="49"/>
                  </a:lnTo>
                  <a:lnTo>
                    <a:pt x="70" y="53"/>
                  </a:lnTo>
                  <a:lnTo>
                    <a:pt x="77" y="56"/>
                  </a:lnTo>
                  <a:lnTo>
                    <a:pt x="82" y="61"/>
                  </a:lnTo>
                  <a:lnTo>
                    <a:pt x="87" y="65"/>
                  </a:lnTo>
                  <a:lnTo>
                    <a:pt x="93" y="69"/>
                  </a:lnTo>
                  <a:lnTo>
                    <a:pt x="98" y="72"/>
                  </a:lnTo>
                  <a:lnTo>
                    <a:pt x="103" y="76"/>
                  </a:lnTo>
                  <a:lnTo>
                    <a:pt x="109" y="80"/>
                  </a:lnTo>
                  <a:lnTo>
                    <a:pt x="114" y="84"/>
                  </a:lnTo>
                  <a:lnTo>
                    <a:pt x="119" y="88"/>
                  </a:lnTo>
                  <a:lnTo>
                    <a:pt x="125" y="92"/>
                  </a:lnTo>
                  <a:lnTo>
                    <a:pt x="130" y="95"/>
                  </a:lnTo>
                  <a:lnTo>
                    <a:pt x="137" y="99"/>
                  </a:lnTo>
                  <a:lnTo>
                    <a:pt x="142" y="103"/>
                  </a:lnTo>
                  <a:lnTo>
                    <a:pt x="147" y="107"/>
                  </a:lnTo>
                  <a:lnTo>
                    <a:pt x="153" y="111"/>
                  </a:lnTo>
                  <a:lnTo>
                    <a:pt x="158" y="114"/>
                  </a:lnTo>
                  <a:lnTo>
                    <a:pt x="163" y="118"/>
                  </a:lnTo>
                  <a:lnTo>
                    <a:pt x="169" y="121"/>
                  </a:lnTo>
                  <a:lnTo>
                    <a:pt x="174" y="125"/>
                  </a:lnTo>
                  <a:lnTo>
                    <a:pt x="179" y="129"/>
                  </a:lnTo>
                  <a:lnTo>
                    <a:pt x="185" y="132"/>
                  </a:lnTo>
                  <a:lnTo>
                    <a:pt x="190" y="136"/>
                  </a:lnTo>
                  <a:lnTo>
                    <a:pt x="196" y="139"/>
                  </a:lnTo>
                  <a:lnTo>
                    <a:pt x="202" y="142"/>
                  </a:lnTo>
                  <a:lnTo>
                    <a:pt x="207" y="147"/>
                  </a:lnTo>
                  <a:lnTo>
                    <a:pt x="212" y="150"/>
                  </a:lnTo>
                  <a:lnTo>
                    <a:pt x="218" y="153"/>
                  </a:lnTo>
                  <a:lnTo>
                    <a:pt x="223" y="157"/>
                  </a:lnTo>
                  <a:lnTo>
                    <a:pt x="228" y="160"/>
                  </a:lnTo>
                  <a:lnTo>
                    <a:pt x="234" y="163"/>
                  </a:lnTo>
                  <a:lnTo>
                    <a:pt x="239" y="167"/>
                  </a:lnTo>
                  <a:lnTo>
                    <a:pt x="244" y="171"/>
                  </a:lnTo>
                  <a:lnTo>
                    <a:pt x="250" y="174"/>
                  </a:lnTo>
                  <a:lnTo>
                    <a:pt x="256" y="177"/>
                  </a:lnTo>
                  <a:lnTo>
                    <a:pt x="261" y="180"/>
                  </a:lnTo>
                  <a:lnTo>
                    <a:pt x="267" y="183"/>
                  </a:lnTo>
                  <a:lnTo>
                    <a:pt x="272" y="187"/>
                  </a:lnTo>
                  <a:lnTo>
                    <a:pt x="277" y="190"/>
                  </a:lnTo>
                  <a:lnTo>
                    <a:pt x="283" y="194"/>
                  </a:lnTo>
                  <a:lnTo>
                    <a:pt x="288" y="197"/>
                  </a:lnTo>
                  <a:lnTo>
                    <a:pt x="293" y="200"/>
                  </a:lnTo>
                  <a:lnTo>
                    <a:pt x="299" y="203"/>
                  </a:lnTo>
                  <a:lnTo>
                    <a:pt x="304" y="206"/>
                  </a:lnTo>
                  <a:lnTo>
                    <a:pt x="309" y="210"/>
                  </a:lnTo>
                  <a:lnTo>
                    <a:pt x="316" y="213"/>
                  </a:lnTo>
                  <a:lnTo>
                    <a:pt x="321" y="215"/>
                  </a:lnTo>
                  <a:lnTo>
                    <a:pt x="326" y="218"/>
                  </a:lnTo>
                  <a:lnTo>
                    <a:pt x="332" y="221"/>
                  </a:lnTo>
                  <a:lnTo>
                    <a:pt x="337" y="224"/>
                  </a:lnTo>
                  <a:lnTo>
                    <a:pt x="342" y="227"/>
                  </a:lnTo>
                  <a:lnTo>
                    <a:pt x="348" y="231"/>
                  </a:lnTo>
                  <a:lnTo>
                    <a:pt x="353" y="234"/>
                  </a:lnTo>
                  <a:lnTo>
                    <a:pt x="359" y="237"/>
                  </a:lnTo>
                  <a:lnTo>
                    <a:pt x="364" y="239"/>
                  </a:lnTo>
                  <a:lnTo>
                    <a:pt x="369" y="242"/>
                  </a:lnTo>
                  <a:lnTo>
                    <a:pt x="376" y="245"/>
                  </a:lnTo>
                  <a:lnTo>
                    <a:pt x="381" y="248"/>
                  </a:lnTo>
                  <a:lnTo>
                    <a:pt x="386" y="251"/>
                  </a:lnTo>
                  <a:lnTo>
                    <a:pt x="392" y="254"/>
                  </a:lnTo>
                  <a:lnTo>
                    <a:pt x="397" y="257"/>
                  </a:lnTo>
                  <a:lnTo>
                    <a:pt x="402" y="259"/>
                  </a:lnTo>
                  <a:lnTo>
                    <a:pt x="408" y="262"/>
                  </a:lnTo>
                  <a:lnTo>
                    <a:pt x="413" y="265"/>
                  </a:lnTo>
                  <a:lnTo>
                    <a:pt x="418" y="267"/>
                  </a:lnTo>
                  <a:lnTo>
                    <a:pt x="424" y="271"/>
                  </a:lnTo>
                  <a:lnTo>
                    <a:pt x="429" y="273"/>
                  </a:lnTo>
                  <a:lnTo>
                    <a:pt x="435" y="276"/>
                  </a:lnTo>
                  <a:lnTo>
                    <a:pt x="441" y="278"/>
                  </a:lnTo>
                  <a:lnTo>
                    <a:pt x="446" y="281"/>
                  </a:lnTo>
                  <a:lnTo>
                    <a:pt x="451" y="283"/>
                  </a:lnTo>
                  <a:lnTo>
                    <a:pt x="457" y="286"/>
                  </a:lnTo>
                  <a:lnTo>
                    <a:pt x="462" y="288"/>
                  </a:lnTo>
                  <a:lnTo>
                    <a:pt x="467" y="292"/>
                  </a:lnTo>
                  <a:lnTo>
                    <a:pt x="473" y="294"/>
                  </a:lnTo>
                  <a:lnTo>
                    <a:pt x="478" y="296"/>
                  </a:lnTo>
                  <a:lnTo>
                    <a:pt x="483" y="299"/>
                  </a:lnTo>
                  <a:lnTo>
                    <a:pt x="490" y="301"/>
                  </a:lnTo>
                  <a:lnTo>
                    <a:pt x="495" y="303"/>
                  </a:lnTo>
                  <a:lnTo>
                    <a:pt x="500" y="306"/>
                  </a:lnTo>
                  <a:lnTo>
                    <a:pt x="506" y="308"/>
                  </a:lnTo>
                  <a:lnTo>
                    <a:pt x="511" y="310"/>
                  </a:lnTo>
                  <a:lnTo>
                    <a:pt x="516" y="314"/>
                  </a:lnTo>
                  <a:lnTo>
                    <a:pt x="522" y="316"/>
                  </a:lnTo>
                  <a:lnTo>
                    <a:pt x="527" y="318"/>
                  </a:lnTo>
                  <a:lnTo>
                    <a:pt x="532" y="320"/>
                  </a:lnTo>
                  <a:lnTo>
                    <a:pt x="538" y="322"/>
                  </a:lnTo>
                  <a:lnTo>
                    <a:pt x="543" y="324"/>
                  </a:lnTo>
                  <a:lnTo>
                    <a:pt x="549" y="327"/>
                  </a:lnTo>
                  <a:lnTo>
                    <a:pt x="555" y="329"/>
                  </a:lnTo>
                  <a:lnTo>
                    <a:pt x="560" y="331"/>
                  </a:lnTo>
                  <a:lnTo>
                    <a:pt x="565" y="334"/>
                  </a:lnTo>
                  <a:lnTo>
                    <a:pt x="571" y="336"/>
                  </a:lnTo>
                  <a:lnTo>
                    <a:pt x="576" y="338"/>
                  </a:lnTo>
                  <a:lnTo>
                    <a:pt x="582" y="340"/>
                  </a:lnTo>
                  <a:lnTo>
                    <a:pt x="587" y="342"/>
                  </a:lnTo>
                  <a:lnTo>
                    <a:pt x="592" y="344"/>
                  </a:lnTo>
                  <a:lnTo>
                    <a:pt x="598" y="346"/>
                  </a:lnTo>
                  <a:lnTo>
                    <a:pt x="603" y="348"/>
                  </a:lnTo>
                  <a:lnTo>
                    <a:pt x="609" y="350"/>
                  </a:lnTo>
                  <a:lnTo>
                    <a:pt x="615" y="352"/>
                  </a:lnTo>
                  <a:lnTo>
                    <a:pt x="620" y="355"/>
                  </a:lnTo>
                  <a:lnTo>
                    <a:pt x="625" y="356"/>
                  </a:lnTo>
                  <a:lnTo>
                    <a:pt x="631" y="358"/>
                  </a:lnTo>
                  <a:lnTo>
                    <a:pt x="636" y="360"/>
                  </a:lnTo>
                  <a:lnTo>
                    <a:pt x="641" y="362"/>
                  </a:lnTo>
                  <a:lnTo>
                    <a:pt x="647" y="364"/>
                  </a:lnTo>
                  <a:lnTo>
                    <a:pt x="652" y="365"/>
                  </a:lnTo>
                  <a:lnTo>
                    <a:pt x="657" y="367"/>
                  </a:lnTo>
                  <a:lnTo>
                    <a:pt x="663" y="369"/>
                  </a:lnTo>
                  <a:lnTo>
                    <a:pt x="669" y="371"/>
                  </a:lnTo>
                  <a:lnTo>
                    <a:pt x="674" y="372"/>
                  </a:lnTo>
                  <a:lnTo>
                    <a:pt x="680" y="374"/>
                  </a:lnTo>
                  <a:lnTo>
                    <a:pt x="685" y="377"/>
                  </a:lnTo>
                  <a:lnTo>
                    <a:pt x="690" y="378"/>
                  </a:lnTo>
                  <a:lnTo>
                    <a:pt x="696" y="380"/>
                  </a:lnTo>
                  <a:lnTo>
                    <a:pt x="701" y="381"/>
                  </a:lnTo>
                  <a:lnTo>
                    <a:pt x="706" y="383"/>
                  </a:lnTo>
                  <a:lnTo>
                    <a:pt x="712" y="385"/>
                  </a:lnTo>
                  <a:lnTo>
                    <a:pt x="717" y="386"/>
                  </a:lnTo>
                  <a:lnTo>
                    <a:pt x="722" y="388"/>
                  </a:lnTo>
                  <a:lnTo>
                    <a:pt x="729" y="389"/>
                  </a:lnTo>
                  <a:lnTo>
                    <a:pt x="734" y="391"/>
                  </a:lnTo>
                  <a:lnTo>
                    <a:pt x="739" y="392"/>
                  </a:lnTo>
                  <a:lnTo>
                    <a:pt x="745" y="393"/>
                  </a:lnTo>
                  <a:lnTo>
                    <a:pt x="750" y="395"/>
                  </a:lnTo>
                  <a:lnTo>
                    <a:pt x="755" y="397"/>
                  </a:lnTo>
                  <a:lnTo>
                    <a:pt x="761" y="399"/>
                  </a:lnTo>
                  <a:lnTo>
                    <a:pt x="766" y="400"/>
                  </a:lnTo>
                  <a:lnTo>
                    <a:pt x="771" y="401"/>
                  </a:lnTo>
                  <a:lnTo>
                    <a:pt x="777" y="403"/>
                  </a:lnTo>
                  <a:lnTo>
                    <a:pt x="782" y="404"/>
                  </a:lnTo>
                  <a:lnTo>
                    <a:pt x="788" y="405"/>
                  </a:lnTo>
                  <a:lnTo>
                    <a:pt x="794" y="406"/>
                  </a:lnTo>
                  <a:lnTo>
                    <a:pt x="799" y="408"/>
                  </a:lnTo>
                  <a:lnTo>
                    <a:pt x="805" y="409"/>
                  </a:lnTo>
                  <a:lnTo>
                    <a:pt x="810" y="410"/>
                  </a:lnTo>
                  <a:lnTo>
                    <a:pt x="814" y="411"/>
                  </a:lnTo>
                  <a:lnTo>
                    <a:pt x="820" y="412"/>
                  </a:lnTo>
                  <a:lnTo>
                    <a:pt x="825" y="414"/>
                  </a:lnTo>
                  <a:lnTo>
                    <a:pt x="830" y="415"/>
                  </a:lnTo>
                  <a:lnTo>
                    <a:pt x="836" y="416"/>
                  </a:lnTo>
                  <a:lnTo>
                    <a:pt x="841" y="418"/>
                  </a:lnTo>
                  <a:lnTo>
                    <a:pt x="847" y="419"/>
                  </a:lnTo>
                  <a:lnTo>
                    <a:pt x="853" y="420"/>
                  </a:lnTo>
                  <a:lnTo>
                    <a:pt x="858" y="421"/>
                  </a:lnTo>
                  <a:lnTo>
                    <a:pt x="863" y="422"/>
                  </a:lnTo>
                  <a:lnTo>
                    <a:pt x="869" y="423"/>
                  </a:lnTo>
                  <a:lnTo>
                    <a:pt x="874" y="424"/>
                  </a:lnTo>
                  <a:lnTo>
                    <a:pt x="879" y="425"/>
                  </a:lnTo>
                  <a:lnTo>
                    <a:pt x="885" y="426"/>
                  </a:lnTo>
                  <a:lnTo>
                    <a:pt x="890" y="427"/>
                  </a:lnTo>
                  <a:lnTo>
                    <a:pt x="895" y="428"/>
                  </a:lnTo>
                  <a:lnTo>
                    <a:pt x="902" y="428"/>
                  </a:lnTo>
                  <a:lnTo>
                    <a:pt x="907" y="429"/>
                  </a:lnTo>
                  <a:lnTo>
                    <a:pt x="912" y="430"/>
                  </a:lnTo>
                  <a:lnTo>
                    <a:pt x="918" y="431"/>
                  </a:lnTo>
                  <a:lnTo>
                    <a:pt x="923" y="432"/>
                  </a:lnTo>
                  <a:lnTo>
                    <a:pt x="928" y="432"/>
                  </a:lnTo>
                  <a:lnTo>
                    <a:pt x="934" y="433"/>
                  </a:lnTo>
                  <a:lnTo>
                    <a:pt x="939" y="434"/>
                  </a:lnTo>
                  <a:lnTo>
                    <a:pt x="944" y="435"/>
                  </a:lnTo>
                  <a:lnTo>
                    <a:pt x="950" y="435"/>
                  </a:lnTo>
                  <a:lnTo>
                    <a:pt x="955" y="436"/>
                  </a:lnTo>
                  <a:lnTo>
                    <a:pt x="961" y="437"/>
                  </a:lnTo>
                  <a:lnTo>
                    <a:pt x="967" y="437"/>
                  </a:lnTo>
                  <a:lnTo>
                    <a:pt x="972" y="439"/>
                  </a:lnTo>
                  <a:lnTo>
                    <a:pt x="977" y="439"/>
                  </a:lnTo>
                  <a:lnTo>
                    <a:pt x="983" y="440"/>
                  </a:lnTo>
                  <a:lnTo>
                    <a:pt x="988" y="441"/>
                  </a:lnTo>
                  <a:lnTo>
                    <a:pt x="993" y="441"/>
                  </a:lnTo>
                  <a:lnTo>
                    <a:pt x="999" y="442"/>
                  </a:lnTo>
                  <a:lnTo>
                    <a:pt x="1004" y="442"/>
                  </a:lnTo>
                  <a:lnTo>
                    <a:pt x="1009" y="443"/>
                  </a:lnTo>
                  <a:lnTo>
                    <a:pt x="1015" y="443"/>
                  </a:lnTo>
                  <a:lnTo>
                    <a:pt x="1021" y="443"/>
                  </a:lnTo>
                  <a:lnTo>
                    <a:pt x="1027" y="444"/>
                  </a:lnTo>
                  <a:lnTo>
                    <a:pt x="1032" y="444"/>
                  </a:lnTo>
                  <a:lnTo>
                    <a:pt x="1037" y="445"/>
                  </a:lnTo>
                  <a:lnTo>
                    <a:pt x="1043" y="445"/>
                  </a:lnTo>
                  <a:lnTo>
                    <a:pt x="1048" y="445"/>
                  </a:lnTo>
                  <a:lnTo>
                    <a:pt x="1053" y="446"/>
                  </a:lnTo>
                  <a:lnTo>
                    <a:pt x="1059" y="446"/>
                  </a:lnTo>
                  <a:lnTo>
                    <a:pt x="1064" y="446"/>
                  </a:lnTo>
                  <a:lnTo>
                    <a:pt x="1069" y="446"/>
                  </a:lnTo>
                  <a:lnTo>
                    <a:pt x="1075" y="447"/>
                  </a:lnTo>
                  <a:lnTo>
                    <a:pt x="1081" y="447"/>
                  </a:lnTo>
                </a:path>
              </a:pathLst>
            </a:custGeom>
            <a:noFill/>
            <a:ln w="11113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245" name="Freeform 65"/>
            <p:cNvSpPr>
              <a:spLocks/>
            </p:cNvSpPr>
            <p:nvPr/>
          </p:nvSpPr>
          <p:spPr bwMode="auto">
            <a:xfrm>
              <a:off x="2784" y="3763"/>
              <a:ext cx="83" cy="24"/>
            </a:xfrm>
            <a:custGeom>
              <a:avLst/>
              <a:gdLst>
                <a:gd name="T0" fmla="*/ 1 w 1081"/>
                <a:gd name="T1" fmla="*/ 24 h 364"/>
                <a:gd name="T2" fmla="*/ 3 w 1081"/>
                <a:gd name="T3" fmla="*/ 24 h 364"/>
                <a:gd name="T4" fmla="*/ 5 w 1081"/>
                <a:gd name="T5" fmla="*/ 24 h 364"/>
                <a:gd name="T6" fmla="*/ 6 w 1081"/>
                <a:gd name="T7" fmla="*/ 24 h 364"/>
                <a:gd name="T8" fmla="*/ 8 w 1081"/>
                <a:gd name="T9" fmla="*/ 24 h 364"/>
                <a:gd name="T10" fmla="*/ 10 w 1081"/>
                <a:gd name="T11" fmla="*/ 24 h 364"/>
                <a:gd name="T12" fmla="*/ 11 w 1081"/>
                <a:gd name="T13" fmla="*/ 24 h 364"/>
                <a:gd name="T14" fmla="*/ 13 w 1081"/>
                <a:gd name="T15" fmla="*/ 24 h 364"/>
                <a:gd name="T16" fmla="*/ 15 w 1081"/>
                <a:gd name="T17" fmla="*/ 24 h 364"/>
                <a:gd name="T18" fmla="*/ 16 w 1081"/>
                <a:gd name="T19" fmla="*/ 23 h 364"/>
                <a:gd name="T20" fmla="*/ 18 w 1081"/>
                <a:gd name="T21" fmla="*/ 23 h 364"/>
                <a:gd name="T22" fmla="*/ 20 w 1081"/>
                <a:gd name="T23" fmla="*/ 23 h 364"/>
                <a:gd name="T24" fmla="*/ 21 w 1081"/>
                <a:gd name="T25" fmla="*/ 23 h 364"/>
                <a:gd name="T26" fmla="*/ 23 w 1081"/>
                <a:gd name="T27" fmla="*/ 23 h 364"/>
                <a:gd name="T28" fmla="*/ 25 w 1081"/>
                <a:gd name="T29" fmla="*/ 22 h 364"/>
                <a:gd name="T30" fmla="*/ 26 w 1081"/>
                <a:gd name="T31" fmla="*/ 22 h 364"/>
                <a:gd name="T32" fmla="*/ 28 w 1081"/>
                <a:gd name="T33" fmla="*/ 22 h 364"/>
                <a:gd name="T34" fmla="*/ 30 w 1081"/>
                <a:gd name="T35" fmla="*/ 21 h 364"/>
                <a:gd name="T36" fmla="*/ 31 w 1081"/>
                <a:gd name="T37" fmla="*/ 21 h 364"/>
                <a:gd name="T38" fmla="*/ 33 w 1081"/>
                <a:gd name="T39" fmla="*/ 21 h 364"/>
                <a:gd name="T40" fmla="*/ 35 w 1081"/>
                <a:gd name="T41" fmla="*/ 20 h 364"/>
                <a:gd name="T42" fmla="*/ 36 w 1081"/>
                <a:gd name="T43" fmla="*/ 20 h 364"/>
                <a:gd name="T44" fmla="*/ 38 w 1081"/>
                <a:gd name="T45" fmla="*/ 20 h 364"/>
                <a:gd name="T46" fmla="*/ 40 w 1081"/>
                <a:gd name="T47" fmla="*/ 19 h 364"/>
                <a:gd name="T48" fmla="*/ 41 w 1081"/>
                <a:gd name="T49" fmla="*/ 19 h 364"/>
                <a:gd name="T50" fmla="*/ 43 w 1081"/>
                <a:gd name="T51" fmla="*/ 18 h 364"/>
                <a:gd name="T52" fmla="*/ 45 w 1081"/>
                <a:gd name="T53" fmla="*/ 18 h 364"/>
                <a:gd name="T54" fmla="*/ 46 w 1081"/>
                <a:gd name="T55" fmla="*/ 17 h 364"/>
                <a:gd name="T56" fmla="*/ 48 w 1081"/>
                <a:gd name="T57" fmla="*/ 17 h 364"/>
                <a:gd name="T58" fmla="*/ 50 w 1081"/>
                <a:gd name="T59" fmla="*/ 16 h 364"/>
                <a:gd name="T60" fmla="*/ 51 w 1081"/>
                <a:gd name="T61" fmla="*/ 15 h 364"/>
                <a:gd name="T62" fmla="*/ 53 w 1081"/>
                <a:gd name="T63" fmla="*/ 15 h 364"/>
                <a:gd name="T64" fmla="*/ 55 w 1081"/>
                <a:gd name="T65" fmla="*/ 14 h 364"/>
                <a:gd name="T66" fmla="*/ 56 w 1081"/>
                <a:gd name="T67" fmla="*/ 13 h 364"/>
                <a:gd name="T68" fmla="*/ 58 w 1081"/>
                <a:gd name="T69" fmla="*/ 13 h 364"/>
                <a:gd name="T70" fmla="*/ 60 w 1081"/>
                <a:gd name="T71" fmla="*/ 12 h 364"/>
                <a:gd name="T72" fmla="*/ 61 w 1081"/>
                <a:gd name="T73" fmla="*/ 11 h 364"/>
                <a:gd name="T74" fmla="*/ 63 w 1081"/>
                <a:gd name="T75" fmla="*/ 11 h 364"/>
                <a:gd name="T76" fmla="*/ 65 w 1081"/>
                <a:gd name="T77" fmla="*/ 10 h 364"/>
                <a:gd name="T78" fmla="*/ 66 w 1081"/>
                <a:gd name="T79" fmla="*/ 9 h 364"/>
                <a:gd name="T80" fmla="*/ 68 w 1081"/>
                <a:gd name="T81" fmla="*/ 8 h 364"/>
                <a:gd name="T82" fmla="*/ 70 w 1081"/>
                <a:gd name="T83" fmla="*/ 7 h 364"/>
                <a:gd name="T84" fmla="*/ 71 w 1081"/>
                <a:gd name="T85" fmla="*/ 7 h 364"/>
                <a:gd name="T86" fmla="*/ 73 w 1081"/>
                <a:gd name="T87" fmla="*/ 6 h 364"/>
                <a:gd name="T88" fmla="*/ 75 w 1081"/>
                <a:gd name="T89" fmla="*/ 5 h 364"/>
                <a:gd name="T90" fmla="*/ 76 w 1081"/>
                <a:gd name="T91" fmla="*/ 4 h 364"/>
                <a:gd name="T92" fmla="*/ 78 w 1081"/>
                <a:gd name="T93" fmla="*/ 3 h 364"/>
                <a:gd name="T94" fmla="*/ 80 w 1081"/>
                <a:gd name="T95" fmla="*/ 2 h 364"/>
                <a:gd name="T96" fmla="*/ 81 w 1081"/>
                <a:gd name="T97" fmla="*/ 1 h 364"/>
                <a:gd name="T98" fmla="*/ 83 w 1081"/>
                <a:gd name="T99" fmla="*/ 0 h 3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81" h="364">
                  <a:moveTo>
                    <a:pt x="0" y="363"/>
                  </a:moveTo>
                  <a:lnTo>
                    <a:pt x="5" y="363"/>
                  </a:lnTo>
                  <a:lnTo>
                    <a:pt x="11" y="363"/>
                  </a:lnTo>
                  <a:lnTo>
                    <a:pt x="16" y="363"/>
                  </a:lnTo>
                  <a:lnTo>
                    <a:pt x="21" y="364"/>
                  </a:lnTo>
                  <a:lnTo>
                    <a:pt x="27" y="364"/>
                  </a:lnTo>
                  <a:lnTo>
                    <a:pt x="32" y="364"/>
                  </a:lnTo>
                  <a:lnTo>
                    <a:pt x="37" y="364"/>
                  </a:lnTo>
                  <a:lnTo>
                    <a:pt x="43" y="364"/>
                  </a:lnTo>
                  <a:lnTo>
                    <a:pt x="48" y="364"/>
                  </a:lnTo>
                  <a:lnTo>
                    <a:pt x="53" y="364"/>
                  </a:lnTo>
                  <a:lnTo>
                    <a:pt x="60" y="364"/>
                  </a:lnTo>
                  <a:lnTo>
                    <a:pt x="65" y="364"/>
                  </a:lnTo>
                  <a:lnTo>
                    <a:pt x="70" y="364"/>
                  </a:lnTo>
                  <a:lnTo>
                    <a:pt x="76" y="364"/>
                  </a:lnTo>
                  <a:lnTo>
                    <a:pt x="81" y="364"/>
                  </a:lnTo>
                  <a:lnTo>
                    <a:pt x="86" y="364"/>
                  </a:lnTo>
                  <a:lnTo>
                    <a:pt x="92" y="364"/>
                  </a:lnTo>
                  <a:lnTo>
                    <a:pt x="97" y="363"/>
                  </a:lnTo>
                  <a:lnTo>
                    <a:pt x="102" y="363"/>
                  </a:lnTo>
                  <a:lnTo>
                    <a:pt x="108" y="363"/>
                  </a:lnTo>
                  <a:lnTo>
                    <a:pt x="113" y="363"/>
                  </a:lnTo>
                  <a:lnTo>
                    <a:pt x="119" y="363"/>
                  </a:lnTo>
                  <a:lnTo>
                    <a:pt x="125" y="362"/>
                  </a:lnTo>
                  <a:lnTo>
                    <a:pt x="130" y="362"/>
                  </a:lnTo>
                  <a:lnTo>
                    <a:pt x="135" y="362"/>
                  </a:lnTo>
                  <a:lnTo>
                    <a:pt x="141" y="362"/>
                  </a:lnTo>
                  <a:lnTo>
                    <a:pt x="146" y="361"/>
                  </a:lnTo>
                  <a:lnTo>
                    <a:pt x="151" y="361"/>
                  </a:lnTo>
                  <a:lnTo>
                    <a:pt x="157" y="361"/>
                  </a:lnTo>
                  <a:lnTo>
                    <a:pt x="162" y="360"/>
                  </a:lnTo>
                  <a:lnTo>
                    <a:pt x="167" y="360"/>
                  </a:lnTo>
                  <a:lnTo>
                    <a:pt x="173" y="359"/>
                  </a:lnTo>
                  <a:lnTo>
                    <a:pt x="179" y="359"/>
                  </a:lnTo>
                  <a:lnTo>
                    <a:pt x="185" y="359"/>
                  </a:lnTo>
                  <a:lnTo>
                    <a:pt x="190" y="358"/>
                  </a:lnTo>
                  <a:lnTo>
                    <a:pt x="195" y="358"/>
                  </a:lnTo>
                  <a:lnTo>
                    <a:pt x="201" y="357"/>
                  </a:lnTo>
                  <a:lnTo>
                    <a:pt x="206" y="357"/>
                  </a:lnTo>
                  <a:lnTo>
                    <a:pt x="211" y="356"/>
                  </a:lnTo>
                  <a:lnTo>
                    <a:pt x="217" y="355"/>
                  </a:lnTo>
                  <a:lnTo>
                    <a:pt x="222" y="355"/>
                  </a:lnTo>
                  <a:lnTo>
                    <a:pt x="227" y="353"/>
                  </a:lnTo>
                  <a:lnTo>
                    <a:pt x="234" y="353"/>
                  </a:lnTo>
                  <a:lnTo>
                    <a:pt x="239" y="352"/>
                  </a:lnTo>
                  <a:lnTo>
                    <a:pt x="244" y="351"/>
                  </a:lnTo>
                  <a:lnTo>
                    <a:pt x="250" y="351"/>
                  </a:lnTo>
                  <a:lnTo>
                    <a:pt x="255" y="350"/>
                  </a:lnTo>
                  <a:lnTo>
                    <a:pt x="260" y="349"/>
                  </a:lnTo>
                  <a:lnTo>
                    <a:pt x="266" y="348"/>
                  </a:lnTo>
                  <a:lnTo>
                    <a:pt x="271" y="348"/>
                  </a:lnTo>
                  <a:lnTo>
                    <a:pt x="276" y="347"/>
                  </a:lnTo>
                  <a:lnTo>
                    <a:pt x="282" y="346"/>
                  </a:lnTo>
                  <a:lnTo>
                    <a:pt x="287" y="345"/>
                  </a:lnTo>
                  <a:lnTo>
                    <a:pt x="293" y="344"/>
                  </a:lnTo>
                  <a:lnTo>
                    <a:pt x="299" y="344"/>
                  </a:lnTo>
                  <a:lnTo>
                    <a:pt x="304" y="343"/>
                  </a:lnTo>
                  <a:lnTo>
                    <a:pt x="309" y="342"/>
                  </a:lnTo>
                  <a:lnTo>
                    <a:pt x="315" y="341"/>
                  </a:lnTo>
                  <a:lnTo>
                    <a:pt x="320" y="340"/>
                  </a:lnTo>
                  <a:lnTo>
                    <a:pt x="325" y="339"/>
                  </a:lnTo>
                  <a:lnTo>
                    <a:pt x="331" y="338"/>
                  </a:lnTo>
                  <a:lnTo>
                    <a:pt x="336" y="337"/>
                  </a:lnTo>
                  <a:lnTo>
                    <a:pt x="341" y="336"/>
                  </a:lnTo>
                  <a:lnTo>
                    <a:pt x="347" y="335"/>
                  </a:lnTo>
                  <a:lnTo>
                    <a:pt x="353" y="334"/>
                  </a:lnTo>
                  <a:lnTo>
                    <a:pt x="358" y="332"/>
                  </a:lnTo>
                  <a:lnTo>
                    <a:pt x="364" y="331"/>
                  </a:lnTo>
                  <a:lnTo>
                    <a:pt x="369" y="330"/>
                  </a:lnTo>
                  <a:lnTo>
                    <a:pt x="374" y="328"/>
                  </a:lnTo>
                  <a:lnTo>
                    <a:pt x="380" y="327"/>
                  </a:lnTo>
                  <a:lnTo>
                    <a:pt x="385" y="326"/>
                  </a:lnTo>
                  <a:lnTo>
                    <a:pt x="390" y="325"/>
                  </a:lnTo>
                  <a:lnTo>
                    <a:pt x="396" y="324"/>
                  </a:lnTo>
                  <a:lnTo>
                    <a:pt x="401" y="322"/>
                  </a:lnTo>
                  <a:lnTo>
                    <a:pt x="407" y="321"/>
                  </a:lnTo>
                  <a:lnTo>
                    <a:pt x="413" y="320"/>
                  </a:lnTo>
                  <a:lnTo>
                    <a:pt x="418" y="319"/>
                  </a:lnTo>
                  <a:lnTo>
                    <a:pt x="424" y="317"/>
                  </a:lnTo>
                  <a:lnTo>
                    <a:pt x="429" y="316"/>
                  </a:lnTo>
                  <a:lnTo>
                    <a:pt x="434" y="315"/>
                  </a:lnTo>
                  <a:lnTo>
                    <a:pt x="440" y="313"/>
                  </a:lnTo>
                  <a:lnTo>
                    <a:pt x="445" y="311"/>
                  </a:lnTo>
                  <a:lnTo>
                    <a:pt x="450" y="309"/>
                  </a:lnTo>
                  <a:lnTo>
                    <a:pt x="456" y="308"/>
                  </a:lnTo>
                  <a:lnTo>
                    <a:pt x="461" y="307"/>
                  </a:lnTo>
                  <a:lnTo>
                    <a:pt x="466" y="305"/>
                  </a:lnTo>
                  <a:lnTo>
                    <a:pt x="473" y="304"/>
                  </a:lnTo>
                  <a:lnTo>
                    <a:pt x="478" y="302"/>
                  </a:lnTo>
                  <a:lnTo>
                    <a:pt x="483" y="301"/>
                  </a:lnTo>
                  <a:lnTo>
                    <a:pt x="489" y="299"/>
                  </a:lnTo>
                  <a:lnTo>
                    <a:pt x="494" y="297"/>
                  </a:lnTo>
                  <a:lnTo>
                    <a:pt x="499" y="296"/>
                  </a:lnTo>
                  <a:lnTo>
                    <a:pt x="505" y="294"/>
                  </a:lnTo>
                  <a:lnTo>
                    <a:pt x="510" y="293"/>
                  </a:lnTo>
                  <a:lnTo>
                    <a:pt x="515" y="290"/>
                  </a:lnTo>
                  <a:lnTo>
                    <a:pt x="521" y="288"/>
                  </a:lnTo>
                  <a:lnTo>
                    <a:pt x="526" y="287"/>
                  </a:lnTo>
                  <a:lnTo>
                    <a:pt x="532" y="285"/>
                  </a:lnTo>
                  <a:lnTo>
                    <a:pt x="538" y="283"/>
                  </a:lnTo>
                  <a:lnTo>
                    <a:pt x="543" y="281"/>
                  </a:lnTo>
                  <a:lnTo>
                    <a:pt x="548" y="280"/>
                  </a:lnTo>
                  <a:lnTo>
                    <a:pt x="554" y="278"/>
                  </a:lnTo>
                  <a:lnTo>
                    <a:pt x="559" y="276"/>
                  </a:lnTo>
                  <a:lnTo>
                    <a:pt x="564" y="274"/>
                  </a:lnTo>
                  <a:lnTo>
                    <a:pt x="570" y="272"/>
                  </a:lnTo>
                  <a:lnTo>
                    <a:pt x="575" y="271"/>
                  </a:lnTo>
                  <a:lnTo>
                    <a:pt x="580" y="268"/>
                  </a:lnTo>
                  <a:lnTo>
                    <a:pt x="586" y="266"/>
                  </a:lnTo>
                  <a:lnTo>
                    <a:pt x="592" y="264"/>
                  </a:lnTo>
                  <a:lnTo>
                    <a:pt x="597" y="262"/>
                  </a:lnTo>
                  <a:lnTo>
                    <a:pt x="603" y="260"/>
                  </a:lnTo>
                  <a:lnTo>
                    <a:pt x="608" y="258"/>
                  </a:lnTo>
                  <a:lnTo>
                    <a:pt x="613" y="256"/>
                  </a:lnTo>
                  <a:lnTo>
                    <a:pt x="619" y="254"/>
                  </a:lnTo>
                  <a:lnTo>
                    <a:pt x="624" y="252"/>
                  </a:lnTo>
                  <a:lnTo>
                    <a:pt x="630" y="250"/>
                  </a:lnTo>
                  <a:lnTo>
                    <a:pt x="635" y="247"/>
                  </a:lnTo>
                  <a:lnTo>
                    <a:pt x="640" y="245"/>
                  </a:lnTo>
                  <a:lnTo>
                    <a:pt x="647" y="243"/>
                  </a:lnTo>
                  <a:lnTo>
                    <a:pt x="652" y="240"/>
                  </a:lnTo>
                  <a:lnTo>
                    <a:pt x="657" y="238"/>
                  </a:lnTo>
                  <a:lnTo>
                    <a:pt x="663" y="236"/>
                  </a:lnTo>
                  <a:lnTo>
                    <a:pt x="668" y="234"/>
                  </a:lnTo>
                  <a:lnTo>
                    <a:pt x="673" y="232"/>
                  </a:lnTo>
                  <a:lnTo>
                    <a:pt x="679" y="230"/>
                  </a:lnTo>
                  <a:lnTo>
                    <a:pt x="684" y="226"/>
                  </a:lnTo>
                  <a:lnTo>
                    <a:pt x="689" y="224"/>
                  </a:lnTo>
                  <a:lnTo>
                    <a:pt x="695" y="222"/>
                  </a:lnTo>
                  <a:lnTo>
                    <a:pt x="700" y="219"/>
                  </a:lnTo>
                  <a:lnTo>
                    <a:pt x="706" y="217"/>
                  </a:lnTo>
                  <a:lnTo>
                    <a:pt x="712" y="215"/>
                  </a:lnTo>
                  <a:lnTo>
                    <a:pt x="717" y="212"/>
                  </a:lnTo>
                  <a:lnTo>
                    <a:pt x="722" y="210"/>
                  </a:lnTo>
                  <a:lnTo>
                    <a:pt x="728" y="208"/>
                  </a:lnTo>
                  <a:lnTo>
                    <a:pt x="733" y="204"/>
                  </a:lnTo>
                  <a:lnTo>
                    <a:pt x="738" y="202"/>
                  </a:lnTo>
                  <a:lnTo>
                    <a:pt x="744" y="199"/>
                  </a:lnTo>
                  <a:lnTo>
                    <a:pt x="749" y="197"/>
                  </a:lnTo>
                  <a:lnTo>
                    <a:pt x="754" y="194"/>
                  </a:lnTo>
                  <a:lnTo>
                    <a:pt x="760" y="192"/>
                  </a:lnTo>
                  <a:lnTo>
                    <a:pt x="766" y="189"/>
                  </a:lnTo>
                  <a:lnTo>
                    <a:pt x="771" y="187"/>
                  </a:lnTo>
                  <a:lnTo>
                    <a:pt x="777" y="183"/>
                  </a:lnTo>
                  <a:lnTo>
                    <a:pt x="782" y="181"/>
                  </a:lnTo>
                  <a:lnTo>
                    <a:pt x="787" y="178"/>
                  </a:lnTo>
                  <a:lnTo>
                    <a:pt x="793" y="175"/>
                  </a:lnTo>
                  <a:lnTo>
                    <a:pt x="798" y="173"/>
                  </a:lnTo>
                  <a:lnTo>
                    <a:pt x="803" y="170"/>
                  </a:lnTo>
                  <a:lnTo>
                    <a:pt x="809" y="167"/>
                  </a:lnTo>
                  <a:lnTo>
                    <a:pt x="814" y="164"/>
                  </a:lnTo>
                  <a:lnTo>
                    <a:pt x="819" y="161"/>
                  </a:lnTo>
                  <a:lnTo>
                    <a:pt x="826" y="158"/>
                  </a:lnTo>
                  <a:lnTo>
                    <a:pt x="831" y="155"/>
                  </a:lnTo>
                  <a:lnTo>
                    <a:pt x="836" y="153"/>
                  </a:lnTo>
                  <a:lnTo>
                    <a:pt x="842" y="150"/>
                  </a:lnTo>
                  <a:lnTo>
                    <a:pt x="847" y="147"/>
                  </a:lnTo>
                  <a:lnTo>
                    <a:pt x="853" y="143"/>
                  </a:lnTo>
                  <a:lnTo>
                    <a:pt x="858" y="140"/>
                  </a:lnTo>
                  <a:lnTo>
                    <a:pt x="863" y="137"/>
                  </a:lnTo>
                  <a:lnTo>
                    <a:pt x="869" y="134"/>
                  </a:lnTo>
                  <a:lnTo>
                    <a:pt x="874" y="131"/>
                  </a:lnTo>
                  <a:lnTo>
                    <a:pt x="879" y="129"/>
                  </a:lnTo>
                  <a:lnTo>
                    <a:pt x="886" y="126"/>
                  </a:lnTo>
                  <a:lnTo>
                    <a:pt x="891" y="122"/>
                  </a:lnTo>
                  <a:lnTo>
                    <a:pt x="896" y="119"/>
                  </a:lnTo>
                  <a:lnTo>
                    <a:pt x="902" y="116"/>
                  </a:lnTo>
                  <a:lnTo>
                    <a:pt x="907" y="113"/>
                  </a:lnTo>
                  <a:lnTo>
                    <a:pt x="912" y="110"/>
                  </a:lnTo>
                  <a:lnTo>
                    <a:pt x="918" y="106"/>
                  </a:lnTo>
                  <a:lnTo>
                    <a:pt x="923" y="103"/>
                  </a:lnTo>
                  <a:lnTo>
                    <a:pt x="928" y="99"/>
                  </a:lnTo>
                  <a:lnTo>
                    <a:pt x="934" y="96"/>
                  </a:lnTo>
                  <a:lnTo>
                    <a:pt x="939" y="93"/>
                  </a:lnTo>
                  <a:lnTo>
                    <a:pt x="945" y="90"/>
                  </a:lnTo>
                  <a:lnTo>
                    <a:pt x="951" y="87"/>
                  </a:lnTo>
                  <a:lnTo>
                    <a:pt x="956" y="83"/>
                  </a:lnTo>
                  <a:lnTo>
                    <a:pt x="961" y="79"/>
                  </a:lnTo>
                  <a:lnTo>
                    <a:pt x="967" y="76"/>
                  </a:lnTo>
                  <a:lnTo>
                    <a:pt x="972" y="73"/>
                  </a:lnTo>
                  <a:lnTo>
                    <a:pt x="977" y="69"/>
                  </a:lnTo>
                  <a:lnTo>
                    <a:pt x="983" y="66"/>
                  </a:lnTo>
                  <a:lnTo>
                    <a:pt x="988" y="63"/>
                  </a:lnTo>
                  <a:lnTo>
                    <a:pt x="993" y="58"/>
                  </a:lnTo>
                  <a:lnTo>
                    <a:pt x="999" y="55"/>
                  </a:lnTo>
                  <a:lnTo>
                    <a:pt x="1005" y="52"/>
                  </a:lnTo>
                  <a:lnTo>
                    <a:pt x="1010" y="48"/>
                  </a:lnTo>
                  <a:lnTo>
                    <a:pt x="1016" y="45"/>
                  </a:lnTo>
                  <a:lnTo>
                    <a:pt x="1021" y="41"/>
                  </a:lnTo>
                  <a:lnTo>
                    <a:pt x="1026" y="37"/>
                  </a:lnTo>
                  <a:lnTo>
                    <a:pt x="1032" y="34"/>
                  </a:lnTo>
                  <a:lnTo>
                    <a:pt x="1037" y="30"/>
                  </a:lnTo>
                  <a:lnTo>
                    <a:pt x="1042" y="27"/>
                  </a:lnTo>
                  <a:lnTo>
                    <a:pt x="1048" y="23"/>
                  </a:lnTo>
                  <a:lnTo>
                    <a:pt x="1053" y="19"/>
                  </a:lnTo>
                  <a:lnTo>
                    <a:pt x="1058" y="15"/>
                  </a:lnTo>
                  <a:lnTo>
                    <a:pt x="1065" y="11"/>
                  </a:lnTo>
                  <a:lnTo>
                    <a:pt x="1070" y="8"/>
                  </a:lnTo>
                  <a:lnTo>
                    <a:pt x="1076" y="4"/>
                  </a:lnTo>
                  <a:lnTo>
                    <a:pt x="1081" y="0"/>
                  </a:lnTo>
                </a:path>
              </a:pathLst>
            </a:custGeom>
            <a:noFill/>
            <a:ln w="11113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246" name="Freeform 66"/>
            <p:cNvSpPr>
              <a:spLocks/>
            </p:cNvSpPr>
            <p:nvPr/>
          </p:nvSpPr>
          <p:spPr bwMode="auto">
            <a:xfrm>
              <a:off x="2867" y="3687"/>
              <a:ext cx="83" cy="76"/>
            </a:xfrm>
            <a:custGeom>
              <a:avLst/>
              <a:gdLst>
                <a:gd name="T0" fmla="*/ 1 w 1081"/>
                <a:gd name="T1" fmla="*/ 75 h 1138"/>
                <a:gd name="T2" fmla="*/ 3 w 1081"/>
                <a:gd name="T3" fmla="*/ 74 h 1138"/>
                <a:gd name="T4" fmla="*/ 5 w 1081"/>
                <a:gd name="T5" fmla="*/ 73 h 1138"/>
                <a:gd name="T6" fmla="*/ 6 w 1081"/>
                <a:gd name="T7" fmla="*/ 72 h 1138"/>
                <a:gd name="T8" fmla="*/ 8 w 1081"/>
                <a:gd name="T9" fmla="*/ 71 h 1138"/>
                <a:gd name="T10" fmla="*/ 10 w 1081"/>
                <a:gd name="T11" fmla="*/ 70 h 1138"/>
                <a:gd name="T12" fmla="*/ 11 w 1081"/>
                <a:gd name="T13" fmla="*/ 69 h 1138"/>
                <a:gd name="T14" fmla="*/ 13 w 1081"/>
                <a:gd name="T15" fmla="*/ 67 h 1138"/>
                <a:gd name="T16" fmla="*/ 15 w 1081"/>
                <a:gd name="T17" fmla="*/ 66 h 1138"/>
                <a:gd name="T18" fmla="*/ 16 w 1081"/>
                <a:gd name="T19" fmla="*/ 65 h 1138"/>
                <a:gd name="T20" fmla="*/ 18 w 1081"/>
                <a:gd name="T21" fmla="*/ 64 h 1138"/>
                <a:gd name="T22" fmla="*/ 20 w 1081"/>
                <a:gd name="T23" fmla="*/ 63 h 1138"/>
                <a:gd name="T24" fmla="*/ 21 w 1081"/>
                <a:gd name="T25" fmla="*/ 61 h 1138"/>
                <a:gd name="T26" fmla="*/ 23 w 1081"/>
                <a:gd name="T27" fmla="*/ 60 h 1138"/>
                <a:gd name="T28" fmla="*/ 25 w 1081"/>
                <a:gd name="T29" fmla="*/ 59 h 1138"/>
                <a:gd name="T30" fmla="*/ 26 w 1081"/>
                <a:gd name="T31" fmla="*/ 57 h 1138"/>
                <a:gd name="T32" fmla="*/ 28 w 1081"/>
                <a:gd name="T33" fmla="*/ 56 h 1138"/>
                <a:gd name="T34" fmla="*/ 30 w 1081"/>
                <a:gd name="T35" fmla="*/ 54 h 1138"/>
                <a:gd name="T36" fmla="*/ 31 w 1081"/>
                <a:gd name="T37" fmla="*/ 53 h 1138"/>
                <a:gd name="T38" fmla="*/ 33 w 1081"/>
                <a:gd name="T39" fmla="*/ 52 h 1138"/>
                <a:gd name="T40" fmla="*/ 35 w 1081"/>
                <a:gd name="T41" fmla="*/ 50 h 1138"/>
                <a:gd name="T42" fmla="*/ 36 w 1081"/>
                <a:gd name="T43" fmla="*/ 49 h 1138"/>
                <a:gd name="T44" fmla="*/ 38 w 1081"/>
                <a:gd name="T45" fmla="*/ 47 h 1138"/>
                <a:gd name="T46" fmla="*/ 40 w 1081"/>
                <a:gd name="T47" fmla="*/ 46 h 1138"/>
                <a:gd name="T48" fmla="*/ 41 w 1081"/>
                <a:gd name="T49" fmla="*/ 44 h 1138"/>
                <a:gd name="T50" fmla="*/ 43 w 1081"/>
                <a:gd name="T51" fmla="*/ 43 h 1138"/>
                <a:gd name="T52" fmla="*/ 45 w 1081"/>
                <a:gd name="T53" fmla="*/ 41 h 1138"/>
                <a:gd name="T54" fmla="*/ 46 w 1081"/>
                <a:gd name="T55" fmla="*/ 40 h 1138"/>
                <a:gd name="T56" fmla="*/ 48 w 1081"/>
                <a:gd name="T57" fmla="*/ 38 h 1138"/>
                <a:gd name="T58" fmla="*/ 50 w 1081"/>
                <a:gd name="T59" fmla="*/ 36 h 1138"/>
                <a:gd name="T60" fmla="*/ 51 w 1081"/>
                <a:gd name="T61" fmla="*/ 35 h 1138"/>
                <a:gd name="T62" fmla="*/ 53 w 1081"/>
                <a:gd name="T63" fmla="*/ 33 h 1138"/>
                <a:gd name="T64" fmla="*/ 55 w 1081"/>
                <a:gd name="T65" fmla="*/ 31 h 1138"/>
                <a:gd name="T66" fmla="*/ 56 w 1081"/>
                <a:gd name="T67" fmla="*/ 30 h 1138"/>
                <a:gd name="T68" fmla="*/ 58 w 1081"/>
                <a:gd name="T69" fmla="*/ 28 h 1138"/>
                <a:gd name="T70" fmla="*/ 60 w 1081"/>
                <a:gd name="T71" fmla="*/ 26 h 1138"/>
                <a:gd name="T72" fmla="*/ 61 w 1081"/>
                <a:gd name="T73" fmla="*/ 25 h 1138"/>
                <a:gd name="T74" fmla="*/ 63 w 1081"/>
                <a:gd name="T75" fmla="*/ 23 h 1138"/>
                <a:gd name="T76" fmla="*/ 65 w 1081"/>
                <a:gd name="T77" fmla="*/ 21 h 1138"/>
                <a:gd name="T78" fmla="*/ 66 w 1081"/>
                <a:gd name="T79" fmla="*/ 19 h 1138"/>
                <a:gd name="T80" fmla="*/ 68 w 1081"/>
                <a:gd name="T81" fmla="*/ 17 h 1138"/>
                <a:gd name="T82" fmla="*/ 70 w 1081"/>
                <a:gd name="T83" fmla="*/ 15 h 1138"/>
                <a:gd name="T84" fmla="*/ 71 w 1081"/>
                <a:gd name="T85" fmla="*/ 14 h 1138"/>
                <a:gd name="T86" fmla="*/ 73 w 1081"/>
                <a:gd name="T87" fmla="*/ 12 h 1138"/>
                <a:gd name="T88" fmla="*/ 75 w 1081"/>
                <a:gd name="T89" fmla="*/ 10 h 1138"/>
                <a:gd name="T90" fmla="*/ 76 w 1081"/>
                <a:gd name="T91" fmla="*/ 8 h 1138"/>
                <a:gd name="T92" fmla="*/ 78 w 1081"/>
                <a:gd name="T93" fmla="*/ 6 h 1138"/>
                <a:gd name="T94" fmla="*/ 80 w 1081"/>
                <a:gd name="T95" fmla="*/ 4 h 1138"/>
                <a:gd name="T96" fmla="*/ 81 w 1081"/>
                <a:gd name="T97" fmla="*/ 2 h 1138"/>
                <a:gd name="T98" fmla="*/ 83 w 1081"/>
                <a:gd name="T99" fmla="*/ 0 h 11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81" h="1138">
                  <a:moveTo>
                    <a:pt x="0" y="1138"/>
                  </a:moveTo>
                  <a:lnTo>
                    <a:pt x="5" y="1134"/>
                  </a:lnTo>
                  <a:lnTo>
                    <a:pt x="11" y="1130"/>
                  </a:lnTo>
                  <a:lnTo>
                    <a:pt x="16" y="1126"/>
                  </a:lnTo>
                  <a:lnTo>
                    <a:pt x="21" y="1123"/>
                  </a:lnTo>
                  <a:lnTo>
                    <a:pt x="27" y="1119"/>
                  </a:lnTo>
                  <a:lnTo>
                    <a:pt x="32" y="1115"/>
                  </a:lnTo>
                  <a:lnTo>
                    <a:pt x="38" y="1110"/>
                  </a:lnTo>
                  <a:lnTo>
                    <a:pt x="44" y="1107"/>
                  </a:lnTo>
                  <a:lnTo>
                    <a:pt x="49" y="1103"/>
                  </a:lnTo>
                  <a:lnTo>
                    <a:pt x="54" y="1099"/>
                  </a:lnTo>
                  <a:lnTo>
                    <a:pt x="60" y="1095"/>
                  </a:lnTo>
                  <a:lnTo>
                    <a:pt x="65" y="1090"/>
                  </a:lnTo>
                  <a:lnTo>
                    <a:pt x="70" y="1086"/>
                  </a:lnTo>
                  <a:lnTo>
                    <a:pt x="76" y="1082"/>
                  </a:lnTo>
                  <a:lnTo>
                    <a:pt x="81" y="1079"/>
                  </a:lnTo>
                  <a:lnTo>
                    <a:pt x="86" y="1075"/>
                  </a:lnTo>
                  <a:lnTo>
                    <a:pt x="92" y="1070"/>
                  </a:lnTo>
                  <a:lnTo>
                    <a:pt x="98" y="1066"/>
                  </a:lnTo>
                  <a:lnTo>
                    <a:pt x="103" y="1062"/>
                  </a:lnTo>
                  <a:lnTo>
                    <a:pt x="109" y="1058"/>
                  </a:lnTo>
                  <a:lnTo>
                    <a:pt x="114" y="1054"/>
                  </a:lnTo>
                  <a:lnTo>
                    <a:pt x="119" y="1049"/>
                  </a:lnTo>
                  <a:lnTo>
                    <a:pt x="125" y="1045"/>
                  </a:lnTo>
                  <a:lnTo>
                    <a:pt x="130" y="1040"/>
                  </a:lnTo>
                  <a:lnTo>
                    <a:pt x="135" y="1036"/>
                  </a:lnTo>
                  <a:lnTo>
                    <a:pt x="141" y="1032"/>
                  </a:lnTo>
                  <a:lnTo>
                    <a:pt x="146" y="1027"/>
                  </a:lnTo>
                  <a:lnTo>
                    <a:pt x="151" y="1023"/>
                  </a:lnTo>
                  <a:lnTo>
                    <a:pt x="158" y="1019"/>
                  </a:lnTo>
                  <a:lnTo>
                    <a:pt x="163" y="1015"/>
                  </a:lnTo>
                  <a:lnTo>
                    <a:pt x="168" y="1010"/>
                  </a:lnTo>
                  <a:lnTo>
                    <a:pt x="174" y="1005"/>
                  </a:lnTo>
                  <a:lnTo>
                    <a:pt x="179" y="1001"/>
                  </a:lnTo>
                  <a:lnTo>
                    <a:pt x="184" y="997"/>
                  </a:lnTo>
                  <a:lnTo>
                    <a:pt x="190" y="992"/>
                  </a:lnTo>
                  <a:lnTo>
                    <a:pt x="195" y="987"/>
                  </a:lnTo>
                  <a:lnTo>
                    <a:pt x="200" y="983"/>
                  </a:lnTo>
                  <a:lnTo>
                    <a:pt x="206" y="978"/>
                  </a:lnTo>
                  <a:lnTo>
                    <a:pt x="211" y="974"/>
                  </a:lnTo>
                  <a:lnTo>
                    <a:pt x="217" y="969"/>
                  </a:lnTo>
                  <a:lnTo>
                    <a:pt x="223" y="964"/>
                  </a:lnTo>
                  <a:lnTo>
                    <a:pt x="228" y="960"/>
                  </a:lnTo>
                  <a:lnTo>
                    <a:pt x="234" y="955"/>
                  </a:lnTo>
                  <a:lnTo>
                    <a:pt x="239" y="951"/>
                  </a:lnTo>
                  <a:lnTo>
                    <a:pt x="244" y="945"/>
                  </a:lnTo>
                  <a:lnTo>
                    <a:pt x="250" y="941"/>
                  </a:lnTo>
                  <a:lnTo>
                    <a:pt x="255" y="936"/>
                  </a:lnTo>
                  <a:lnTo>
                    <a:pt x="260" y="932"/>
                  </a:lnTo>
                  <a:lnTo>
                    <a:pt x="266" y="927"/>
                  </a:lnTo>
                  <a:lnTo>
                    <a:pt x="271" y="922"/>
                  </a:lnTo>
                  <a:lnTo>
                    <a:pt x="277" y="917"/>
                  </a:lnTo>
                  <a:lnTo>
                    <a:pt x="283" y="912"/>
                  </a:lnTo>
                  <a:lnTo>
                    <a:pt x="288" y="908"/>
                  </a:lnTo>
                  <a:lnTo>
                    <a:pt x="293" y="902"/>
                  </a:lnTo>
                  <a:lnTo>
                    <a:pt x="299" y="898"/>
                  </a:lnTo>
                  <a:lnTo>
                    <a:pt x="304" y="893"/>
                  </a:lnTo>
                  <a:lnTo>
                    <a:pt x="309" y="888"/>
                  </a:lnTo>
                  <a:lnTo>
                    <a:pt x="315" y="882"/>
                  </a:lnTo>
                  <a:lnTo>
                    <a:pt x="320" y="878"/>
                  </a:lnTo>
                  <a:lnTo>
                    <a:pt x="325" y="873"/>
                  </a:lnTo>
                  <a:lnTo>
                    <a:pt x="331" y="868"/>
                  </a:lnTo>
                  <a:lnTo>
                    <a:pt x="337" y="863"/>
                  </a:lnTo>
                  <a:lnTo>
                    <a:pt x="342" y="858"/>
                  </a:lnTo>
                  <a:lnTo>
                    <a:pt x="348" y="853"/>
                  </a:lnTo>
                  <a:lnTo>
                    <a:pt x="353" y="848"/>
                  </a:lnTo>
                  <a:lnTo>
                    <a:pt x="358" y="843"/>
                  </a:lnTo>
                  <a:lnTo>
                    <a:pt x="364" y="837"/>
                  </a:lnTo>
                  <a:lnTo>
                    <a:pt x="369" y="832"/>
                  </a:lnTo>
                  <a:lnTo>
                    <a:pt x="374" y="827"/>
                  </a:lnTo>
                  <a:lnTo>
                    <a:pt x="380" y="822"/>
                  </a:lnTo>
                  <a:lnTo>
                    <a:pt x="385" y="816"/>
                  </a:lnTo>
                  <a:lnTo>
                    <a:pt x="390" y="812"/>
                  </a:lnTo>
                  <a:lnTo>
                    <a:pt x="397" y="807"/>
                  </a:lnTo>
                  <a:lnTo>
                    <a:pt x="402" y="802"/>
                  </a:lnTo>
                  <a:lnTo>
                    <a:pt x="407" y="796"/>
                  </a:lnTo>
                  <a:lnTo>
                    <a:pt x="413" y="790"/>
                  </a:lnTo>
                  <a:lnTo>
                    <a:pt x="418" y="785"/>
                  </a:lnTo>
                  <a:lnTo>
                    <a:pt x="423" y="780"/>
                  </a:lnTo>
                  <a:lnTo>
                    <a:pt x="429" y="774"/>
                  </a:lnTo>
                  <a:lnTo>
                    <a:pt x="434" y="769"/>
                  </a:lnTo>
                  <a:lnTo>
                    <a:pt x="439" y="764"/>
                  </a:lnTo>
                  <a:lnTo>
                    <a:pt x="445" y="759"/>
                  </a:lnTo>
                  <a:lnTo>
                    <a:pt x="451" y="753"/>
                  </a:lnTo>
                  <a:lnTo>
                    <a:pt x="457" y="747"/>
                  </a:lnTo>
                  <a:lnTo>
                    <a:pt x="462" y="742"/>
                  </a:lnTo>
                  <a:lnTo>
                    <a:pt x="467" y="737"/>
                  </a:lnTo>
                  <a:lnTo>
                    <a:pt x="473" y="731"/>
                  </a:lnTo>
                  <a:lnTo>
                    <a:pt x="478" y="726"/>
                  </a:lnTo>
                  <a:lnTo>
                    <a:pt x="483" y="720"/>
                  </a:lnTo>
                  <a:lnTo>
                    <a:pt x="489" y="714"/>
                  </a:lnTo>
                  <a:lnTo>
                    <a:pt x="494" y="709"/>
                  </a:lnTo>
                  <a:lnTo>
                    <a:pt x="499" y="703"/>
                  </a:lnTo>
                  <a:lnTo>
                    <a:pt x="505" y="698"/>
                  </a:lnTo>
                  <a:lnTo>
                    <a:pt x="511" y="692"/>
                  </a:lnTo>
                  <a:lnTo>
                    <a:pt x="516" y="686"/>
                  </a:lnTo>
                  <a:lnTo>
                    <a:pt x="522" y="681"/>
                  </a:lnTo>
                  <a:lnTo>
                    <a:pt x="527" y="675"/>
                  </a:lnTo>
                  <a:lnTo>
                    <a:pt x="532" y="669"/>
                  </a:lnTo>
                  <a:lnTo>
                    <a:pt x="538" y="664"/>
                  </a:lnTo>
                  <a:lnTo>
                    <a:pt x="543" y="658"/>
                  </a:lnTo>
                  <a:lnTo>
                    <a:pt x="548" y="653"/>
                  </a:lnTo>
                  <a:lnTo>
                    <a:pt x="554" y="646"/>
                  </a:lnTo>
                  <a:lnTo>
                    <a:pt x="559" y="641"/>
                  </a:lnTo>
                  <a:lnTo>
                    <a:pt x="564" y="635"/>
                  </a:lnTo>
                  <a:lnTo>
                    <a:pt x="571" y="629"/>
                  </a:lnTo>
                  <a:lnTo>
                    <a:pt x="576" y="623"/>
                  </a:lnTo>
                  <a:lnTo>
                    <a:pt x="581" y="617"/>
                  </a:lnTo>
                  <a:lnTo>
                    <a:pt x="587" y="612"/>
                  </a:lnTo>
                  <a:lnTo>
                    <a:pt x="592" y="605"/>
                  </a:lnTo>
                  <a:lnTo>
                    <a:pt x="597" y="599"/>
                  </a:lnTo>
                  <a:lnTo>
                    <a:pt x="603" y="594"/>
                  </a:lnTo>
                  <a:lnTo>
                    <a:pt x="608" y="587"/>
                  </a:lnTo>
                  <a:lnTo>
                    <a:pt x="613" y="581"/>
                  </a:lnTo>
                  <a:lnTo>
                    <a:pt x="619" y="576"/>
                  </a:lnTo>
                  <a:lnTo>
                    <a:pt x="624" y="570"/>
                  </a:lnTo>
                  <a:lnTo>
                    <a:pt x="630" y="563"/>
                  </a:lnTo>
                  <a:lnTo>
                    <a:pt x="636" y="557"/>
                  </a:lnTo>
                  <a:lnTo>
                    <a:pt x="641" y="552"/>
                  </a:lnTo>
                  <a:lnTo>
                    <a:pt x="646" y="545"/>
                  </a:lnTo>
                  <a:lnTo>
                    <a:pt x="652" y="539"/>
                  </a:lnTo>
                  <a:lnTo>
                    <a:pt x="657" y="533"/>
                  </a:lnTo>
                  <a:lnTo>
                    <a:pt x="662" y="527"/>
                  </a:lnTo>
                  <a:lnTo>
                    <a:pt x="668" y="521"/>
                  </a:lnTo>
                  <a:lnTo>
                    <a:pt x="673" y="515"/>
                  </a:lnTo>
                  <a:lnTo>
                    <a:pt x="679" y="509"/>
                  </a:lnTo>
                  <a:lnTo>
                    <a:pt x="684" y="502"/>
                  </a:lnTo>
                  <a:lnTo>
                    <a:pt x="690" y="496"/>
                  </a:lnTo>
                  <a:lnTo>
                    <a:pt x="696" y="490"/>
                  </a:lnTo>
                  <a:lnTo>
                    <a:pt x="701" y="483"/>
                  </a:lnTo>
                  <a:lnTo>
                    <a:pt x="706" y="477"/>
                  </a:lnTo>
                  <a:lnTo>
                    <a:pt x="712" y="471"/>
                  </a:lnTo>
                  <a:lnTo>
                    <a:pt x="717" y="465"/>
                  </a:lnTo>
                  <a:lnTo>
                    <a:pt x="722" y="458"/>
                  </a:lnTo>
                  <a:lnTo>
                    <a:pt x="728" y="452"/>
                  </a:lnTo>
                  <a:lnTo>
                    <a:pt x="733" y="446"/>
                  </a:lnTo>
                  <a:lnTo>
                    <a:pt x="738" y="439"/>
                  </a:lnTo>
                  <a:lnTo>
                    <a:pt x="745" y="433"/>
                  </a:lnTo>
                  <a:lnTo>
                    <a:pt x="750" y="426"/>
                  </a:lnTo>
                  <a:lnTo>
                    <a:pt x="755" y="419"/>
                  </a:lnTo>
                  <a:lnTo>
                    <a:pt x="761" y="413"/>
                  </a:lnTo>
                  <a:lnTo>
                    <a:pt x="766" y="407"/>
                  </a:lnTo>
                  <a:lnTo>
                    <a:pt x="771" y="401"/>
                  </a:lnTo>
                  <a:lnTo>
                    <a:pt x="777" y="393"/>
                  </a:lnTo>
                  <a:lnTo>
                    <a:pt x="782" y="387"/>
                  </a:lnTo>
                  <a:lnTo>
                    <a:pt x="787" y="381"/>
                  </a:lnTo>
                  <a:lnTo>
                    <a:pt x="793" y="374"/>
                  </a:lnTo>
                  <a:lnTo>
                    <a:pt x="798" y="367"/>
                  </a:lnTo>
                  <a:lnTo>
                    <a:pt x="804" y="361"/>
                  </a:lnTo>
                  <a:lnTo>
                    <a:pt x="810" y="354"/>
                  </a:lnTo>
                  <a:lnTo>
                    <a:pt x="815" y="347"/>
                  </a:lnTo>
                  <a:lnTo>
                    <a:pt x="820" y="341"/>
                  </a:lnTo>
                  <a:lnTo>
                    <a:pt x="826" y="334"/>
                  </a:lnTo>
                  <a:lnTo>
                    <a:pt x="831" y="327"/>
                  </a:lnTo>
                  <a:lnTo>
                    <a:pt x="836" y="321"/>
                  </a:lnTo>
                  <a:lnTo>
                    <a:pt x="842" y="314"/>
                  </a:lnTo>
                  <a:lnTo>
                    <a:pt x="847" y="307"/>
                  </a:lnTo>
                  <a:lnTo>
                    <a:pt x="852" y="301"/>
                  </a:lnTo>
                  <a:lnTo>
                    <a:pt x="858" y="293"/>
                  </a:lnTo>
                  <a:lnTo>
                    <a:pt x="864" y="287"/>
                  </a:lnTo>
                  <a:lnTo>
                    <a:pt x="869" y="280"/>
                  </a:lnTo>
                  <a:lnTo>
                    <a:pt x="875" y="273"/>
                  </a:lnTo>
                  <a:lnTo>
                    <a:pt x="880" y="266"/>
                  </a:lnTo>
                  <a:lnTo>
                    <a:pt x="885" y="260"/>
                  </a:lnTo>
                  <a:lnTo>
                    <a:pt x="891" y="252"/>
                  </a:lnTo>
                  <a:lnTo>
                    <a:pt x="896" y="245"/>
                  </a:lnTo>
                  <a:lnTo>
                    <a:pt x="902" y="239"/>
                  </a:lnTo>
                  <a:lnTo>
                    <a:pt x="907" y="231"/>
                  </a:lnTo>
                  <a:lnTo>
                    <a:pt x="912" y="225"/>
                  </a:lnTo>
                  <a:lnTo>
                    <a:pt x="918" y="218"/>
                  </a:lnTo>
                  <a:lnTo>
                    <a:pt x="924" y="210"/>
                  </a:lnTo>
                  <a:lnTo>
                    <a:pt x="929" y="204"/>
                  </a:lnTo>
                  <a:lnTo>
                    <a:pt x="935" y="197"/>
                  </a:lnTo>
                  <a:lnTo>
                    <a:pt x="940" y="189"/>
                  </a:lnTo>
                  <a:lnTo>
                    <a:pt x="945" y="182"/>
                  </a:lnTo>
                  <a:lnTo>
                    <a:pt x="951" y="176"/>
                  </a:lnTo>
                  <a:lnTo>
                    <a:pt x="956" y="168"/>
                  </a:lnTo>
                  <a:lnTo>
                    <a:pt x="961" y="161"/>
                  </a:lnTo>
                  <a:lnTo>
                    <a:pt x="967" y="154"/>
                  </a:lnTo>
                  <a:lnTo>
                    <a:pt x="972" y="147"/>
                  </a:lnTo>
                  <a:lnTo>
                    <a:pt x="977" y="140"/>
                  </a:lnTo>
                  <a:lnTo>
                    <a:pt x="984" y="133"/>
                  </a:lnTo>
                  <a:lnTo>
                    <a:pt x="989" y="125"/>
                  </a:lnTo>
                  <a:lnTo>
                    <a:pt x="994" y="118"/>
                  </a:lnTo>
                  <a:lnTo>
                    <a:pt x="1000" y="111"/>
                  </a:lnTo>
                  <a:lnTo>
                    <a:pt x="1005" y="103"/>
                  </a:lnTo>
                  <a:lnTo>
                    <a:pt x="1010" y="96"/>
                  </a:lnTo>
                  <a:lnTo>
                    <a:pt x="1016" y="89"/>
                  </a:lnTo>
                  <a:lnTo>
                    <a:pt x="1021" y="81"/>
                  </a:lnTo>
                  <a:lnTo>
                    <a:pt x="1026" y="74"/>
                  </a:lnTo>
                  <a:lnTo>
                    <a:pt x="1032" y="67"/>
                  </a:lnTo>
                  <a:lnTo>
                    <a:pt x="1037" y="59"/>
                  </a:lnTo>
                  <a:lnTo>
                    <a:pt x="1043" y="52"/>
                  </a:lnTo>
                  <a:lnTo>
                    <a:pt x="1049" y="45"/>
                  </a:lnTo>
                  <a:lnTo>
                    <a:pt x="1054" y="37"/>
                  </a:lnTo>
                  <a:lnTo>
                    <a:pt x="1059" y="30"/>
                  </a:lnTo>
                  <a:lnTo>
                    <a:pt x="1065" y="23"/>
                  </a:lnTo>
                  <a:lnTo>
                    <a:pt x="1070" y="15"/>
                  </a:lnTo>
                  <a:lnTo>
                    <a:pt x="1075" y="8"/>
                  </a:lnTo>
                  <a:lnTo>
                    <a:pt x="1081" y="0"/>
                  </a:lnTo>
                </a:path>
              </a:pathLst>
            </a:custGeom>
            <a:noFill/>
            <a:ln w="11113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247" name="Freeform 67"/>
            <p:cNvSpPr>
              <a:spLocks/>
            </p:cNvSpPr>
            <p:nvPr/>
          </p:nvSpPr>
          <p:spPr bwMode="auto">
            <a:xfrm>
              <a:off x="2950" y="3567"/>
              <a:ext cx="83" cy="120"/>
            </a:xfrm>
            <a:custGeom>
              <a:avLst/>
              <a:gdLst>
                <a:gd name="T0" fmla="*/ 1 w 1082"/>
                <a:gd name="T1" fmla="*/ 118 h 1802"/>
                <a:gd name="T2" fmla="*/ 3 w 1082"/>
                <a:gd name="T3" fmla="*/ 116 h 1802"/>
                <a:gd name="T4" fmla="*/ 5 w 1082"/>
                <a:gd name="T5" fmla="*/ 114 h 1802"/>
                <a:gd name="T6" fmla="*/ 6 w 1082"/>
                <a:gd name="T7" fmla="*/ 112 h 1802"/>
                <a:gd name="T8" fmla="*/ 8 w 1082"/>
                <a:gd name="T9" fmla="*/ 110 h 1802"/>
                <a:gd name="T10" fmla="*/ 10 w 1082"/>
                <a:gd name="T11" fmla="*/ 108 h 1802"/>
                <a:gd name="T12" fmla="*/ 11 w 1082"/>
                <a:gd name="T13" fmla="*/ 106 h 1802"/>
                <a:gd name="T14" fmla="*/ 13 w 1082"/>
                <a:gd name="T15" fmla="*/ 104 h 1802"/>
                <a:gd name="T16" fmla="*/ 15 w 1082"/>
                <a:gd name="T17" fmla="*/ 102 h 1802"/>
                <a:gd name="T18" fmla="*/ 16 w 1082"/>
                <a:gd name="T19" fmla="*/ 100 h 1802"/>
                <a:gd name="T20" fmla="*/ 18 w 1082"/>
                <a:gd name="T21" fmla="*/ 97 h 1802"/>
                <a:gd name="T22" fmla="*/ 20 w 1082"/>
                <a:gd name="T23" fmla="*/ 95 h 1802"/>
                <a:gd name="T24" fmla="*/ 21 w 1082"/>
                <a:gd name="T25" fmla="*/ 93 h 1802"/>
                <a:gd name="T26" fmla="*/ 23 w 1082"/>
                <a:gd name="T27" fmla="*/ 91 h 1802"/>
                <a:gd name="T28" fmla="*/ 25 w 1082"/>
                <a:gd name="T29" fmla="*/ 89 h 1802"/>
                <a:gd name="T30" fmla="*/ 26 w 1082"/>
                <a:gd name="T31" fmla="*/ 86 h 1802"/>
                <a:gd name="T32" fmla="*/ 28 w 1082"/>
                <a:gd name="T33" fmla="*/ 84 h 1802"/>
                <a:gd name="T34" fmla="*/ 30 w 1082"/>
                <a:gd name="T35" fmla="*/ 82 h 1802"/>
                <a:gd name="T36" fmla="*/ 31 w 1082"/>
                <a:gd name="T37" fmla="*/ 79 h 1802"/>
                <a:gd name="T38" fmla="*/ 33 w 1082"/>
                <a:gd name="T39" fmla="*/ 77 h 1802"/>
                <a:gd name="T40" fmla="*/ 35 w 1082"/>
                <a:gd name="T41" fmla="*/ 75 h 1802"/>
                <a:gd name="T42" fmla="*/ 36 w 1082"/>
                <a:gd name="T43" fmla="*/ 72 h 1802"/>
                <a:gd name="T44" fmla="*/ 38 w 1082"/>
                <a:gd name="T45" fmla="*/ 70 h 1802"/>
                <a:gd name="T46" fmla="*/ 40 w 1082"/>
                <a:gd name="T47" fmla="*/ 68 h 1802"/>
                <a:gd name="T48" fmla="*/ 41 w 1082"/>
                <a:gd name="T49" fmla="*/ 65 h 1802"/>
                <a:gd name="T50" fmla="*/ 43 w 1082"/>
                <a:gd name="T51" fmla="*/ 63 h 1802"/>
                <a:gd name="T52" fmla="*/ 45 w 1082"/>
                <a:gd name="T53" fmla="*/ 60 h 1802"/>
                <a:gd name="T54" fmla="*/ 46 w 1082"/>
                <a:gd name="T55" fmla="*/ 58 h 1802"/>
                <a:gd name="T56" fmla="*/ 48 w 1082"/>
                <a:gd name="T57" fmla="*/ 55 h 1802"/>
                <a:gd name="T58" fmla="*/ 50 w 1082"/>
                <a:gd name="T59" fmla="*/ 53 h 1802"/>
                <a:gd name="T60" fmla="*/ 51 w 1082"/>
                <a:gd name="T61" fmla="*/ 50 h 1802"/>
                <a:gd name="T62" fmla="*/ 53 w 1082"/>
                <a:gd name="T63" fmla="*/ 48 h 1802"/>
                <a:gd name="T64" fmla="*/ 55 w 1082"/>
                <a:gd name="T65" fmla="*/ 45 h 1802"/>
                <a:gd name="T66" fmla="*/ 56 w 1082"/>
                <a:gd name="T67" fmla="*/ 43 h 1802"/>
                <a:gd name="T68" fmla="*/ 58 w 1082"/>
                <a:gd name="T69" fmla="*/ 40 h 1802"/>
                <a:gd name="T70" fmla="*/ 60 w 1082"/>
                <a:gd name="T71" fmla="*/ 38 h 1802"/>
                <a:gd name="T72" fmla="*/ 61 w 1082"/>
                <a:gd name="T73" fmla="*/ 35 h 1802"/>
                <a:gd name="T74" fmla="*/ 63 w 1082"/>
                <a:gd name="T75" fmla="*/ 32 h 1802"/>
                <a:gd name="T76" fmla="*/ 65 w 1082"/>
                <a:gd name="T77" fmla="*/ 30 h 1802"/>
                <a:gd name="T78" fmla="*/ 66 w 1082"/>
                <a:gd name="T79" fmla="*/ 27 h 1802"/>
                <a:gd name="T80" fmla="*/ 68 w 1082"/>
                <a:gd name="T81" fmla="*/ 25 h 1802"/>
                <a:gd name="T82" fmla="*/ 70 w 1082"/>
                <a:gd name="T83" fmla="*/ 22 h 1802"/>
                <a:gd name="T84" fmla="*/ 71 w 1082"/>
                <a:gd name="T85" fmla="*/ 19 h 1802"/>
                <a:gd name="T86" fmla="*/ 73 w 1082"/>
                <a:gd name="T87" fmla="*/ 16 h 1802"/>
                <a:gd name="T88" fmla="*/ 75 w 1082"/>
                <a:gd name="T89" fmla="*/ 14 h 1802"/>
                <a:gd name="T90" fmla="*/ 76 w 1082"/>
                <a:gd name="T91" fmla="*/ 11 h 1802"/>
                <a:gd name="T92" fmla="*/ 78 w 1082"/>
                <a:gd name="T93" fmla="*/ 8 h 1802"/>
                <a:gd name="T94" fmla="*/ 80 w 1082"/>
                <a:gd name="T95" fmla="*/ 6 h 1802"/>
                <a:gd name="T96" fmla="*/ 81 w 1082"/>
                <a:gd name="T97" fmla="*/ 3 h 1802"/>
                <a:gd name="T98" fmla="*/ 83 w 1082"/>
                <a:gd name="T99" fmla="*/ 0 h 18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82" h="1802">
                  <a:moveTo>
                    <a:pt x="0" y="1802"/>
                  </a:moveTo>
                  <a:lnTo>
                    <a:pt x="5" y="1795"/>
                  </a:lnTo>
                  <a:lnTo>
                    <a:pt x="10" y="1787"/>
                  </a:lnTo>
                  <a:lnTo>
                    <a:pt x="16" y="1779"/>
                  </a:lnTo>
                  <a:lnTo>
                    <a:pt x="22" y="1772"/>
                  </a:lnTo>
                  <a:lnTo>
                    <a:pt x="27" y="1765"/>
                  </a:lnTo>
                  <a:lnTo>
                    <a:pt x="33" y="1756"/>
                  </a:lnTo>
                  <a:lnTo>
                    <a:pt x="38" y="1749"/>
                  </a:lnTo>
                  <a:lnTo>
                    <a:pt x="43" y="1742"/>
                  </a:lnTo>
                  <a:lnTo>
                    <a:pt x="49" y="1734"/>
                  </a:lnTo>
                  <a:lnTo>
                    <a:pt x="54" y="1726"/>
                  </a:lnTo>
                  <a:lnTo>
                    <a:pt x="60" y="1718"/>
                  </a:lnTo>
                  <a:lnTo>
                    <a:pt x="65" y="1711"/>
                  </a:lnTo>
                  <a:lnTo>
                    <a:pt x="70" y="1703"/>
                  </a:lnTo>
                  <a:lnTo>
                    <a:pt x="77" y="1695"/>
                  </a:lnTo>
                  <a:lnTo>
                    <a:pt x="82" y="1688"/>
                  </a:lnTo>
                  <a:lnTo>
                    <a:pt x="87" y="1680"/>
                  </a:lnTo>
                  <a:lnTo>
                    <a:pt x="93" y="1672"/>
                  </a:lnTo>
                  <a:lnTo>
                    <a:pt x="98" y="1664"/>
                  </a:lnTo>
                  <a:lnTo>
                    <a:pt x="103" y="1657"/>
                  </a:lnTo>
                  <a:lnTo>
                    <a:pt x="109" y="1648"/>
                  </a:lnTo>
                  <a:lnTo>
                    <a:pt x="114" y="1641"/>
                  </a:lnTo>
                  <a:lnTo>
                    <a:pt x="119" y="1632"/>
                  </a:lnTo>
                  <a:lnTo>
                    <a:pt x="125" y="1625"/>
                  </a:lnTo>
                  <a:lnTo>
                    <a:pt x="130" y="1617"/>
                  </a:lnTo>
                  <a:lnTo>
                    <a:pt x="136" y="1609"/>
                  </a:lnTo>
                  <a:lnTo>
                    <a:pt x="142" y="1601"/>
                  </a:lnTo>
                  <a:lnTo>
                    <a:pt x="147" y="1594"/>
                  </a:lnTo>
                  <a:lnTo>
                    <a:pt x="152" y="1585"/>
                  </a:lnTo>
                  <a:lnTo>
                    <a:pt x="158" y="1578"/>
                  </a:lnTo>
                  <a:lnTo>
                    <a:pt x="163" y="1569"/>
                  </a:lnTo>
                  <a:lnTo>
                    <a:pt x="168" y="1561"/>
                  </a:lnTo>
                  <a:lnTo>
                    <a:pt x="174" y="1554"/>
                  </a:lnTo>
                  <a:lnTo>
                    <a:pt x="179" y="1545"/>
                  </a:lnTo>
                  <a:lnTo>
                    <a:pt x="184" y="1537"/>
                  </a:lnTo>
                  <a:lnTo>
                    <a:pt x="190" y="1529"/>
                  </a:lnTo>
                  <a:lnTo>
                    <a:pt x="196" y="1521"/>
                  </a:lnTo>
                  <a:lnTo>
                    <a:pt x="201" y="1513"/>
                  </a:lnTo>
                  <a:lnTo>
                    <a:pt x="207" y="1504"/>
                  </a:lnTo>
                  <a:lnTo>
                    <a:pt x="212" y="1497"/>
                  </a:lnTo>
                  <a:lnTo>
                    <a:pt x="217" y="1489"/>
                  </a:lnTo>
                  <a:lnTo>
                    <a:pt x="223" y="1480"/>
                  </a:lnTo>
                  <a:lnTo>
                    <a:pt x="228" y="1472"/>
                  </a:lnTo>
                  <a:lnTo>
                    <a:pt x="233" y="1463"/>
                  </a:lnTo>
                  <a:lnTo>
                    <a:pt x="239" y="1456"/>
                  </a:lnTo>
                  <a:lnTo>
                    <a:pt x="244" y="1448"/>
                  </a:lnTo>
                  <a:lnTo>
                    <a:pt x="249" y="1439"/>
                  </a:lnTo>
                  <a:lnTo>
                    <a:pt x="256" y="1431"/>
                  </a:lnTo>
                  <a:lnTo>
                    <a:pt x="261" y="1422"/>
                  </a:lnTo>
                  <a:lnTo>
                    <a:pt x="266" y="1414"/>
                  </a:lnTo>
                  <a:lnTo>
                    <a:pt x="272" y="1406"/>
                  </a:lnTo>
                  <a:lnTo>
                    <a:pt x="277" y="1397"/>
                  </a:lnTo>
                  <a:lnTo>
                    <a:pt x="283" y="1389"/>
                  </a:lnTo>
                  <a:lnTo>
                    <a:pt x="288" y="1380"/>
                  </a:lnTo>
                  <a:lnTo>
                    <a:pt x="293" y="1372"/>
                  </a:lnTo>
                  <a:lnTo>
                    <a:pt x="299" y="1364"/>
                  </a:lnTo>
                  <a:lnTo>
                    <a:pt x="304" y="1355"/>
                  </a:lnTo>
                  <a:lnTo>
                    <a:pt x="309" y="1347"/>
                  </a:lnTo>
                  <a:lnTo>
                    <a:pt x="316" y="1338"/>
                  </a:lnTo>
                  <a:lnTo>
                    <a:pt x="321" y="1330"/>
                  </a:lnTo>
                  <a:lnTo>
                    <a:pt x="326" y="1322"/>
                  </a:lnTo>
                  <a:lnTo>
                    <a:pt x="332" y="1313"/>
                  </a:lnTo>
                  <a:lnTo>
                    <a:pt x="337" y="1305"/>
                  </a:lnTo>
                  <a:lnTo>
                    <a:pt x="342" y="1296"/>
                  </a:lnTo>
                  <a:lnTo>
                    <a:pt x="348" y="1288"/>
                  </a:lnTo>
                  <a:lnTo>
                    <a:pt x="353" y="1280"/>
                  </a:lnTo>
                  <a:lnTo>
                    <a:pt x="358" y="1270"/>
                  </a:lnTo>
                  <a:lnTo>
                    <a:pt x="364" y="1262"/>
                  </a:lnTo>
                  <a:lnTo>
                    <a:pt x="369" y="1253"/>
                  </a:lnTo>
                  <a:lnTo>
                    <a:pt x="375" y="1245"/>
                  </a:lnTo>
                  <a:lnTo>
                    <a:pt x="381" y="1237"/>
                  </a:lnTo>
                  <a:lnTo>
                    <a:pt x="386" y="1227"/>
                  </a:lnTo>
                  <a:lnTo>
                    <a:pt x="391" y="1219"/>
                  </a:lnTo>
                  <a:lnTo>
                    <a:pt x="397" y="1210"/>
                  </a:lnTo>
                  <a:lnTo>
                    <a:pt x="402" y="1202"/>
                  </a:lnTo>
                  <a:lnTo>
                    <a:pt x="407" y="1192"/>
                  </a:lnTo>
                  <a:lnTo>
                    <a:pt x="413" y="1184"/>
                  </a:lnTo>
                  <a:lnTo>
                    <a:pt x="418" y="1176"/>
                  </a:lnTo>
                  <a:lnTo>
                    <a:pt x="423" y="1166"/>
                  </a:lnTo>
                  <a:lnTo>
                    <a:pt x="429" y="1158"/>
                  </a:lnTo>
                  <a:lnTo>
                    <a:pt x="435" y="1148"/>
                  </a:lnTo>
                  <a:lnTo>
                    <a:pt x="440" y="1140"/>
                  </a:lnTo>
                  <a:lnTo>
                    <a:pt x="446" y="1132"/>
                  </a:lnTo>
                  <a:lnTo>
                    <a:pt x="451" y="1122"/>
                  </a:lnTo>
                  <a:lnTo>
                    <a:pt x="456" y="1114"/>
                  </a:lnTo>
                  <a:lnTo>
                    <a:pt x="462" y="1104"/>
                  </a:lnTo>
                  <a:lnTo>
                    <a:pt x="467" y="1096"/>
                  </a:lnTo>
                  <a:lnTo>
                    <a:pt x="472" y="1086"/>
                  </a:lnTo>
                  <a:lnTo>
                    <a:pt x="478" y="1078"/>
                  </a:lnTo>
                  <a:lnTo>
                    <a:pt x="483" y="1069"/>
                  </a:lnTo>
                  <a:lnTo>
                    <a:pt x="488" y="1060"/>
                  </a:lnTo>
                  <a:lnTo>
                    <a:pt x="495" y="1051"/>
                  </a:lnTo>
                  <a:lnTo>
                    <a:pt x="500" y="1042"/>
                  </a:lnTo>
                  <a:lnTo>
                    <a:pt x="506" y="1033"/>
                  </a:lnTo>
                  <a:lnTo>
                    <a:pt x="511" y="1024"/>
                  </a:lnTo>
                  <a:lnTo>
                    <a:pt x="516" y="1015"/>
                  </a:lnTo>
                  <a:lnTo>
                    <a:pt x="522" y="1007"/>
                  </a:lnTo>
                  <a:lnTo>
                    <a:pt x="527" y="997"/>
                  </a:lnTo>
                  <a:lnTo>
                    <a:pt x="532" y="988"/>
                  </a:lnTo>
                  <a:lnTo>
                    <a:pt x="538" y="979"/>
                  </a:lnTo>
                  <a:lnTo>
                    <a:pt x="543" y="970"/>
                  </a:lnTo>
                  <a:lnTo>
                    <a:pt x="549" y="960"/>
                  </a:lnTo>
                  <a:lnTo>
                    <a:pt x="555" y="952"/>
                  </a:lnTo>
                  <a:lnTo>
                    <a:pt x="560" y="943"/>
                  </a:lnTo>
                  <a:lnTo>
                    <a:pt x="565" y="933"/>
                  </a:lnTo>
                  <a:lnTo>
                    <a:pt x="571" y="924"/>
                  </a:lnTo>
                  <a:lnTo>
                    <a:pt x="576" y="915"/>
                  </a:lnTo>
                  <a:lnTo>
                    <a:pt x="581" y="906"/>
                  </a:lnTo>
                  <a:lnTo>
                    <a:pt x="587" y="896"/>
                  </a:lnTo>
                  <a:lnTo>
                    <a:pt x="592" y="887"/>
                  </a:lnTo>
                  <a:lnTo>
                    <a:pt x="597" y="878"/>
                  </a:lnTo>
                  <a:lnTo>
                    <a:pt x="603" y="869"/>
                  </a:lnTo>
                  <a:lnTo>
                    <a:pt x="609" y="860"/>
                  </a:lnTo>
                  <a:lnTo>
                    <a:pt x="614" y="850"/>
                  </a:lnTo>
                  <a:lnTo>
                    <a:pt x="620" y="841"/>
                  </a:lnTo>
                  <a:lnTo>
                    <a:pt x="625" y="831"/>
                  </a:lnTo>
                  <a:lnTo>
                    <a:pt x="630" y="822"/>
                  </a:lnTo>
                  <a:lnTo>
                    <a:pt x="636" y="813"/>
                  </a:lnTo>
                  <a:lnTo>
                    <a:pt x="641" y="804"/>
                  </a:lnTo>
                  <a:lnTo>
                    <a:pt x="646" y="794"/>
                  </a:lnTo>
                  <a:lnTo>
                    <a:pt x="652" y="785"/>
                  </a:lnTo>
                  <a:lnTo>
                    <a:pt x="657" y="776"/>
                  </a:lnTo>
                  <a:lnTo>
                    <a:pt x="662" y="766"/>
                  </a:lnTo>
                  <a:lnTo>
                    <a:pt x="669" y="757"/>
                  </a:lnTo>
                  <a:lnTo>
                    <a:pt x="674" y="747"/>
                  </a:lnTo>
                  <a:lnTo>
                    <a:pt x="679" y="738"/>
                  </a:lnTo>
                  <a:lnTo>
                    <a:pt x="685" y="728"/>
                  </a:lnTo>
                  <a:lnTo>
                    <a:pt x="690" y="719"/>
                  </a:lnTo>
                  <a:lnTo>
                    <a:pt x="695" y="709"/>
                  </a:lnTo>
                  <a:lnTo>
                    <a:pt x="701" y="700"/>
                  </a:lnTo>
                  <a:lnTo>
                    <a:pt x="706" y="691"/>
                  </a:lnTo>
                  <a:lnTo>
                    <a:pt x="711" y="680"/>
                  </a:lnTo>
                  <a:lnTo>
                    <a:pt x="717" y="671"/>
                  </a:lnTo>
                  <a:lnTo>
                    <a:pt x="722" y="661"/>
                  </a:lnTo>
                  <a:lnTo>
                    <a:pt x="729" y="652"/>
                  </a:lnTo>
                  <a:lnTo>
                    <a:pt x="734" y="642"/>
                  </a:lnTo>
                  <a:lnTo>
                    <a:pt x="739" y="633"/>
                  </a:lnTo>
                  <a:lnTo>
                    <a:pt x="745" y="623"/>
                  </a:lnTo>
                  <a:lnTo>
                    <a:pt x="750" y="613"/>
                  </a:lnTo>
                  <a:lnTo>
                    <a:pt x="755" y="603"/>
                  </a:lnTo>
                  <a:lnTo>
                    <a:pt x="761" y="594"/>
                  </a:lnTo>
                  <a:lnTo>
                    <a:pt x="766" y="584"/>
                  </a:lnTo>
                  <a:lnTo>
                    <a:pt x="771" y="575"/>
                  </a:lnTo>
                  <a:lnTo>
                    <a:pt x="777" y="565"/>
                  </a:lnTo>
                  <a:lnTo>
                    <a:pt x="782" y="555"/>
                  </a:lnTo>
                  <a:lnTo>
                    <a:pt x="788" y="546"/>
                  </a:lnTo>
                  <a:lnTo>
                    <a:pt x="794" y="535"/>
                  </a:lnTo>
                  <a:lnTo>
                    <a:pt x="799" y="526"/>
                  </a:lnTo>
                  <a:lnTo>
                    <a:pt x="804" y="516"/>
                  </a:lnTo>
                  <a:lnTo>
                    <a:pt x="810" y="507"/>
                  </a:lnTo>
                  <a:lnTo>
                    <a:pt x="815" y="496"/>
                  </a:lnTo>
                  <a:lnTo>
                    <a:pt x="820" y="487"/>
                  </a:lnTo>
                  <a:lnTo>
                    <a:pt x="826" y="476"/>
                  </a:lnTo>
                  <a:lnTo>
                    <a:pt x="831" y="467"/>
                  </a:lnTo>
                  <a:lnTo>
                    <a:pt x="836" y="457"/>
                  </a:lnTo>
                  <a:lnTo>
                    <a:pt x="842" y="447"/>
                  </a:lnTo>
                  <a:lnTo>
                    <a:pt x="848" y="437"/>
                  </a:lnTo>
                  <a:lnTo>
                    <a:pt x="853" y="427"/>
                  </a:lnTo>
                  <a:lnTo>
                    <a:pt x="859" y="418"/>
                  </a:lnTo>
                  <a:lnTo>
                    <a:pt x="864" y="408"/>
                  </a:lnTo>
                  <a:lnTo>
                    <a:pt x="869" y="398"/>
                  </a:lnTo>
                  <a:lnTo>
                    <a:pt x="875" y="388"/>
                  </a:lnTo>
                  <a:lnTo>
                    <a:pt x="880" y="378"/>
                  </a:lnTo>
                  <a:lnTo>
                    <a:pt x="885" y="368"/>
                  </a:lnTo>
                  <a:lnTo>
                    <a:pt x="891" y="358"/>
                  </a:lnTo>
                  <a:lnTo>
                    <a:pt x="896" y="347"/>
                  </a:lnTo>
                  <a:lnTo>
                    <a:pt x="901" y="338"/>
                  </a:lnTo>
                  <a:lnTo>
                    <a:pt x="908" y="327"/>
                  </a:lnTo>
                  <a:lnTo>
                    <a:pt x="913" y="318"/>
                  </a:lnTo>
                  <a:lnTo>
                    <a:pt x="918" y="307"/>
                  </a:lnTo>
                  <a:lnTo>
                    <a:pt x="924" y="298"/>
                  </a:lnTo>
                  <a:lnTo>
                    <a:pt x="929" y="287"/>
                  </a:lnTo>
                  <a:lnTo>
                    <a:pt x="934" y="277"/>
                  </a:lnTo>
                  <a:lnTo>
                    <a:pt x="940" y="267"/>
                  </a:lnTo>
                  <a:lnTo>
                    <a:pt x="945" y="257"/>
                  </a:lnTo>
                  <a:lnTo>
                    <a:pt x="951" y="246"/>
                  </a:lnTo>
                  <a:lnTo>
                    <a:pt x="956" y="237"/>
                  </a:lnTo>
                  <a:lnTo>
                    <a:pt x="962" y="226"/>
                  </a:lnTo>
                  <a:lnTo>
                    <a:pt x="968" y="216"/>
                  </a:lnTo>
                  <a:lnTo>
                    <a:pt x="973" y="206"/>
                  </a:lnTo>
                  <a:lnTo>
                    <a:pt x="978" y="196"/>
                  </a:lnTo>
                  <a:lnTo>
                    <a:pt x="984" y="185"/>
                  </a:lnTo>
                  <a:lnTo>
                    <a:pt x="989" y="175"/>
                  </a:lnTo>
                  <a:lnTo>
                    <a:pt x="994" y="166"/>
                  </a:lnTo>
                  <a:lnTo>
                    <a:pt x="1000" y="155"/>
                  </a:lnTo>
                  <a:lnTo>
                    <a:pt x="1005" y="145"/>
                  </a:lnTo>
                  <a:lnTo>
                    <a:pt x="1010" y="134"/>
                  </a:lnTo>
                  <a:lnTo>
                    <a:pt x="1016" y="124"/>
                  </a:lnTo>
                  <a:lnTo>
                    <a:pt x="1022" y="114"/>
                  </a:lnTo>
                  <a:lnTo>
                    <a:pt x="1027" y="104"/>
                  </a:lnTo>
                  <a:lnTo>
                    <a:pt x="1033" y="93"/>
                  </a:lnTo>
                  <a:lnTo>
                    <a:pt x="1038" y="83"/>
                  </a:lnTo>
                  <a:lnTo>
                    <a:pt x="1043" y="72"/>
                  </a:lnTo>
                  <a:lnTo>
                    <a:pt x="1049" y="62"/>
                  </a:lnTo>
                  <a:lnTo>
                    <a:pt x="1054" y="51"/>
                  </a:lnTo>
                  <a:lnTo>
                    <a:pt x="1059" y="42"/>
                  </a:lnTo>
                  <a:lnTo>
                    <a:pt x="1065" y="31"/>
                  </a:lnTo>
                  <a:lnTo>
                    <a:pt x="1070" y="21"/>
                  </a:lnTo>
                  <a:lnTo>
                    <a:pt x="1075" y="10"/>
                  </a:lnTo>
                  <a:lnTo>
                    <a:pt x="1082" y="0"/>
                  </a:lnTo>
                </a:path>
              </a:pathLst>
            </a:custGeom>
            <a:noFill/>
            <a:ln w="11113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248" name="Freeform 68"/>
            <p:cNvSpPr>
              <a:spLocks/>
            </p:cNvSpPr>
            <p:nvPr/>
          </p:nvSpPr>
          <p:spPr bwMode="auto">
            <a:xfrm>
              <a:off x="3033" y="3414"/>
              <a:ext cx="83" cy="153"/>
            </a:xfrm>
            <a:custGeom>
              <a:avLst/>
              <a:gdLst>
                <a:gd name="T0" fmla="*/ 1 w 1081"/>
                <a:gd name="T1" fmla="*/ 151 h 2294"/>
                <a:gd name="T2" fmla="*/ 3 w 1081"/>
                <a:gd name="T3" fmla="*/ 148 h 2294"/>
                <a:gd name="T4" fmla="*/ 5 w 1081"/>
                <a:gd name="T5" fmla="*/ 145 h 2294"/>
                <a:gd name="T6" fmla="*/ 6 w 1081"/>
                <a:gd name="T7" fmla="*/ 142 h 2294"/>
                <a:gd name="T8" fmla="*/ 8 w 1081"/>
                <a:gd name="T9" fmla="*/ 140 h 2294"/>
                <a:gd name="T10" fmla="*/ 10 w 1081"/>
                <a:gd name="T11" fmla="*/ 137 h 2294"/>
                <a:gd name="T12" fmla="*/ 11 w 1081"/>
                <a:gd name="T13" fmla="*/ 134 h 2294"/>
                <a:gd name="T14" fmla="*/ 13 w 1081"/>
                <a:gd name="T15" fmla="*/ 131 h 2294"/>
                <a:gd name="T16" fmla="*/ 15 w 1081"/>
                <a:gd name="T17" fmla="*/ 128 h 2294"/>
                <a:gd name="T18" fmla="*/ 16 w 1081"/>
                <a:gd name="T19" fmla="*/ 125 h 2294"/>
                <a:gd name="T20" fmla="*/ 18 w 1081"/>
                <a:gd name="T21" fmla="*/ 122 h 2294"/>
                <a:gd name="T22" fmla="*/ 20 w 1081"/>
                <a:gd name="T23" fmla="*/ 119 h 2294"/>
                <a:gd name="T24" fmla="*/ 21 w 1081"/>
                <a:gd name="T25" fmla="*/ 116 h 2294"/>
                <a:gd name="T26" fmla="*/ 23 w 1081"/>
                <a:gd name="T27" fmla="*/ 113 h 2294"/>
                <a:gd name="T28" fmla="*/ 25 w 1081"/>
                <a:gd name="T29" fmla="*/ 110 h 2294"/>
                <a:gd name="T30" fmla="*/ 26 w 1081"/>
                <a:gd name="T31" fmla="*/ 107 h 2294"/>
                <a:gd name="T32" fmla="*/ 28 w 1081"/>
                <a:gd name="T33" fmla="*/ 104 h 2294"/>
                <a:gd name="T34" fmla="*/ 30 w 1081"/>
                <a:gd name="T35" fmla="*/ 101 h 2294"/>
                <a:gd name="T36" fmla="*/ 31 w 1081"/>
                <a:gd name="T37" fmla="*/ 98 h 2294"/>
                <a:gd name="T38" fmla="*/ 33 w 1081"/>
                <a:gd name="T39" fmla="*/ 95 h 2294"/>
                <a:gd name="T40" fmla="*/ 35 w 1081"/>
                <a:gd name="T41" fmla="*/ 92 h 2294"/>
                <a:gd name="T42" fmla="*/ 36 w 1081"/>
                <a:gd name="T43" fmla="*/ 89 h 2294"/>
                <a:gd name="T44" fmla="*/ 38 w 1081"/>
                <a:gd name="T45" fmla="*/ 86 h 2294"/>
                <a:gd name="T46" fmla="*/ 40 w 1081"/>
                <a:gd name="T47" fmla="*/ 83 h 2294"/>
                <a:gd name="T48" fmla="*/ 41 w 1081"/>
                <a:gd name="T49" fmla="*/ 80 h 2294"/>
                <a:gd name="T50" fmla="*/ 43 w 1081"/>
                <a:gd name="T51" fmla="*/ 77 h 2294"/>
                <a:gd name="T52" fmla="*/ 45 w 1081"/>
                <a:gd name="T53" fmla="*/ 74 h 2294"/>
                <a:gd name="T54" fmla="*/ 46 w 1081"/>
                <a:gd name="T55" fmla="*/ 71 h 2294"/>
                <a:gd name="T56" fmla="*/ 48 w 1081"/>
                <a:gd name="T57" fmla="*/ 68 h 2294"/>
                <a:gd name="T58" fmla="*/ 50 w 1081"/>
                <a:gd name="T59" fmla="*/ 64 h 2294"/>
                <a:gd name="T60" fmla="*/ 51 w 1081"/>
                <a:gd name="T61" fmla="*/ 61 h 2294"/>
                <a:gd name="T62" fmla="*/ 53 w 1081"/>
                <a:gd name="T63" fmla="*/ 58 h 2294"/>
                <a:gd name="T64" fmla="*/ 55 w 1081"/>
                <a:gd name="T65" fmla="*/ 55 h 2294"/>
                <a:gd name="T66" fmla="*/ 56 w 1081"/>
                <a:gd name="T67" fmla="*/ 52 h 2294"/>
                <a:gd name="T68" fmla="*/ 58 w 1081"/>
                <a:gd name="T69" fmla="*/ 49 h 2294"/>
                <a:gd name="T70" fmla="*/ 60 w 1081"/>
                <a:gd name="T71" fmla="*/ 46 h 2294"/>
                <a:gd name="T72" fmla="*/ 61 w 1081"/>
                <a:gd name="T73" fmla="*/ 42 h 2294"/>
                <a:gd name="T74" fmla="*/ 63 w 1081"/>
                <a:gd name="T75" fmla="*/ 39 h 2294"/>
                <a:gd name="T76" fmla="*/ 65 w 1081"/>
                <a:gd name="T77" fmla="*/ 36 h 2294"/>
                <a:gd name="T78" fmla="*/ 66 w 1081"/>
                <a:gd name="T79" fmla="*/ 33 h 2294"/>
                <a:gd name="T80" fmla="*/ 68 w 1081"/>
                <a:gd name="T81" fmla="*/ 29 h 2294"/>
                <a:gd name="T82" fmla="*/ 70 w 1081"/>
                <a:gd name="T83" fmla="*/ 26 h 2294"/>
                <a:gd name="T84" fmla="*/ 71 w 1081"/>
                <a:gd name="T85" fmla="*/ 23 h 2294"/>
                <a:gd name="T86" fmla="*/ 73 w 1081"/>
                <a:gd name="T87" fmla="*/ 20 h 2294"/>
                <a:gd name="T88" fmla="*/ 75 w 1081"/>
                <a:gd name="T89" fmla="*/ 16 h 2294"/>
                <a:gd name="T90" fmla="*/ 76 w 1081"/>
                <a:gd name="T91" fmla="*/ 13 h 2294"/>
                <a:gd name="T92" fmla="*/ 78 w 1081"/>
                <a:gd name="T93" fmla="*/ 10 h 2294"/>
                <a:gd name="T94" fmla="*/ 80 w 1081"/>
                <a:gd name="T95" fmla="*/ 7 h 2294"/>
                <a:gd name="T96" fmla="*/ 81 w 1081"/>
                <a:gd name="T97" fmla="*/ 3 h 2294"/>
                <a:gd name="T98" fmla="*/ 83 w 1081"/>
                <a:gd name="T99" fmla="*/ 0 h 229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81" h="2294">
                  <a:moveTo>
                    <a:pt x="0" y="2294"/>
                  </a:moveTo>
                  <a:lnTo>
                    <a:pt x="5" y="2283"/>
                  </a:lnTo>
                  <a:lnTo>
                    <a:pt x="10" y="2273"/>
                  </a:lnTo>
                  <a:lnTo>
                    <a:pt x="16" y="2262"/>
                  </a:lnTo>
                  <a:lnTo>
                    <a:pt x="21" y="2252"/>
                  </a:lnTo>
                  <a:lnTo>
                    <a:pt x="26" y="2241"/>
                  </a:lnTo>
                  <a:lnTo>
                    <a:pt x="32" y="2231"/>
                  </a:lnTo>
                  <a:lnTo>
                    <a:pt x="37" y="2220"/>
                  </a:lnTo>
                  <a:lnTo>
                    <a:pt x="42" y="2210"/>
                  </a:lnTo>
                  <a:lnTo>
                    <a:pt x="48" y="2199"/>
                  </a:lnTo>
                  <a:lnTo>
                    <a:pt x="53" y="2189"/>
                  </a:lnTo>
                  <a:lnTo>
                    <a:pt x="59" y="2178"/>
                  </a:lnTo>
                  <a:lnTo>
                    <a:pt x="65" y="2167"/>
                  </a:lnTo>
                  <a:lnTo>
                    <a:pt x="70" y="2156"/>
                  </a:lnTo>
                  <a:lnTo>
                    <a:pt x="75" y="2146"/>
                  </a:lnTo>
                  <a:lnTo>
                    <a:pt x="81" y="2135"/>
                  </a:lnTo>
                  <a:lnTo>
                    <a:pt x="86" y="2125"/>
                  </a:lnTo>
                  <a:lnTo>
                    <a:pt x="91" y="2114"/>
                  </a:lnTo>
                  <a:lnTo>
                    <a:pt x="97" y="2104"/>
                  </a:lnTo>
                  <a:lnTo>
                    <a:pt x="102" y="2092"/>
                  </a:lnTo>
                  <a:lnTo>
                    <a:pt x="108" y="2082"/>
                  </a:lnTo>
                  <a:lnTo>
                    <a:pt x="113" y="2071"/>
                  </a:lnTo>
                  <a:lnTo>
                    <a:pt x="119" y="2061"/>
                  </a:lnTo>
                  <a:lnTo>
                    <a:pt x="125" y="2050"/>
                  </a:lnTo>
                  <a:lnTo>
                    <a:pt x="130" y="2038"/>
                  </a:lnTo>
                  <a:lnTo>
                    <a:pt x="135" y="2028"/>
                  </a:lnTo>
                  <a:lnTo>
                    <a:pt x="141" y="2017"/>
                  </a:lnTo>
                  <a:lnTo>
                    <a:pt x="146" y="2007"/>
                  </a:lnTo>
                  <a:lnTo>
                    <a:pt x="151" y="1995"/>
                  </a:lnTo>
                  <a:lnTo>
                    <a:pt x="157" y="1985"/>
                  </a:lnTo>
                  <a:lnTo>
                    <a:pt x="162" y="1974"/>
                  </a:lnTo>
                  <a:lnTo>
                    <a:pt x="167" y="1963"/>
                  </a:lnTo>
                  <a:lnTo>
                    <a:pt x="173" y="1952"/>
                  </a:lnTo>
                  <a:lnTo>
                    <a:pt x="179" y="1942"/>
                  </a:lnTo>
                  <a:lnTo>
                    <a:pt x="184" y="1930"/>
                  </a:lnTo>
                  <a:lnTo>
                    <a:pt x="190" y="1920"/>
                  </a:lnTo>
                  <a:lnTo>
                    <a:pt x="195" y="1909"/>
                  </a:lnTo>
                  <a:lnTo>
                    <a:pt x="200" y="1898"/>
                  </a:lnTo>
                  <a:lnTo>
                    <a:pt x="206" y="1887"/>
                  </a:lnTo>
                  <a:lnTo>
                    <a:pt x="211" y="1877"/>
                  </a:lnTo>
                  <a:lnTo>
                    <a:pt x="216" y="1865"/>
                  </a:lnTo>
                  <a:lnTo>
                    <a:pt x="222" y="1855"/>
                  </a:lnTo>
                  <a:lnTo>
                    <a:pt x="227" y="1843"/>
                  </a:lnTo>
                  <a:lnTo>
                    <a:pt x="232" y="1833"/>
                  </a:lnTo>
                  <a:lnTo>
                    <a:pt x="239" y="1821"/>
                  </a:lnTo>
                  <a:lnTo>
                    <a:pt x="244" y="1811"/>
                  </a:lnTo>
                  <a:lnTo>
                    <a:pt x="249" y="1799"/>
                  </a:lnTo>
                  <a:lnTo>
                    <a:pt x="255" y="1789"/>
                  </a:lnTo>
                  <a:lnTo>
                    <a:pt x="260" y="1777"/>
                  </a:lnTo>
                  <a:lnTo>
                    <a:pt x="265" y="1767"/>
                  </a:lnTo>
                  <a:lnTo>
                    <a:pt x="271" y="1755"/>
                  </a:lnTo>
                  <a:lnTo>
                    <a:pt x="276" y="1744"/>
                  </a:lnTo>
                  <a:lnTo>
                    <a:pt x="281" y="1733"/>
                  </a:lnTo>
                  <a:lnTo>
                    <a:pt x="287" y="1722"/>
                  </a:lnTo>
                  <a:lnTo>
                    <a:pt x="293" y="1711"/>
                  </a:lnTo>
                  <a:lnTo>
                    <a:pt x="298" y="1700"/>
                  </a:lnTo>
                  <a:lnTo>
                    <a:pt x="304" y="1689"/>
                  </a:lnTo>
                  <a:lnTo>
                    <a:pt x="309" y="1677"/>
                  </a:lnTo>
                  <a:lnTo>
                    <a:pt x="314" y="1667"/>
                  </a:lnTo>
                  <a:lnTo>
                    <a:pt x="320" y="1655"/>
                  </a:lnTo>
                  <a:lnTo>
                    <a:pt x="325" y="1645"/>
                  </a:lnTo>
                  <a:lnTo>
                    <a:pt x="331" y="1633"/>
                  </a:lnTo>
                  <a:lnTo>
                    <a:pt x="336" y="1622"/>
                  </a:lnTo>
                  <a:lnTo>
                    <a:pt x="341" y="1611"/>
                  </a:lnTo>
                  <a:lnTo>
                    <a:pt x="347" y="1600"/>
                  </a:lnTo>
                  <a:lnTo>
                    <a:pt x="353" y="1588"/>
                  </a:lnTo>
                  <a:lnTo>
                    <a:pt x="358" y="1578"/>
                  </a:lnTo>
                  <a:lnTo>
                    <a:pt x="364" y="1566"/>
                  </a:lnTo>
                  <a:lnTo>
                    <a:pt x="369" y="1554"/>
                  </a:lnTo>
                  <a:lnTo>
                    <a:pt x="374" y="1544"/>
                  </a:lnTo>
                  <a:lnTo>
                    <a:pt x="380" y="1532"/>
                  </a:lnTo>
                  <a:lnTo>
                    <a:pt x="385" y="1521"/>
                  </a:lnTo>
                  <a:lnTo>
                    <a:pt x="390" y="1509"/>
                  </a:lnTo>
                  <a:lnTo>
                    <a:pt x="396" y="1499"/>
                  </a:lnTo>
                  <a:lnTo>
                    <a:pt x="401" y="1487"/>
                  </a:lnTo>
                  <a:lnTo>
                    <a:pt x="406" y="1476"/>
                  </a:lnTo>
                  <a:lnTo>
                    <a:pt x="413" y="1464"/>
                  </a:lnTo>
                  <a:lnTo>
                    <a:pt x="418" y="1453"/>
                  </a:lnTo>
                  <a:lnTo>
                    <a:pt x="423" y="1442"/>
                  </a:lnTo>
                  <a:lnTo>
                    <a:pt x="429" y="1431"/>
                  </a:lnTo>
                  <a:lnTo>
                    <a:pt x="434" y="1419"/>
                  </a:lnTo>
                  <a:lnTo>
                    <a:pt x="439" y="1407"/>
                  </a:lnTo>
                  <a:lnTo>
                    <a:pt x="445" y="1396"/>
                  </a:lnTo>
                  <a:lnTo>
                    <a:pt x="450" y="1384"/>
                  </a:lnTo>
                  <a:lnTo>
                    <a:pt x="455" y="1374"/>
                  </a:lnTo>
                  <a:lnTo>
                    <a:pt x="461" y="1362"/>
                  </a:lnTo>
                  <a:lnTo>
                    <a:pt x="466" y="1351"/>
                  </a:lnTo>
                  <a:lnTo>
                    <a:pt x="472" y="1339"/>
                  </a:lnTo>
                  <a:lnTo>
                    <a:pt x="478" y="1328"/>
                  </a:lnTo>
                  <a:lnTo>
                    <a:pt x="483" y="1316"/>
                  </a:lnTo>
                  <a:lnTo>
                    <a:pt x="488" y="1305"/>
                  </a:lnTo>
                  <a:lnTo>
                    <a:pt x="494" y="1293"/>
                  </a:lnTo>
                  <a:lnTo>
                    <a:pt x="499" y="1281"/>
                  </a:lnTo>
                  <a:lnTo>
                    <a:pt x="504" y="1270"/>
                  </a:lnTo>
                  <a:lnTo>
                    <a:pt x="510" y="1258"/>
                  </a:lnTo>
                  <a:lnTo>
                    <a:pt x="515" y="1247"/>
                  </a:lnTo>
                  <a:lnTo>
                    <a:pt x="520" y="1235"/>
                  </a:lnTo>
                  <a:lnTo>
                    <a:pt x="526" y="1224"/>
                  </a:lnTo>
                  <a:lnTo>
                    <a:pt x="532" y="1212"/>
                  </a:lnTo>
                  <a:lnTo>
                    <a:pt x="537" y="1201"/>
                  </a:lnTo>
                  <a:lnTo>
                    <a:pt x="543" y="1189"/>
                  </a:lnTo>
                  <a:lnTo>
                    <a:pt x="548" y="1177"/>
                  </a:lnTo>
                  <a:lnTo>
                    <a:pt x="554" y="1166"/>
                  </a:lnTo>
                  <a:lnTo>
                    <a:pt x="559" y="1154"/>
                  </a:lnTo>
                  <a:lnTo>
                    <a:pt x="564" y="1143"/>
                  </a:lnTo>
                  <a:lnTo>
                    <a:pt x="570" y="1131"/>
                  </a:lnTo>
                  <a:lnTo>
                    <a:pt x="575" y="1120"/>
                  </a:lnTo>
                  <a:lnTo>
                    <a:pt x="580" y="1108"/>
                  </a:lnTo>
                  <a:lnTo>
                    <a:pt x="587" y="1097"/>
                  </a:lnTo>
                  <a:lnTo>
                    <a:pt x="592" y="1085"/>
                  </a:lnTo>
                  <a:lnTo>
                    <a:pt x="597" y="1074"/>
                  </a:lnTo>
                  <a:lnTo>
                    <a:pt x="603" y="1062"/>
                  </a:lnTo>
                  <a:lnTo>
                    <a:pt x="608" y="1050"/>
                  </a:lnTo>
                  <a:lnTo>
                    <a:pt x="613" y="1038"/>
                  </a:lnTo>
                  <a:lnTo>
                    <a:pt x="619" y="1026"/>
                  </a:lnTo>
                  <a:lnTo>
                    <a:pt x="624" y="1015"/>
                  </a:lnTo>
                  <a:lnTo>
                    <a:pt x="629" y="1003"/>
                  </a:lnTo>
                  <a:lnTo>
                    <a:pt x="635" y="992"/>
                  </a:lnTo>
                  <a:lnTo>
                    <a:pt x="640" y="980"/>
                  </a:lnTo>
                  <a:lnTo>
                    <a:pt x="646" y="967"/>
                  </a:lnTo>
                  <a:lnTo>
                    <a:pt x="652" y="956"/>
                  </a:lnTo>
                  <a:lnTo>
                    <a:pt x="657" y="944"/>
                  </a:lnTo>
                  <a:lnTo>
                    <a:pt x="662" y="933"/>
                  </a:lnTo>
                  <a:lnTo>
                    <a:pt x="668" y="921"/>
                  </a:lnTo>
                  <a:lnTo>
                    <a:pt x="673" y="909"/>
                  </a:lnTo>
                  <a:lnTo>
                    <a:pt x="678" y="897"/>
                  </a:lnTo>
                  <a:lnTo>
                    <a:pt x="684" y="886"/>
                  </a:lnTo>
                  <a:lnTo>
                    <a:pt x="689" y="874"/>
                  </a:lnTo>
                  <a:lnTo>
                    <a:pt x="694" y="861"/>
                  </a:lnTo>
                  <a:lnTo>
                    <a:pt x="700" y="850"/>
                  </a:lnTo>
                  <a:lnTo>
                    <a:pt x="706" y="838"/>
                  </a:lnTo>
                  <a:lnTo>
                    <a:pt x="711" y="826"/>
                  </a:lnTo>
                  <a:lnTo>
                    <a:pt x="717" y="814"/>
                  </a:lnTo>
                  <a:lnTo>
                    <a:pt x="722" y="803"/>
                  </a:lnTo>
                  <a:lnTo>
                    <a:pt x="727" y="791"/>
                  </a:lnTo>
                  <a:lnTo>
                    <a:pt x="733" y="778"/>
                  </a:lnTo>
                  <a:lnTo>
                    <a:pt x="738" y="767"/>
                  </a:lnTo>
                  <a:lnTo>
                    <a:pt x="743" y="755"/>
                  </a:lnTo>
                  <a:lnTo>
                    <a:pt x="749" y="743"/>
                  </a:lnTo>
                  <a:lnTo>
                    <a:pt x="754" y="731"/>
                  </a:lnTo>
                  <a:lnTo>
                    <a:pt x="759" y="719"/>
                  </a:lnTo>
                  <a:lnTo>
                    <a:pt x="766" y="707"/>
                  </a:lnTo>
                  <a:lnTo>
                    <a:pt x="771" y="696"/>
                  </a:lnTo>
                  <a:lnTo>
                    <a:pt x="777" y="683"/>
                  </a:lnTo>
                  <a:lnTo>
                    <a:pt x="782" y="671"/>
                  </a:lnTo>
                  <a:lnTo>
                    <a:pt x="787" y="659"/>
                  </a:lnTo>
                  <a:lnTo>
                    <a:pt x="793" y="647"/>
                  </a:lnTo>
                  <a:lnTo>
                    <a:pt x="798" y="636"/>
                  </a:lnTo>
                  <a:lnTo>
                    <a:pt x="803" y="623"/>
                  </a:lnTo>
                  <a:lnTo>
                    <a:pt x="809" y="612"/>
                  </a:lnTo>
                  <a:lnTo>
                    <a:pt x="814" y="599"/>
                  </a:lnTo>
                  <a:lnTo>
                    <a:pt x="819" y="587"/>
                  </a:lnTo>
                  <a:lnTo>
                    <a:pt x="826" y="575"/>
                  </a:lnTo>
                  <a:lnTo>
                    <a:pt x="831" y="563"/>
                  </a:lnTo>
                  <a:lnTo>
                    <a:pt x="836" y="551"/>
                  </a:lnTo>
                  <a:lnTo>
                    <a:pt x="842" y="539"/>
                  </a:lnTo>
                  <a:lnTo>
                    <a:pt x="847" y="526"/>
                  </a:lnTo>
                  <a:lnTo>
                    <a:pt x="852" y="515"/>
                  </a:lnTo>
                  <a:lnTo>
                    <a:pt x="858" y="502"/>
                  </a:lnTo>
                  <a:lnTo>
                    <a:pt x="863" y="491"/>
                  </a:lnTo>
                  <a:lnTo>
                    <a:pt x="868" y="478"/>
                  </a:lnTo>
                  <a:lnTo>
                    <a:pt x="874" y="467"/>
                  </a:lnTo>
                  <a:lnTo>
                    <a:pt x="879" y="454"/>
                  </a:lnTo>
                  <a:lnTo>
                    <a:pt x="885" y="442"/>
                  </a:lnTo>
                  <a:lnTo>
                    <a:pt x="891" y="430"/>
                  </a:lnTo>
                  <a:lnTo>
                    <a:pt x="896" y="418"/>
                  </a:lnTo>
                  <a:lnTo>
                    <a:pt x="901" y="406"/>
                  </a:lnTo>
                  <a:lnTo>
                    <a:pt x="907" y="394"/>
                  </a:lnTo>
                  <a:lnTo>
                    <a:pt x="912" y="382"/>
                  </a:lnTo>
                  <a:lnTo>
                    <a:pt x="917" y="369"/>
                  </a:lnTo>
                  <a:lnTo>
                    <a:pt x="923" y="357"/>
                  </a:lnTo>
                  <a:lnTo>
                    <a:pt x="928" y="345"/>
                  </a:lnTo>
                  <a:lnTo>
                    <a:pt x="933" y="332"/>
                  </a:lnTo>
                  <a:lnTo>
                    <a:pt x="939" y="321"/>
                  </a:lnTo>
                  <a:lnTo>
                    <a:pt x="945" y="308"/>
                  </a:lnTo>
                  <a:lnTo>
                    <a:pt x="950" y="297"/>
                  </a:lnTo>
                  <a:lnTo>
                    <a:pt x="956" y="284"/>
                  </a:lnTo>
                  <a:lnTo>
                    <a:pt x="961" y="271"/>
                  </a:lnTo>
                  <a:lnTo>
                    <a:pt x="966" y="260"/>
                  </a:lnTo>
                  <a:lnTo>
                    <a:pt x="972" y="247"/>
                  </a:lnTo>
                  <a:lnTo>
                    <a:pt x="977" y="235"/>
                  </a:lnTo>
                  <a:lnTo>
                    <a:pt x="982" y="223"/>
                  </a:lnTo>
                  <a:lnTo>
                    <a:pt x="988" y="210"/>
                  </a:lnTo>
                  <a:lnTo>
                    <a:pt x="993" y="198"/>
                  </a:lnTo>
                  <a:lnTo>
                    <a:pt x="998" y="186"/>
                  </a:lnTo>
                  <a:lnTo>
                    <a:pt x="1005" y="174"/>
                  </a:lnTo>
                  <a:lnTo>
                    <a:pt x="1010" y="161"/>
                  </a:lnTo>
                  <a:lnTo>
                    <a:pt x="1016" y="148"/>
                  </a:lnTo>
                  <a:lnTo>
                    <a:pt x="1021" y="137"/>
                  </a:lnTo>
                  <a:lnTo>
                    <a:pt x="1026" y="124"/>
                  </a:lnTo>
                  <a:lnTo>
                    <a:pt x="1032" y="112"/>
                  </a:lnTo>
                  <a:lnTo>
                    <a:pt x="1037" y="99"/>
                  </a:lnTo>
                  <a:lnTo>
                    <a:pt x="1042" y="88"/>
                  </a:lnTo>
                  <a:lnTo>
                    <a:pt x="1048" y="75"/>
                  </a:lnTo>
                  <a:lnTo>
                    <a:pt x="1053" y="62"/>
                  </a:lnTo>
                  <a:lnTo>
                    <a:pt x="1059" y="50"/>
                  </a:lnTo>
                  <a:lnTo>
                    <a:pt x="1065" y="38"/>
                  </a:lnTo>
                  <a:lnTo>
                    <a:pt x="1070" y="26"/>
                  </a:lnTo>
                  <a:lnTo>
                    <a:pt x="1075" y="13"/>
                  </a:lnTo>
                  <a:lnTo>
                    <a:pt x="1081" y="0"/>
                  </a:lnTo>
                </a:path>
              </a:pathLst>
            </a:custGeom>
            <a:noFill/>
            <a:ln w="11113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249" name="Freeform 69"/>
            <p:cNvSpPr>
              <a:spLocks/>
            </p:cNvSpPr>
            <p:nvPr/>
          </p:nvSpPr>
          <p:spPr bwMode="auto">
            <a:xfrm>
              <a:off x="3116" y="3243"/>
              <a:ext cx="83" cy="171"/>
            </a:xfrm>
            <a:custGeom>
              <a:avLst/>
              <a:gdLst>
                <a:gd name="T0" fmla="*/ 1 w 1081"/>
                <a:gd name="T1" fmla="*/ 169 h 2558"/>
                <a:gd name="T2" fmla="*/ 3 w 1081"/>
                <a:gd name="T3" fmla="*/ 165 h 2558"/>
                <a:gd name="T4" fmla="*/ 5 w 1081"/>
                <a:gd name="T5" fmla="*/ 162 h 2558"/>
                <a:gd name="T6" fmla="*/ 6 w 1081"/>
                <a:gd name="T7" fmla="*/ 159 h 2558"/>
                <a:gd name="T8" fmla="*/ 8 w 1081"/>
                <a:gd name="T9" fmla="*/ 155 h 2558"/>
                <a:gd name="T10" fmla="*/ 10 w 1081"/>
                <a:gd name="T11" fmla="*/ 152 h 2558"/>
                <a:gd name="T12" fmla="*/ 11 w 1081"/>
                <a:gd name="T13" fmla="*/ 148 h 2558"/>
                <a:gd name="T14" fmla="*/ 13 w 1081"/>
                <a:gd name="T15" fmla="*/ 145 h 2558"/>
                <a:gd name="T16" fmla="*/ 15 w 1081"/>
                <a:gd name="T17" fmla="*/ 142 h 2558"/>
                <a:gd name="T18" fmla="*/ 16 w 1081"/>
                <a:gd name="T19" fmla="*/ 138 h 2558"/>
                <a:gd name="T20" fmla="*/ 18 w 1081"/>
                <a:gd name="T21" fmla="*/ 135 h 2558"/>
                <a:gd name="T22" fmla="*/ 20 w 1081"/>
                <a:gd name="T23" fmla="*/ 132 h 2558"/>
                <a:gd name="T24" fmla="*/ 21 w 1081"/>
                <a:gd name="T25" fmla="*/ 128 h 2558"/>
                <a:gd name="T26" fmla="*/ 23 w 1081"/>
                <a:gd name="T27" fmla="*/ 125 h 2558"/>
                <a:gd name="T28" fmla="*/ 25 w 1081"/>
                <a:gd name="T29" fmla="*/ 121 h 2558"/>
                <a:gd name="T30" fmla="*/ 26 w 1081"/>
                <a:gd name="T31" fmla="*/ 118 h 2558"/>
                <a:gd name="T32" fmla="*/ 28 w 1081"/>
                <a:gd name="T33" fmla="*/ 115 h 2558"/>
                <a:gd name="T34" fmla="*/ 30 w 1081"/>
                <a:gd name="T35" fmla="*/ 111 h 2558"/>
                <a:gd name="T36" fmla="*/ 31 w 1081"/>
                <a:gd name="T37" fmla="*/ 108 h 2558"/>
                <a:gd name="T38" fmla="*/ 33 w 1081"/>
                <a:gd name="T39" fmla="*/ 104 h 2558"/>
                <a:gd name="T40" fmla="*/ 35 w 1081"/>
                <a:gd name="T41" fmla="*/ 101 h 2558"/>
                <a:gd name="T42" fmla="*/ 36 w 1081"/>
                <a:gd name="T43" fmla="*/ 97 h 2558"/>
                <a:gd name="T44" fmla="*/ 38 w 1081"/>
                <a:gd name="T45" fmla="*/ 94 h 2558"/>
                <a:gd name="T46" fmla="*/ 40 w 1081"/>
                <a:gd name="T47" fmla="*/ 91 h 2558"/>
                <a:gd name="T48" fmla="*/ 41 w 1081"/>
                <a:gd name="T49" fmla="*/ 87 h 2558"/>
                <a:gd name="T50" fmla="*/ 43 w 1081"/>
                <a:gd name="T51" fmla="*/ 84 h 2558"/>
                <a:gd name="T52" fmla="*/ 45 w 1081"/>
                <a:gd name="T53" fmla="*/ 80 h 2558"/>
                <a:gd name="T54" fmla="*/ 46 w 1081"/>
                <a:gd name="T55" fmla="*/ 77 h 2558"/>
                <a:gd name="T56" fmla="*/ 48 w 1081"/>
                <a:gd name="T57" fmla="*/ 73 h 2558"/>
                <a:gd name="T58" fmla="*/ 50 w 1081"/>
                <a:gd name="T59" fmla="*/ 70 h 2558"/>
                <a:gd name="T60" fmla="*/ 51 w 1081"/>
                <a:gd name="T61" fmla="*/ 66 h 2558"/>
                <a:gd name="T62" fmla="*/ 53 w 1081"/>
                <a:gd name="T63" fmla="*/ 63 h 2558"/>
                <a:gd name="T64" fmla="*/ 55 w 1081"/>
                <a:gd name="T65" fmla="*/ 59 h 2558"/>
                <a:gd name="T66" fmla="*/ 56 w 1081"/>
                <a:gd name="T67" fmla="*/ 56 h 2558"/>
                <a:gd name="T68" fmla="*/ 58 w 1081"/>
                <a:gd name="T69" fmla="*/ 52 h 2558"/>
                <a:gd name="T70" fmla="*/ 60 w 1081"/>
                <a:gd name="T71" fmla="*/ 49 h 2558"/>
                <a:gd name="T72" fmla="*/ 61 w 1081"/>
                <a:gd name="T73" fmla="*/ 45 h 2558"/>
                <a:gd name="T74" fmla="*/ 63 w 1081"/>
                <a:gd name="T75" fmla="*/ 42 h 2558"/>
                <a:gd name="T76" fmla="*/ 65 w 1081"/>
                <a:gd name="T77" fmla="*/ 38 h 2558"/>
                <a:gd name="T78" fmla="*/ 66 w 1081"/>
                <a:gd name="T79" fmla="*/ 35 h 2558"/>
                <a:gd name="T80" fmla="*/ 68 w 1081"/>
                <a:gd name="T81" fmla="*/ 31 h 2558"/>
                <a:gd name="T82" fmla="*/ 70 w 1081"/>
                <a:gd name="T83" fmla="*/ 28 h 2558"/>
                <a:gd name="T84" fmla="*/ 71 w 1081"/>
                <a:gd name="T85" fmla="*/ 24 h 2558"/>
                <a:gd name="T86" fmla="*/ 73 w 1081"/>
                <a:gd name="T87" fmla="*/ 21 h 2558"/>
                <a:gd name="T88" fmla="*/ 75 w 1081"/>
                <a:gd name="T89" fmla="*/ 17 h 2558"/>
                <a:gd name="T90" fmla="*/ 76 w 1081"/>
                <a:gd name="T91" fmla="*/ 14 h 2558"/>
                <a:gd name="T92" fmla="*/ 78 w 1081"/>
                <a:gd name="T93" fmla="*/ 10 h 2558"/>
                <a:gd name="T94" fmla="*/ 80 w 1081"/>
                <a:gd name="T95" fmla="*/ 7 h 2558"/>
                <a:gd name="T96" fmla="*/ 81 w 1081"/>
                <a:gd name="T97" fmla="*/ 3 h 2558"/>
                <a:gd name="T98" fmla="*/ 83 w 1081"/>
                <a:gd name="T99" fmla="*/ 0 h 255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81" h="2558">
                  <a:moveTo>
                    <a:pt x="0" y="2558"/>
                  </a:moveTo>
                  <a:lnTo>
                    <a:pt x="5" y="2546"/>
                  </a:lnTo>
                  <a:lnTo>
                    <a:pt x="10" y="2534"/>
                  </a:lnTo>
                  <a:lnTo>
                    <a:pt x="16" y="2522"/>
                  </a:lnTo>
                  <a:lnTo>
                    <a:pt x="21" y="2509"/>
                  </a:lnTo>
                  <a:lnTo>
                    <a:pt x="26" y="2496"/>
                  </a:lnTo>
                  <a:lnTo>
                    <a:pt x="32" y="2484"/>
                  </a:lnTo>
                  <a:lnTo>
                    <a:pt x="38" y="2471"/>
                  </a:lnTo>
                  <a:lnTo>
                    <a:pt x="43" y="2460"/>
                  </a:lnTo>
                  <a:lnTo>
                    <a:pt x="49" y="2447"/>
                  </a:lnTo>
                  <a:lnTo>
                    <a:pt x="54" y="2435"/>
                  </a:lnTo>
                  <a:lnTo>
                    <a:pt x="59" y="2422"/>
                  </a:lnTo>
                  <a:lnTo>
                    <a:pt x="65" y="2409"/>
                  </a:lnTo>
                  <a:lnTo>
                    <a:pt x="70" y="2397"/>
                  </a:lnTo>
                  <a:lnTo>
                    <a:pt x="75" y="2384"/>
                  </a:lnTo>
                  <a:lnTo>
                    <a:pt x="81" y="2372"/>
                  </a:lnTo>
                  <a:lnTo>
                    <a:pt x="86" y="2360"/>
                  </a:lnTo>
                  <a:lnTo>
                    <a:pt x="91" y="2347"/>
                  </a:lnTo>
                  <a:lnTo>
                    <a:pt x="98" y="2335"/>
                  </a:lnTo>
                  <a:lnTo>
                    <a:pt x="103" y="2322"/>
                  </a:lnTo>
                  <a:lnTo>
                    <a:pt x="108" y="2310"/>
                  </a:lnTo>
                  <a:lnTo>
                    <a:pt x="114" y="2297"/>
                  </a:lnTo>
                  <a:lnTo>
                    <a:pt x="119" y="2284"/>
                  </a:lnTo>
                  <a:lnTo>
                    <a:pt x="124" y="2272"/>
                  </a:lnTo>
                  <a:lnTo>
                    <a:pt x="130" y="2259"/>
                  </a:lnTo>
                  <a:lnTo>
                    <a:pt x="135" y="2247"/>
                  </a:lnTo>
                  <a:lnTo>
                    <a:pt x="140" y="2234"/>
                  </a:lnTo>
                  <a:lnTo>
                    <a:pt x="146" y="2221"/>
                  </a:lnTo>
                  <a:lnTo>
                    <a:pt x="151" y="2209"/>
                  </a:lnTo>
                  <a:lnTo>
                    <a:pt x="158" y="2196"/>
                  </a:lnTo>
                  <a:lnTo>
                    <a:pt x="163" y="2184"/>
                  </a:lnTo>
                  <a:lnTo>
                    <a:pt x="168" y="2171"/>
                  </a:lnTo>
                  <a:lnTo>
                    <a:pt x="174" y="2158"/>
                  </a:lnTo>
                  <a:lnTo>
                    <a:pt x="179" y="2146"/>
                  </a:lnTo>
                  <a:lnTo>
                    <a:pt x="184" y="2133"/>
                  </a:lnTo>
                  <a:lnTo>
                    <a:pt x="190" y="2121"/>
                  </a:lnTo>
                  <a:lnTo>
                    <a:pt x="195" y="2108"/>
                  </a:lnTo>
                  <a:lnTo>
                    <a:pt x="200" y="2095"/>
                  </a:lnTo>
                  <a:lnTo>
                    <a:pt x="206" y="2083"/>
                  </a:lnTo>
                  <a:lnTo>
                    <a:pt x="211" y="2070"/>
                  </a:lnTo>
                  <a:lnTo>
                    <a:pt x="217" y="2058"/>
                  </a:lnTo>
                  <a:lnTo>
                    <a:pt x="223" y="2045"/>
                  </a:lnTo>
                  <a:lnTo>
                    <a:pt x="228" y="2032"/>
                  </a:lnTo>
                  <a:lnTo>
                    <a:pt x="233" y="2020"/>
                  </a:lnTo>
                  <a:lnTo>
                    <a:pt x="239" y="2007"/>
                  </a:lnTo>
                  <a:lnTo>
                    <a:pt x="244" y="1995"/>
                  </a:lnTo>
                  <a:lnTo>
                    <a:pt x="249" y="1982"/>
                  </a:lnTo>
                  <a:lnTo>
                    <a:pt x="255" y="1969"/>
                  </a:lnTo>
                  <a:lnTo>
                    <a:pt x="260" y="1957"/>
                  </a:lnTo>
                  <a:lnTo>
                    <a:pt x="265" y="1944"/>
                  </a:lnTo>
                  <a:lnTo>
                    <a:pt x="271" y="1931"/>
                  </a:lnTo>
                  <a:lnTo>
                    <a:pt x="277" y="1918"/>
                  </a:lnTo>
                  <a:lnTo>
                    <a:pt x="282" y="1905"/>
                  </a:lnTo>
                  <a:lnTo>
                    <a:pt x="288" y="1893"/>
                  </a:lnTo>
                  <a:lnTo>
                    <a:pt x="293" y="1880"/>
                  </a:lnTo>
                  <a:lnTo>
                    <a:pt x="298" y="1868"/>
                  </a:lnTo>
                  <a:lnTo>
                    <a:pt x="304" y="1855"/>
                  </a:lnTo>
                  <a:lnTo>
                    <a:pt x="309" y="1842"/>
                  </a:lnTo>
                  <a:lnTo>
                    <a:pt x="314" y="1830"/>
                  </a:lnTo>
                  <a:lnTo>
                    <a:pt x="320" y="1816"/>
                  </a:lnTo>
                  <a:lnTo>
                    <a:pt x="325" y="1803"/>
                  </a:lnTo>
                  <a:lnTo>
                    <a:pt x="330" y="1791"/>
                  </a:lnTo>
                  <a:lnTo>
                    <a:pt x="337" y="1778"/>
                  </a:lnTo>
                  <a:lnTo>
                    <a:pt x="342" y="1766"/>
                  </a:lnTo>
                  <a:lnTo>
                    <a:pt x="347" y="1753"/>
                  </a:lnTo>
                  <a:lnTo>
                    <a:pt x="353" y="1740"/>
                  </a:lnTo>
                  <a:lnTo>
                    <a:pt x="358" y="1727"/>
                  </a:lnTo>
                  <a:lnTo>
                    <a:pt x="363" y="1714"/>
                  </a:lnTo>
                  <a:lnTo>
                    <a:pt x="369" y="1702"/>
                  </a:lnTo>
                  <a:lnTo>
                    <a:pt x="374" y="1689"/>
                  </a:lnTo>
                  <a:lnTo>
                    <a:pt x="380" y="1676"/>
                  </a:lnTo>
                  <a:lnTo>
                    <a:pt x="385" y="1663"/>
                  </a:lnTo>
                  <a:lnTo>
                    <a:pt x="391" y="1650"/>
                  </a:lnTo>
                  <a:lnTo>
                    <a:pt x="397" y="1638"/>
                  </a:lnTo>
                  <a:lnTo>
                    <a:pt x="402" y="1625"/>
                  </a:lnTo>
                  <a:lnTo>
                    <a:pt x="407" y="1612"/>
                  </a:lnTo>
                  <a:lnTo>
                    <a:pt x="413" y="1599"/>
                  </a:lnTo>
                  <a:lnTo>
                    <a:pt x="418" y="1586"/>
                  </a:lnTo>
                  <a:lnTo>
                    <a:pt x="423" y="1574"/>
                  </a:lnTo>
                  <a:lnTo>
                    <a:pt x="429" y="1561"/>
                  </a:lnTo>
                  <a:lnTo>
                    <a:pt x="434" y="1548"/>
                  </a:lnTo>
                  <a:lnTo>
                    <a:pt x="439" y="1535"/>
                  </a:lnTo>
                  <a:lnTo>
                    <a:pt x="445" y="1522"/>
                  </a:lnTo>
                  <a:lnTo>
                    <a:pt x="451" y="1509"/>
                  </a:lnTo>
                  <a:lnTo>
                    <a:pt x="456" y="1497"/>
                  </a:lnTo>
                  <a:lnTo>
                    <a:pt x="462" y="1483"/>
                  </a:lnTo>
                  <a:lnTo>
                    <a:pt x="467" y="1471"/>
                  </a:lnTo>
                  <a:lnTo>
                    <a:pt x="472" y="1458"/>
                  </a:lnTo>
                  <a:lnTo>
                    <a:pt x="478" y="1445"/>
                  </a:lnTo>
                  <a:lnTo>
                    <a:pt x="483" y="1432"/>
                  </a:lnTo>
                  <a:lnTo>
                    <a:pt x="488" y="1419"/>
                  </a:lnTo>
                  <a:lnTo>
                    <a:pt x="494" y="1407"/>
                  </a:lnTo>
                  <a:lnTo>
                    <a:pt x="499" y="1394"/>
                  </a:lnTo>
                  <a:lnTo>
                    <a:pt x="504" y="1380"/>
                  </a:lnTo>
                  <a:lnTo>
                    <a:pt x="511" y="1368"/>
                  </a:lnTo>
                  <a:lnTo>
                    <a:pt x="516" y="1355"/>
                  </a:lnTo>
                  <a:lnTo>
                    <a:pt x="521" y="1341"/>
                  </a:lnTo>
                  <a:lnTo>
                    <a:pt x="527" y="1329"/>
                  </a:lnTo>
                  <a:lnTo>
                    <a:pt x="532" y="1316"/>
                  </a:lnTo>
                  <a:lnTo>
                    <a:pt x="537" y="1304"/>
                  </a:lnTo>
                  <a:lnTo>
                    <a:pt x="543" y="1290"/>
                  </a:lnTo>
                  <a:lnTo>
                    <a:pt x="548" y="1277"/>
                  </a:lnTo>
                  <a:lnTo>
                    <a:pt x="553" y="1265"/>
                  </a:lnTo>
                  <a:lnTo>
                    <a:pt x="559" y="1251"/>
                  </a:lnTo>
                  <a:lnTo>
                    <a:pt x="564" y="1239"/>
                  </a:lnTo>
                  <a:lnTo>
                    <a:pt x="570" y="1226"/>
                  </a:lnTo>
                  <a:lnTo>
                    <a:pt x="576" y="1212"/>
                  </a:lnTo>
                  <a:lnTo>
                    <a:pt x="581" y="1200"/>
                  </a:lnTo>
                  <a:lnTo>
                    <a:pt x="586" y="1187"/>
                  </a:lnTo>
                  <a:lnTo>
                    <a:pt x="592" y="1173"/>
                  </a:lnTo>
                  <a:lnTo>
                    <a:pt x="597" y="1161"/>
                  </a:lnTo>
                  <a:lnTo>
                    <a:pt x="603" y="1148"/>
                  </a:lnTo>
                  <a:lnTo>
                    <a:pt x="608" y="1135"/>
                  </a:lnTo>
                  <a:lnTo>
                    <a:pt x="613" y="1122"/>
                  </a:lnTo>
                  <a:lnTo>
                    <a:pt x="619" y="1109"/>
                  </a:lnTo>
                  <a:lnTo>
                    <a:pt x="624" y="1096"/>
                  </a:lnTo>
                  <a:lnTo>
                    <a:pt x="630" y="1083"/>
                  </a:lnTo>
                  <a:lnTo>
                    <a:pt x="636" y="1071"/>
                  </a:lnTo>
                  <a:lnTo>
                    <a:pt x="641" y="1057"/>
                  </a:lnTo>
                  <a:lnTo>
                    <a:pt x="646" y="1044"/>
                  </a:lnTo>
                  <a:lnTo>
                    <a:pt x="652" y="1031"/>
                  </a:lnTo>
                  <a:lnTo>
                    <a:pt x="657" y="1018"/>
                  </a:lnTo>
                  <a:lnTo>
                    <a:pt x="662" y="1005"/>
                  </a:lnTo>
                  <a:lnTo>
                    <a:pt x="668" y="992"/>
                  </a:lnTo>
                  <a:lnTo>
                    <a:pt x="673" y="979"/>
                  </a:lnTo>
                  <a:lnTo>
                    <a:pt x="678" y="967"/>
                  </a:lnTo>
                  <a:lnTo>
                    <a:pt x="684" y="953"/>
                  </a:lnTo>
                  <a:lnTo>
                    <a:pt x="690" y="940"/>
                  </a:lnTo>
                  <a:lnTo>
                    <a:pt x="695" y="927"/>
                  </a:lnTo>
                  <a:lnTo>
                    <a:pt x="701" y="914"/>
                  </a:lnTo>
                  <a:lnTo>
                    <a:pt x="706" y="902"/>
                  </a:lnTo>
                  <a:lnTo>
                    <a:pt x="711" y="888"/>
                  </a:lnTo>
                  <a:lnTo>
                    <a:pt x="717" y="875"/>
                  </a:lnTo>
                  <a:lnTo>
                    <a:pt x="722" y="862"/>
                  </a:lnTo>
                  <a:lnTo>
                    <a:pt x="727" y="849"/>
                  </a:lnTo>
                  <a:lnTo>
                    <a:pt x="733" y="836"/>
                  </a:lnTo>
                  <a:lnTo>
                    <a:pt x="738" y="823"/>
                  </a:lnTo>
                  <a:lnTo>
                    <a:pt x="743" y="810"/>
                  </a:lnTo>
                  <a:lnTo>
                    <a:pt x="750" y="797"/>
                  </a:lnTo>
                  <a:lnTo>
                    <a:pt x="755" y="784"/>
                  </a:lnTo>
                  <a:lnTo>
                    <a:pt x="760" y="771"/>
                  </a:lnTo>
                  <a:lnTo>
                    <a:pt x="766" y="758"/>
                  </a:lnTo>
                  <a:lnTo>
                    <a:pt x="771" y="745"/>
                  </a:lnTo>
                  <a:lnTo>
                    <a:pt x="776" y="731"/>
                  </a:lnTo>
                  <a:lnTo>
                    <a:pt x="782" y="719"/>
                  </a:lnTo>
                  <a:lnTo>
                    <a:pt x="787" y="705"/>
                  </a:lnTo>
                  <a:lnTo>
                    <a:pt x="792" y="693"/>
                  </a:lnTo>
                  <a:lnTo>
                    <a:pt x="798" y="680"/>
                  </a:lnTo>
                  <a:lnTo>
                    <a:pt x="804" y="666"/>
                  </a:lnTo>
                  <a:lnTo>
                    <a:pt x="809" y="654"/>
                  </a:lnTo>
                  <a:lnTo>
                    <a:pt x="815" y="640"/>
                  </a:lnTo>
                  <a:lnTo>
                    <a:pt x="820" y="627"/>
                  </a:lnTo>
                  <a:lnTo>
                    <a:pt x="826" y="614"/>
                  </a:lnTo>
                  <a:lnTo>
                    <a:pt x="831" y="601"/>
                  </a:lnTo>
                  <a:lnTo>
                    <a:pt x="836" y="588"/>
                  </a:lnTo>
                  <a:lnTo>
                    <a:pt x="842" y="575"/>
                  </a:lnTo>
                  <a:lnTo>
                    <a:pt x="847" y="561"/>
                  </a:lnTo>
                  <a:lnTo>
                    <a:pt x="852" y="549"/>
                  </a:lnTo>
                  <a:lnTo>
                    <a:pt x="858" y="536"/>
                  </a:lnTo>
                  <a:lnTo>
                    <a:pt x="864" y="522"/>
                  </a:lnTo>
                  <a:lnTo>
                    <a:pt x="869" y="510"/>
                  </a:lnTo>
                  <a:lnTo>
                    <a:pt x="875" y="496"/>
                  </a:lnTo>
                  <a:lnTo>
                    <a:pt x="880" y="484"/>
                  </a:lnTo>
                  <a:lnTo>
                    <a:pt x="885" y="470"/>
                  </a:lnTo>
                  <a:lnTo>
                    <a:pt x="891" y="457"/>
                  </a:lnTo>
                  <a:lnTo>
                    <a:pt x="896" y="444"/>
                  </a:lnTo>
                  <a:lnTo>
                    <a:pt x="901" y="431"/>
                  </a:lnTo>
                  <a:lnTo>
                    <a:pt x="907" y="417"/>
                  </a:lnTo>
                  <a:lnTo>
                    <a:pt x="912" y="405"/>
                  </a:lnTo>
                  <a:lnTo>
                    <a:pt x="917" y="391"/>
                  </a:lnTo>
                  <a:lnTo>
                    <a:pt x="924" y="379"/>
                  </a:lnTo>
                  <a:lnTo>
                    <a:pt x="929" y="365"/>
                  </a:lnTo>
                  <a:lnTo>
                    <a:pt x="934" y="352"/>
                  </a:lnTo>
                  <a:lnTo>
                    <a:pt x="940" y="340"/>
                  </a:lnTo>
                  <a:lnTo>
                    <a:pt x="945" y="326"/>
                  </a:lnTo>
                  <a:lnTo>
                    <a:pt x="950" y="314"/>
                  </a:lnTo>
                  <a:lnTo>
                    <a:pt x="956" y="300"/>
                  </a:lnTo>
                  <a:lnTo>
                    <a:pt x="961" y="287"/>
                  </a:lnTo>
                  <a:lnTo>
                    <a:pt x="966" y="274"/>
                  </a:lnTo>
                  <a:lnTo>
                    <a:pt x="972" y="261"/>
                  </a:lnTo>
                  <a:lnTo>
                    <a:pt x="977" y="247"/>
                  </a:lnTo>
                  <a:lnTo>
                    <a:pt x="983" y="235"/>
                  </a:lnTo>
                  <a:lnTo>
                    <a:pt x="989" y="221"/>
                  </a:lnTo>
                  <a:lnTo>
                    <a:pt x="994" y="210"/>
                  </a:lnTo>
                  <a:lnTo>
                    <a:pt x="999" y="196"/>
                  </a:lnTo>
                  <a:lnTo>
                    <a:pt x="1005" y="183"/>
                  </a:lnTo>
                  <a:lnTo>
                    <a:pt x="1010" y="170"/>
                  </a:lnTo>
                  <a:lnTo>
                    <a:pt x="1015" y="157"/>
                  </a:lnTo>
                  <a:lnTo>
                    <a:pt x="1021" y="143"/>
                  </a:lnTo>
                  <a:lnTo>
                    <a:pt x="1026" y="131"/>
                  </a:lnTo>
                  <a:lnTo>
                    <a:pt x="1031" y="117"/>
                  </a:lnTo>
                  <a:lnTo>
                    <a:pt x="1037" y="105"/>
                  </a:lnTo>
                  <a:lnTo>
                    <a:pt x="1043" y="91"/>
                  </a:lnTo>
                  <a:lnTo>
                    <a:pt x="1048" y="78"/>
                  </a:lnTo>
                  <a:lnTo>
                    <a:pt x="1054" y="65"/>
                  </a:lnTo>
                  <a:lnTo>
                    <a:pt x="1059" y="52"/>
                  </a:lnTo>
                  <a:lnTo>
                    <a:pt x="1065" y="38"/>
                  </a:lnTo>
                  <a:lnTo>
                    <a:pt x="1070" y="26"/>
                  </a:lnTo>
                  <a:lnTo>
                    <a:pt x="1075" y="12"/>
                  </a:lnTo>
                  <a:lnTo>
                    <a:pt x="1081" y="0"/>
                  </a:lnTo>
                </a:path>
              </a:pathLst>
            </a:custGeom>
            <a:noFill/>
            <a:ln w="11113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250" name="Freeform 70"/>
            <p:cNvSpPr>
              <a:spLocks/>
            </p:cNvSpPr>
            <p:nvPr/>
          </p:nvSpPr>
          <p:spPr bwMode="auto">
            <a:xfrm>
              <a:off x="3199" y="3071"/>
              <a:ext cx="84" cy="172"/>
            </a:xfrm>
            <a:custGeom>
              <a:avLst/>
              <a:gdLst>
                <a:gd name="T0" fmla="*/ 1 w 1081"/>
                <a:gd name="T1" fmla="*/ 169 h 2580"/>
                <a:gd name="T2" fmla="*/ 3 w 1081"/>
                <a:gd name="T3" fmla="*/ 166 h 2580"/>
                <a:gd name="T4" fmla="*/ 5 w 1081"/>
                <a:gd name="T5" fmla="*/ 162 h 2580"/>
                <a:gd name="T6" fmla="*/ 6 w 1081"/>
                <a:gd name="T7" fmla="*/ 159 h 2580"/>
                <a:gd name="T8" fmla="*/ 8 w 1081"/>
                <a:gd name="T9" fmla="*/ 155 h 2580"/>
                <a:gd name="T10" fmla="*/ 10 w 1081"/>
                <a:gd name="T11" fmla="*/ 152 h 2580"/>
                <a:gd name="T12" fmla="*/ 11 w 1081"/>
                <a:gd name="T13" fmla="*/ 148 h 2580"/>
                <a:gd name="T14" fmla="*/ 13 w 1081"/>
                <a:gd name="T15" fmla="*/ 145 h 2580"/>
                <a:gd name="T16" fmla="*/ 15 w 1081"/>
                <a:gd name="T17" fmla="*/ 141 h 2580"/>
                <a:gd name="T18" fmla="*/ 16 w 1081"/>
                <a:gd name="T19" fmla="*/ 138 h 2580"/>
                <a:gd name="T20" fmla="*/ 18 w 1081"/>
                <a:gd name="T21" fmla="*/ 134 h 2580"/>
                <a:gd name="T22" fmla="*/ 20 w 1081"/>
                <a:gd name="T23" fmla="*/ 131 h 2580"/>
                <a:gd name="T24" fmla="*/ 22 w 1081"/>
                <a:gd name="T25" fmla="*/ 127 h 2580"/>
                <a:gd name="T26" fmla="*/ 23 w 1081"/>
                <a:gd name="T27" fmla="*/ 124 h 2580"/>
                <a:gd name="T28" fmla="*/ 25 w 1081"/>
                <a:gd name="T29" fmla="*/ 120 h 2580"/>
                <a:gd name="T30" fmla="*/ 27 w 1081"/>
                <a:gd name="T31" fmla="*/ 117 h 2580"/>
                <a:gd name="T32" fmla="*/ 28 w 1081"/>
                <a:gd name="T33" fmla="*/ 113 h 2580"/>
                <a:gd name="T34" fmla="*/ 30 w 1081"/>
                <a:gd name="T35" fmla="*/ 110 h 2580"/>
                <a:gd name="T36" fmla="*/ 32 w 1081"/>
                <a:gd name="T37" fmla="*/ 106 h 2580"/>
                <a:gd name="T38" fmla="*/ 33 w 1081"/>
                <a:gd name="T39" fmla="*/ 103 h 2580"/>
                <a:gd name="T40" fmla="*/ 35 w 1081"/>
                <a:gd name="T41" fmla="*/ 99 h 2580"/>
                <a:gd name="T42" fmla="*/ 37 w 1081"/>
                <a:gd name="T43" fmla="*/ 96 h 2580"/>
                <a:gd name="T44" fmla="*/ 38 w 1081"/>
                <a:gd name="T45" fmla="*/ 92 h 2580"/>
                <a:gd name="T46" fmla="*/ 40 w 1081"/>
                <a:gd name="T47" fmla="*/ 89 h 2580"/>
                <a:gd name="T48" fmla="*/ 42 w 1081"/>
                <a:gd name="T49" fmla="*/ 86 h 2580"/>
                <a:gd name="T50" fmla="*/ 44 w 1081"/>
                <a:gd name="T51" fmla="*/ 82 h 2580"/>
                <a:gd name="T52" fmla="*/ 45 w 1081"/>
                <a:gd name="T53" fmla="*/ 79 h 2580"/>
                <a:gd name="T54" fmla="*/ 47 w 1081"/>
                <a:gd name="T55" fmla="*/ 75 h 2580"/>
                <a:gd name="T56" fmla="*/ 49 w 1081"/>
                <a:gd name="T57" fmla="*/ 72 h 2580"/>
                <a:gd name="T58" fmla="*/ 50 w 1081"/>
                <a:gd name="T59" fmla="*/ 68 h 2580"/>
                <a:gd name="T60" fmla="*/ 52 w 1081"/>
                <a:gd name="T61" fmla="*/ 65 h 2580"/>
                <a:gd name="T62" fmla="*/ 54 w 1081"/>
                <a:gd name="T63" fmla="*/ 61 h 2580"/>
                <a:gd name="T64" fmla="*/ 55 w 1081"/>
                <a:gd name="T65" fmla="*/ 58 h 2580"/>
                <a:gd name="T66" fmla="*/ 57 w 1081"/>
                <a:gd name="T67" fmla="*/ 54 h 2580"/>
                <a:gd name="T68" fmla="*/ 59 w 1081"/>
                <a:gd name="T69" fmla="*/ 51 h 2580"/>
                <a:gd name="T70" fmla="*/ 60 w 1081"/>
                <a:gd name="T71" fmla="*/ 48 h 2580"/>
                <a:gd name="T72" fmla="*/ 62 w 1081"/>
                <a:gd name="T73" fmla="*/ 44 h 2580"/>
                <a:gd name="T74" fmla="*/ 64 w 1081"/>
                <a:gd name="T75" fmla="*/ 41 h 2580"/>
                <a:gd name="T76" fmla="*/ 65 w 1081"/>
                <a:gd name="T77" fmla="*/ 37 h 2580"/>
                <a:gd name="T78" fmla="*/ 67 w 1081"/>
                <a:gd name="T79" fmla="*/ 34 h 2580"/>
                <a:gd name="T80" fmla="*/ 69 w 1081"/>
                <a:gd name="T81" fmla="*/ 30 h 2580"/>
                <a:gd name="T82" fmla="*/ 71 w 1081"/>
                <a:gd name="T83" fmla="*/ 27 h 2580"/>
                <a:gd name="T84" fmla="*/ 72 w 1081"/>
                <a:gd name="T85" fmla="*/ 24 h 2580"/>
                <a:gd name="T86" fmla="*/ 74 w 1081"/>
                <a:gd name="T87" fmla="*/ 20 h 2580"/>
                <a:gd name="T88" fmla="*/ 76 w 1081"/>
                <a:gd name="T89" fmla="*/ 17 h 2580"/>
                <a:gd name="T90" fmla="*/ 77 w 1081"/>
                <a:gd name="T91" fmla="*/ 13 h 2580"/>
                <a:gd name="T92" fmla="*/ 79 w 1081"/>
                <a:gd name="T93" fmla="*/ 10 h 2580"/>
                <a:gd name="T94" fmla="*/ 81 w 1081"/>
                <a:gd name="T95" fmla="*/ 7 h 2580"/>
                <a:gd name="T96" fmla="*/ 82 w 1081"/>
                <a:gd name="T97" fmla="*/ 3 h 2580"/>
                <a:gd name="T98" fmla="*/ 84 w 1081"/>
                <a:gd name="T99" fmla="*/ 0 h 258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81" h="2580">
                  <a:moveTo>
                    <a:pt x="0" y="2580"/>
                  </a:moveTo>
                  <a:lnTo>
                    <a:pt x="5" y="2566"/>
                  </a:lnTo>
                  <a:lnTo>
                    <a:pt x="10" y="2553"/>
                  </a:lnTo>
                  <a:lnTo>
                    <a:pt x="16" y="2540"/>
                  </a:lnTo>
                  <a:lnTo>
                    <a:pt x="22" y="2527"/>
                  </a:lnTo>
                  <a:lnTo>
                    <a:pt x="27" y="2513"/>
                  </a:lnTo>
                  <a:lnTo>
                    <a:pt x="33" y="2501"/>
                  </a:lnTo>
                  <a:lnTo>
                    <a:pt x="38" y="2487"/>
                  </a:lnTo>
                  <a:lnTo>
                    <a:pt x="43" y="2475"/>
                  </a:lnTo>
                  <a:lnTo>
                    <a:pt x="49" y="2461"/>
                  </a:lnTo>
                  <a:lnTo>
                    <a:pt x="54" y="2448"/>
                  </a:lnTo>
                  <a:lnTo>
                    <a:pt x="59" y="2435"/>
                  </a:lnTo>
                  <a:lnTo>
                    <a:pt x="65" y="2422"/>
                  </a:lnTo>
                  <a:lnTo>
                    <a:pt x="70" y="2408"/>
                  </a:lnTo>
                  <a:lnTo>
                    <a:pt x="75" y="2396"/>
                  </a:lnTo>
                  <a:lnTo>
                    <a:pt x="82" y="2382"/>
                  </a:lnTo>
                  <a:lnTo>
                    <a:pt x="87" y="2370"/>
                  </a:lnTo>
                  <a:lnTo>
                    <a:pt x="92" y="2356"/>
                  </a:lnTo>
                  <a:lnTo>
                    <a:pt x="98" y="2343"/>
                  </a:lnTo>
                  <a:lnTo>
                    <a:pt x="103" y="2330"/>
                  </a:lnTo>
                  <a:lnTo>
                    <a:pt x="108" y="2317"/>
                  </a:lnTo>
                  <a:lnTo>
                    <a:pt x="114" y="2303"/>
                  </a:lnTo>
                  <a:lnTo>
                    <a:pt x="119" y="2291"/>
                  </a:lnTo>
                  <a:lnTo>
                    <a:pt x="124" y="2277"/>
                  </a:lnTo>
                  <a:lnTo>
                    <a:pt x="130" y="2265"/>
                  </a:lnTo>
                  <a:lnTo>
                    <a:pt x="136" y="2251"/>
                  </a:lnTo>
                  <a:lnTo>
                    <a:pt x="141" y="2238"/>
                  </a:lnTo>
                  <a:lnTo>
                    <a:pt x="147" y="2225"/>
                  </a:lnTo>
                  <a:lnTo>
                    <a:pt x="152" y="2212"/>
                  </a:lnTo>
                  <a:lnTo>
                    <a:pt x="157" y="2198"/>
                  </a:lnTo>
                  <a:lnTo>
                    <a:pt x="163" y="2186"/>
                  </a:lnTo>
                  <a:lnTo>
                    <a:pt x="168" y="2172"/>
                  </a:lnTo>
                  <a:lnTo>
                    <a:pt x="173" y="2160"/>
                  </a:lnTo>
                  <a:lnTo>
                    <a:pt x="179" y="2146"/>
                  </a:lnTo>
                  <a:lnTo>
                    <a:pt x="184" y="2133"/>
                  </a:lnTo>
                  <a:lnTo>
                    <a:pt x="189" y="2120"/>
                  </a:lnTo>
                  <a:lnTo>
                    <a:pt x="196" y="2107"/>
                  </a:lnTo>
                  <a:lnTo>
                    <a:pt x="201" y="2093"/>
                  </a:lnTo>
                  <a:lnTo>
                    <a:pt x="207" y="2081"/>
                  </a:lnTo>
                  <a:lnTo>
                    <a:pt x="212" y="2067"/>
                  </a:lnTo>
                  <a:lnTo>
                    <a:pt x="217" y="2055"/>
                  </a:lnTo>
                  <a:lnTo>
                    <a:pt x="223" y="2041"/>
                  </a:lnTo>
                  <a:lnTo>
                    <a:pt x="228" y="2028"/>
                  </a:lnTo>
                  <a:lnTo>
                    <a:pt x="233" y="2015"/>
                  </a:lnTo>
                  <a:lnTo>
                    <a:pt x="239" y="2002"/>
                  </a:lnTo>
                  <a:lnTo>
                    <a:pt x="244" y="1988"/>
                  </a:lnTo>
                  <a:lnTo>
                    <a:pt x="249" y="1976"/>
                  </a:lnTo>
                  <a:lnTo>
                    <a:pt x="256" y="1962"/>
                  </a:lnTo>
                  <a:lnTo>
                    <a:pt x="261" y="1950"/>
                  </a:lnTo>
                  <a:lnTo>
                    <a:pt x="266" y="1936"/>
                  </a:lnTo>
                  <a:lnTo>
                    <a:pt x="272" y="1923"/>
                  </a:lnTo>
                  <a:lnTo>
                    <a:pt x="277" y="1910"/>
                  </a:lnTo>
                  <a:lnTo>
                    <a:pt x="282" y="1897"/>
                  </a:lnTo>
                  <a:lnTo>
                    <a:pt x="288" y="1883"/>
                  </a:lnTo>
                  <a:lnTo>
                    <a:pt x="293" y="1871"/>
                  </a:lnTo>
                  <a:lnTo>
                    <a:pt x="298" y="1857"/>
                  </a:lnTo>
                  <a:lnTo>
                    <a:pt x="304" y="1845"/>
                  </a:lnTo>
                  <a:lnTo>
                    <a:pt x="309" y="1831"/>
                  </a:lnTo>
                  <a:lnTo>
                    <a:pt x="315" y="1818"/>
                  </a:lnTo>
                  <a:lnTo>
                    <a:pt x="321" y="1805"/>
                  </a:lnTo>
                  <a:lnTo>
                    <a:pt x="326" y="1792"/>
                  </a:lnTo>
                  <a:lnTo>
                    <a:pt x="331" y="1778"/>
                  </a:lnTo>
                  <a:lnTo>
                    <a:pt x="337" y="1766"/>
                  </a:lnTo>
                  <a:lnTo>
                    <a:pt x="342" y="1752"/>
                  </a:lnTo>
                  <a:lnTo>
                    <a:pt x="347" y="1740"/>
                  </a:lnTo>
                  <a:lnTo>
                    <a:pt x="353" y="1726"/>
                  </a:lnTo>
                  <a:lnTo>
                    <a:pt x="358" y="1713"/>
                  </a:lnTo>
                  <a:lnTo>
                    <a:pt x="363" y="1700"/>
                  </a:lnTo>
                  <a:lnTo>
                    <a:pt x="369" y="1687"/>
                  </a:lnTo>
                  <a:lnTo>
                    <a:pt x="375" y="1674"/>
                  </a:lnTo>
                  <a:lnTo>
                    <a:pt x="380" y="1661"/>
                  </a:lnTo>
                  <a:lnTo>
                    <a:pt x="386" y="1648"/>
                  </a:lnTo>
                  <a:lnTo>
                    <a:pt x="391" y="1635"/>
                  </a:lnTo>
                  <a:lnTo>
                    <a:pt x="396" y="1622"/>
                  </a:lnTo>
                  <a:lnTo>
                    <a:pt x="402" y="1608"/>
                  </a:lnTo>
                  <a:lnTo>
                    <a:pt x="407" y="1596"/>
                  </a:lnTo>
                  <a:lnTo>
                    <a:pt x="412" y="1582"/>
                  </a:lnTo>
                  <a:lnTo>
                    <a:pt x="418" y="1569"/>
                  </a:lnTo>
                  <a:lnTo>
                    <a:pt x="423" y="1556"/>
                  </a:lnTo>
                  <a:lnTo>
                    <a:pt x="430" y="1543"/>
                  </a:lnTo>
                  <a:lnTo>
                    <a:pt x="435" y="1531"/>
                  </a:lnTo>
                  <a:lnTo>
                    <a:pt x="440" y="1517"/>
                  </a:lnTo>
                  <a:lnTo>
                    <a:pt x="446" y="1504"/>
                  </a:lnTo>
                  <a:lnTo>
                    <a:pt x="451" y="1491"/>
                  </a:lnTo>
                  <a:lnTo>
                    <a:pt x="456" y="1478"/>
                  </a:lnTo>
                  <a:lnTo>
                    <a:pt x="462" y="1464"/>
                  </a:lnTo>
                  <a:lnTo>
                    <a:pt x="467" y="1452"/>
                  </a:lnTo>
                  <a:lnTo>
                    <a:pt x="472" y="1439"/>
                  </a:lnTo>
                  <a:lnTo>
                    <a:pt x="478" y="1426"/>
                  </a:lnTo>
                  <a:lnTo>
                    <a:pt x="483" y="1413"/>
                  </a:lnTo>
                  <a:lnTo>
                    <a:pt x="489" y="1399"/>
                  </a:lnTo>
                  <a:lnTo>
                    <a:pt x="495" y="1387"/>
                  </a:lnTo>
                  <a:lnTo>
                    <a:pt x="500" y="1373"/>
                  </a:lnTo>
                  <a:lnTo>
                    <a:pt x="505" y="1361"/>
                  </a:lnTo>
                  <a:lnTo>
                    <a:pt x="511" y="1348"/>
                  </a:lnTo>
                  <a:lnTo>
                    <a:pt x="516" y="1334"/>
                  </a:lnTo>
                  <a:lnTo>
                    <a:pt x="521" y="1322"/>
                  </a:lnTo>
                  <a:lnTo>
                    <a:pt x="527" y="1308"/>
                  </a:lnTo>
                  <a:lnTo>
                    <a:pt x="532" y="1295"/>
                  </a:lnTo>
                  <a:lnTo>
                    <a:pt x="537" y="1283"/>
                  </a:lnTo>
                  <a:lnTo>
                    <a:pt x="543" y="1269"/>
                  </a:lnTo>
                  <a:lnTo>
                    <a:pt x="549" y="1257"/>
                  </a:lnTo>
                  <a:lnTo>
                    <a:pt x="554" y="1243"/>
                  </a:lnTo>
                  <a:lnTo>
                    <a:pt x="560" y="1230"/>
                  </a:lnTo>
                  <a:lnTo>
                    <a:pt x="565" y="1218"/>
                  </a:lnTo>
                  <a:lnTo>
                    <a:pt x="570" y="1204"/>
                  </a:lnTo>
                  <a:lnTo>
                    <a:pt x="576" y="1191"/>
                  </a:lnTo>
                  <a:lnTo>
                    <a:pt x="581" y="1178"/>
                  </a:lnTo>
                  <a:lnTo>
                    <a:pt x="586" y="1165"/>
                  </a:lnTo>
                  <a:lnTo>
                    <a:pt x="592" y="1153"/>
                  </a:lnTo>
                  <a:lnTo>
                    <a:pt x="597" y="1139"/>
                  </a:lnTo>
                  <a:lnTo>
                    <a:pt x="602" y="1126"/>
                  </a:lnTo>
                  <a:lnTo>
                    <a:pt x="609" y="1114"/>
                  </a:lnTo>
                  <a:lnTo>
                    <a:pt x="614" y="1100"/>
                  </a:lnTo>
                  <a:lnTo>
                    <a:pt x="619" y="1088"/>
                  </a:lnTo>
                  <a:lnTo>
                    <a:pt x="625" y="1075"/>
                  </a:lnTo>
                  <a:lnTo>
                    <a:pt x="630" y="1061"/>
                  </a:lnTo>
                  <a:lnTo>
                    <a:pt x="635" y="1049"/>
                  </a:lnTo>
                  <a:lnTo>
                    <a:pt x="641" y="1036"/>
                  </a:lnTo>
                  <a:lnTo>
                    <a:pt x="646" y="1022"/>
                  </a:lnTo>
                  <a:lnTo>
                    <a:pt x="652" y="1010"/>
                  </a:lnTo>
                  <a:lnTo>
                    <a:pt x="657" y="996"/>
                  </a:lnTo>
                  <a:lnTo>
                    <a:pt x="662" y="984"/>
                  </a:lnTo>
                  <a:lnTo>
                    <a:pt x="669" y="971"/>
                  </a:lnTo>
                  <a:lnTo>
                    <a:pt x="674" y="958"/>
                  </a:lnTo>
                  <a:lnTo>
                    <a:pt x="679" y="945"/>
                  </a:lnTo>
                  <a:lnTo>
                    <a:pt x="685" y="932"/>
                  </a:lnTo>
                  <a:lnTo>
                    <a:pt x="690" y="920"/>
                  </a:lnTo>
                  <a:lnTo>
                    <a:pt x="695" y="906"/>
                  </a:lnTo>
                  <a:lnTo>
                    <a:pt x="701" y="893"/>
                  </a:lnTo>
                  <a:lnTo>
                    <a:pt x="706" y="881"/>
                  </a:lnTo>
                  <a:lnTo>
                    <a:pt x="711" y="867"/>
                  </a:lnTo>
                  <a:lnTo>
                    <a:pt x="717" y="854"/>
                  </a:lnTo>
                  <a:lnTo>
                    <a:pt x="722" y="842"/>
                  </a:lnTo>
                  <a:lnTo>
                    <a:pt x="728" y="828"/>
                  </a:lnTo>
                  <a:lnTo>
                    <a:pt x="734" y="816"/>
                  </a:lnTo>
                  <a:lnTo>
                    <a:pt x="739" y="803"/>
                  </a:lnTo>
                  <a:lnTo>
                    <a:pt x="744" y="790"/>
                  </a:lnTo>
                  <a:lnTo>
                    <a:pt x="750" y="777"/>
                  </a:lnTo>
                  <a:lnTo>
                    <a:pt x="755" y="764"/>
                  </a:lnTo>
                  <a:lnTo>
                    <a:pt x="760" y="752"/>
                  </a:lnTo>
                  <a:lnTo>
                    <a:pt x="766" y="738"/>
                  </a:lnTo>
                  <a:lnTo>
                    <a:pt x="771" y="725"/>
                  </a:lnTo>
                  <a:lnTo>
                    <a:pt x="776" y="713"/>
                  </a:lnTo>
                  <a:lnTo>
                    <a:pt x="782" y="700"/>
                  </a:lnTo>
                  <a:lnTo>
                    <a:pt x="788" y="686"/>
                  </a:lnTo>
                  <a:lnTo>
                    <a:pt x="793" y="674"/>
                  </a:lnTo>
                  <a:lnTo>
                    <a:pt x="799" y="661"/>
                  </a:lnTo>
                  <a:lnTo>
                    <a:pt x="804" y="649"/>
                  </a:lnTo>
                  <a:lnTo>
                    <a:pt x="809" y="636"/>
                  </a:lnTo>
                  <a:lnTo>
                    <a:pt x="815" y="622"/>
                  </a:lnTo>
                  <a:lnTo>
                    <a:pt x="820" y="610"/>
                  </a:lnTo>
                  <a:lnTo>
                    <a:pt x="825" y="597"/>
                  </a:lnTo>
                  <a:lnTo>
                    <a:pt x="831" y="585"/>
                  </a:lnTo>
                  <a:lnTo>
                    <a:pt x="836" y="571"/>
                  </a:lnTo>
                  <a:lnTo>
                    <a:pt x="841" y="558"/>
                  </a:lnTo>
                  <a:lnTo>
                    <a:pt x="848" y="546"/>
                  </a:lnTo>
                  <a:lnTo>
                    <a:pt x="853" y="533"/>
                  </a:lnTo>
                  <a:lnTo>
                    <a:pt x="858" y="521"/>
                  </a:lnTo>
                  <a:lnTo>
                    <a:pt x="864" y="507"/>
                  </a:lnTo>
                  <a:lnTo>
                    <a:pt x="869" y="494"/>
                  </a:lnTo>
                  <a:lnTo>
                    <a:pt x="874" y="482"/>
                  </a:lnTo>
                  <a:lnTo>
                    <a:pt x="880" y="469"/>
                  </a:lnTo>
                  <a:lnTo>
                    <a:pt x="885" y="456"/>
                  </a:lnTo>
                  <a:lnTo>
                    <a:pt x="891" y="444"/>
                  </a:lnTo>
                  <a:lnTo>
                    <a:pt x="896" y="430"/>
                  </a:lnTo>
                  <a:lnTo>
                    <a:pt x="902" y="418"/>
                  </a:lnTo>
                  <a:lnTo>
                    <a:pt x="908" y="405"/>
                  </a:lnTo>
                  <a:lnTo>
                    <a:pt x="913" y="392"/>
                  </a:lnTo>
                  <a:lnTo>
                    <a:pt x="918" y="380"/>
                  </a:lnTo>
                  <a:lnTo>
                    <a:pt x="924" y="367"/>
                  </a:lnTo>
                  <a:lnTo>
                    <a:pt x="929" y="354"/>
                  </a:lnTo>
                  <a:lnTo>
                    <a:pt x="934" y="341"/>
                  </a:lnTo>
                  <a:lnTo>
                    <a:pt x="940" y="328"/>
                  </a:lnTo>
                  <a:lnTo>
                    <a:pt x="945" y="316"/>
                  </a:lnTo>
                  <a:lnTo>
                    <a:pt x="950" y="303"/>
                  </a:lnTo>
                  <a:lnTo>
                    <a:pt x="956" y="291"/>
                  </a:lnTo>
                  <a:lnTo>
                    <a:pt x="962" y="278"/>
                  </a:lnTo>
                  <a:lnTo>
                    <a:pt x="967" y="265"/>
                  </a:lnTo>
                  <a:lnTo>
                    <a:pt x="973" y="253"/>
                  </a:lnTo>
                  <a:lnTo>
                    <a:pt x="978" y="239"/>
                  </a:lnTo>
                  <a:lnTo>
                    <a:pt x="983" y="227"/>
                  </a:lnTo>
                  <a:lnTo>
                    <a:pt x="989" y="214"/>
                  </a:lnTo>
                  <a:lnTo>
                    <a:pt x="994" y="201"/>
                  </a:lnTo>
                  <a:lnTo>
                    <a:pt x="999" y="189"/>
                  </a:lnTo>
                  <a:lnTo>
                    <a:pt x="1005" y="176"/>
                  </a:lnTo>
                  <a:lnTo>
                    <a:pt x="1010" y="164"/>
                  </a:lnTo>
                  <a:lnTo>
                    <a:pt x="1015" y="151"/>
                  </a:lnTo>
                  <a:lnTo>
                    <a:pt x="1022" y="138"/>
                  </a:lnTo>
                  <a:lnTo>
                    <a:pt x="1027" y="126"/>
                  </a:lnTo>
                  <a:lnTo>
                    <a:pt x="1032" y="113"/>
                  </a:lnTo>
                  <a:lnTo>
                    <a:pt x="1038" y="101"/>
                  </a:lnTo>
                  <a:lnTo>
                    <a:pt x="1043" y="88"/>
                  </a:lnTo>
                  <a:lnTo>
                    <a:pt x="1048" y="75"/>
                  </a:lnTo>
                  <a:lnTo>
                    <a:pt x="1054" y="63"/>
                  </a:lnTo>
                  <a:lnTo>
                    <a:pt x="1059" y="50"/>
                  </a:lnTo>
                  <a:lnTo>
                    <a:pt x="1064" y="38"/>
                  </a:lnTo>
                  <a:lnTo>
                    <a:pt x="1070" y="25"/>
                  </a:lnTo>
                  <a:lnTo>
                    <a:pt x="1075" y="12"/>
                  </a:lnTo>
                  <a:lnTo>
                    <a:pt x="1081" y="0"/>
                  </a:lnTo>
                </a:path>
              </a:pathLst>
            </a:custGeom>
            <a:noFill/>
            <a:ln w="11113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251" name="Freeform 71"/>
            <p:cNvSpPr>
              <a:spLocks/>
            </p:cNvSpPr>
            <p:nvPr/>
          </p:nvSpPr>
          <p:spPr bwMode="auto">
            <a:xfrm>
              <a:off x="3283" y="2915"/>
              <a:ext cx="83" cy="156"/>
            </a:xfrm>
            <a:custGeom>
              <a:avLst/>
              <a:gdLst>
                <a:gd name="T0" fmla="*/ 1 w 1081"/>
                <a:gd name="T1" fmla="*/ 153 h 2350"/>
                <a:gd name="T2" fmla="*/ 3 w 1081"/>
                <a:gd name="T3" fmla="*/ 150 h 2350"/>
                <a:gd name="T4" fmla="*/ 5 w 1081"/>
                <a:gd name="T5" fmla="*/ 147 h 2350"/>
                <a:gd name="T6" fmla="*/ 6 w 1081"/>
                <a:gd name="T7" fmla="*/ 144 h 2350"/>
                <a:gd name="T8" fmla="*/ 8 w 1081"/>
                <a:gd name="T9" fmla="*/ 140 h 2350"/>
                <a:gd name="T10" fmla="*/ 10 w 1081"/>
                <a:gd name="T11" fmla="*/ 137 h 2350"/>
                <a:gd name="T12" fmla="*/ 11 w 1081"/>
                <a:gd name="T13" fmla="*/ 134 h 2350"/>
                <a:gd name="T14" fmla="*/ 13 w 1081"/>
                <a:gd name="T15" fmla="*/ 130 h 2350"/>
                <a:gd name="T16" fmla="*/ 15 w 1081"/>
                <a:gd name="T17" fmla="*/ 127 h 2350"/>
                <a:gd name="T18" fmla="*/ 16 w 1081"/>
                <a:gd name="T19" fmla="*/ 124 h 2350"/>
                <a:gd name="T20" fmla="*/ 18 w 1081"/>
                <a:gd name="T21" fmla="*/ 120 h 2350"/>
                <a:gd name="T22" fmla="*/ 20 w 1081"/>
                <a:gd name="T23" fmla="*/ 117 h 2350"/>
                <a:gd name="T24" fmla="*/ 21 w 1081"/>
                <a:gd name="T25" fmla="*/ 114 h 2350"/>
                <a:gd name="T26" fmla="*/ 23 w 1081"/>
                <a:gd name="T27" fmla="*/ 111 h 2350"/>
                <a:gd name="T28" fmla="*/ 25 w 1081"/>
                <a:gd name="T29" fmla="*/ 107 h 2350"/>
                <a:gd name="T30" fmla="*/ 26 w 1081"/>
                <a:gd name="T31" fmla="*/ 104 h 2350"/>
                <a:gd name="T32" fmla="*/ 28 w 1081"/>
                <a:gd name="T33" fmla="*/ 101 h 2350"/>
                <a:gd name="T34" fmla="*/ 30 w 1081"/>
                <a:gd name="T35" fmla="*/ 98 h 2350"/>
                <a:gd name="T36" fmla="*/ 31 w 1081"/>
                <a:gd name="T37" fmla="*/ 95 h 2350"/>
                <a:gd name="T38" fmla="*/ 33 w 1081"/>
                <a:gd name="T39" fmla="*/ 91 h 2350"/>
                <a:gd name="T40" fmla="*/ 35 w 1081"/>
                <a:gd name="T41" fmla="*/ 88 h 2350"/>
                <a:gd name="T42" fmla="*/ 36 w 1081"/>
                <a:gd name="T43" fmla="*/ 85 h 2350"/>
                <a:gd name="T44" fmla="*/ 38 w 1081"/>
                <a:gd name="T45" fmla="*/ 82 h 2350"/>
                <a:gd name="T46" fmla="*/ 40 w 1081"/>
                <a:gd name="T47" fmla="*/ 79 h 2350"/>
                <a:gd name="T48" fmla="*/ 41 w 1081"/>
                <a:gd name="T49" fmla="*/ 75 h 2350"/>
                <a:gd name="T50" fmla="*/ 43 w 1081"/>
                <a:gd name="T51" fmla="*/ 72 h 2350"/>
                <a:gd name="T52" fmla="*/ 45 w 1081"/>
                <a:gd name="T53" fmla="*/ 69 h 2350"/>
                <a:gd name="T54" fmla="*/ 46 w 1081"/>
                <a:gd name="T55" fmla="*/ 66 h 2350"/>
                <a:gd name="T56" fmla="*/ 48 w 1081"/>
                <a:gd name="T57" fmla="*/ 63 h 2350"/>
                <a:gd name="T58" fmla="*/ 50 w 1081"/>
                <a:gd name="T59" fmla="*/ 60 h 2350"/>
                <a:gd name="T60" fmla="*/ 51 w 1081"/>
                <a:gd name="T61" fmla="*/ 57 h 2350"/>
                <a:gd name="T62" fmla="*/ 53 w 1081"/>
                <a:gd name="T63" fmla="*/ 54 h 2350"/>
                <a:gd name="T64" fmla="*/ 55 w 1081"/>
                <a:gd name="T65" fmla="*/ 51 h 2350"/>
                <a:gd name="T66" fmla="*/ 56 w 1081"/>
                <a:gd name="T67" fmla="*/ 48 h 2350"/>
                <a:gd name="T68" fmla="*/ 58 w 1081"/>
                <a:gd name="T69" fmla="*/ 44 h 2350"/>
                <a:gd name="T70" fmla="*/ 60 w 1081"/>
                <a:gd name="T71" fmla="*/ 41 h 2350"/>
                <a:gd name="T72" fmla="*/ 61 w 1081"/>
                <a:gd name="T73" fmla="*/ 38 h 2350"/>
                <a:gd name="T74" fmla="*/ 63 w 1081"/>
                <a:gd name="T75" fmla="*/ 35 h 2350"/>
                <a:gd name="T76" fmla="*/ 65 w 1081"/>
                <a:gd name="T77" fmla="*/ 32 h 2350"/>
                <a:gd name="T78" fmla="*/ 66 w 1081"/>
                <a:gd name="T79" fmla="*/ 29 h 2350"/>
                <a:gd name="T80" fmla="*/ 68 w 1081"/>
                <a:gd name="T81" fmla="*/ 26 h 2350"/>
                <a:gd name="T82" fmla="*/ 70 w 1081"/>
                <a:gd name="T83" fmla="*/ 23 h 2350"/>
                <a:gd name="T84" fmla="*/ 71 w 1081"/>
                <a:gd name="T85" fmla="*/ 20 h 2350"/>
                <a:gd name="T86" fmla="*/ 73 w 1081"/>
                <a:gd name="T87" fmla="*/ 17 h 2350"/>
                <a:gd name="T88" fmla="*/ 75 w 1081"/>
                <a:gd name="T89" fmla="*/ 15 h 2350"/>
                <a:gd name="T90" fmla="*/ 76 w 1081"/>
                <a:gd name="T91" fmla="*/ 12 h 2350"/>
                <a:gd name="T92" fmla="*/ 78 w 1081"/>
                <a:gd name="T93" fmla="*/ 9 h 2350"/>
                <a:gd name="T94" fmla="*/ 80 w 1081"/>
                <a:gd name="T95" fmla="*/ 6 h 2350"/>
                <a:gd name="T96" fmla="*/ 81 w 1081"/>
                <a:gd name="T97" fmla="*/ 3 h 2350"/>
                <a:gd name="T98" fmla="*/ 83 w 1081"/>
                <a:gd name="T99" fmla="*/ 0 h 23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81" h="2350">
                  <a:moveTo>
                    <a:pt x="0" y="2350"/>
                  </a:moveTo>
                  <a:lnTo>
                    <a:pt x="6" y="2337"/>
                  </a:lnTo>
                  <a:lnTo>
                    <a:pt x="11" y="2325"/>
                  </a:lnTo>
                  <a:lnTo>
                    <a:pt x="16" y="2312"/>
                  </a:lnTo>
                  <a:lnTo>
                    <a:pt x="22" y="2299"/>
                  </a:lnTo>
                  <a:lnTo>
                    <a:pt x="27" y="2287"/>
                  </a:lnTo>
                  <a:lnTo>
                    <a:pt x="33" y="2274"/>
                  </a:lnTo>
                  <a:lnTo>
                    <a:pt x="38" y="2262"/>
                  </a:lnTo>
                  <a:lnTo>
                    <a:pt x="43" y="2249"/>
                  </a:lnTo>
                  <a:lnTo>
                    <a:pt x="49" y="2236"/>
                  </a:lnTo>
                  <a:lnTo>
                    <a:pt x="54" y="2224"/>
                  </a:lnTo>
                  <a:lnTo>
                    <a:pt x="60" y="2211"/>
                  </a:lnTo>
                  <a:lnTo>
                    <a:pt x="66" y="2199"/>
                  </a:lnTo>
                  <a:lnTo>
                    <a:pt x="71" y="2186"/>
                  </a:lnTo>
                  <a:lnTo>
                    <a:pt x="76" y="2173"/>
                  </a:lnTo>
                  <a:lnTo>
                    <a:pt x="82" y="2162"/>
                  </a:lnTo>
                  <a:lnTo>
                    <a:pt x="87" y="2149"/>
                  </a:lnTo>
                  <a:lnTo>
                    <a:pt x="92" y="2137"/>
                  </a:lnTo>
                  <a:lnTo>
                    <a:pt x="98" y="2124"/>
                  </a:lnTo>
                  <a:lnTo>
                    <a:pt x="103" y="2111"/>
                  </a:lnTo>
                  <a:lnTo>
                    <a:pt x="108" y="2099"/>
                  </a:lnTo>
                  <a:lnTo>
                    <a:pt x="114" y="2086"/>
                  </a:lnTo>
                  <a:lnTo>
                    <a:pt x="120" y="2074"/>
                  </a:lnTo>
                  <a:lnTo>
                    <a:pt x="125" y="2061"/>
                  </a:lnTo>
                  <a:lnTo>
                    <a:pt x="131" y="2049"/>
                  </a:lnTo>
                  <a:lnTo>
                    <a:pt x="136" y="2037"/>
                  </a:lnTo>
                  <a:lnTo>
                    <a:pt x="141" y="2024"/>
                  </a:lnTo>
                  <a:lnTo>
                    <a:pt x="147" y="2012"/>
                  </a:lnTo>
                  <a:lnTo>
                    <a:pt x="152" y="1999"/>
                  </a:lnTo>
                  <a:lnTo>
                    <a:pt x="157" y="1986"/>
                  </a:lnTo>
                  <a:lnTo>
                    <a:pt x="163" y="1975"/>
                  </a:lnTo>
                  <a:lnTo>
                    <a:pt x="168" y="1962"/>
                  </a:lnTo>
                  <a:lnTo>
                    <a:pt x="173" y="1950"/>
                  </a:lnTo>
                  <a:lnTo>
                    <a:pt x="180" y="1937"/>
                  </a:lnTo>
                  <a:lnTo>
                    <a:pt x="185" y="1924"/>
                  </a:lnTo>
                  <a:lnTo>
                    <a:pt x="190" y="1913"/>
                  </a:lnTo>
                  <a:lnTo>
                    <a:pt x="196" y="1900"/>
                  </a:lnTo>
                  <a:lnTo>
                    <a:pt x="201" y="1888"/>
                  </a:lnTo>
                  <a:lnTo>
                    <a:pt x="206" y="1875"/>
                  </a:lnTo>
                  <a:lnTo>
                    <a:pt x="212" y="1864"/>
                  </a:lnTo>
                  <a:lnTo>
                    <a:pt x="217" y="1851"/>
                  </a:lnTo>
                  <a:lnTo>
                    <a:pt x="222" y="1838"/>
                  </a:lnTo>
                  <a:lnTo>
                    <a:pt x="228" y="1826"/>
                  </a:lnTo>
                  <a:lnTo>
                    <a:pt x="234" y="1814"/>
                  </a:lnTo>
                  <a:lnTo>
                    <a:pt x="239" y="1802"/>
                  </a:lnTo>
                  <a:lnTo>
                    <a:pt x="245" y="1789"/>
                  </a:lnTo>
                  <a:lnTo>
                    <a:pt x="250" y="1777"/>
                  </a:lnTo>
                  <a:lnTo>
                    <a:pt x="256" y="1765"/>
                  </a:lnTo>
                  <a:lnTo>
                    <a:pt x="261" y="1752"/>
                  </a:lnTo>
                  <a:lnTo>
                    <a:pt x="266" y="1741"/>
                  </a:lnTo>
                  <a:lnTo>
                    <a:pt x="272" y="1728"/>
                  </a:lnTo>
                  <a:lnTo>
                    <a:pt x="277" y="1716"/>
                  </a:lnTo>
                  <a:lnTo>
                    <a:pt x="282" y="1704"/>
                  </a:lnTo>
                  <a:lnTo>
                    <a:pt x="288" y="1691"/>
                  </a:lnTo>
                  <a:lnTo>
                    <a:pt x="294" y="1679"/>
                  </a:lnTo>
                  <a:lnTo>
                    <a:pt x="299" y="1667"/>
                  </a:lnTo>
                  <a:lnTo>
                    <a:pt x="305" y="1655"/>
                  </a:lnTo>
                  <a:lnTo>
                    <a:pt x="310" y="1642"/>
                  </a:lnTo>
                  <a:lnTo>
                    <a:pt x="315" y="1630"/>
                  </a:lnTo>
                  <a:lnTo>
                    <a:pt x="321" y="1618"/>
                  </a:lnTo>
                  <a:lnTo>
                    <a:pt x="326" y="1605"/>
                  </a:lnTo>
                  <a:lnTo>
                    <a:pt x="331" y="1594"/>
                  </a:lnTo>
                  <a:lnTo>
                    <a:pt x="337" y="1581"/>
                  </a:lnTo>
                  <a:lnTo>
                    <a:pt x="342" y="1570"/>
                  </a:lnTo>
                  <a:lnTo>
                    <a:pt x="347" y="1557"/>
                  </a:lnTo>
                  <a:lnTo>
                    <a:pt x="354" y="1545"/>
                  </a:lnTo>
                  <a:lnTo>
                    <a:pt x="359" y="1533"/>
                  </a:lnTo>
                  <a:lnTo>
                    <a:pt x="364" y="1520"/>
                  </a:lnTo>
                  <a:lnTo>
                    <a:pt x="370" y="1509"/>
                  </a:lnTo>
                  <a:lnTo>
                    <a:pt x="375" y="1496"/>
                  </a:lnTo>
                  <a:lnTo>
                    <a:pt x="380" y="1485"/>
                  </a:lnTo>
                  <a:lnTo>
                    <a:pt x="386" y="1472"/>
                  </a:lnTo>
                  <a:lnTo>
                    <a:pt x="391" y="1460"/>
                  </a:lnTo>
                  <a:lnTo>
                    <a:pt x="396" y="1448"/>
                  </a:lnTo>
                  <a:lnTo>
                    <a:pt x="402" y="1436"/>
                  </a:lnTo>
                  <a:lnTo>
                    <a:pt x="407" y="1424"/>
                  </a:lnTo>
                  <a:lnTo>
                    <a:pt x="413" y="1412"/>
                  </a:lnTo>
                  <a:lnTo>
                    <a:pt x="419" y="1399"/>
                  </a:lnTo>
                  <a:lnTo>
                    <a:pt x="424" y="1388"/>
                  </a:lnTo>
                  <a:lnTo>
                    <a:pt x="429" y="1375"/>
                  </a:lnTo>
                  <a:lnTo>
                    <a:pt x="435" y="1364"/>
                  </a:lnTo>
                  <a:lnTo>
                    <a:pt x="440" y="1352"/>
                  </a:lnTo>
                  <a:lnTo>
                    <a:pt x="445" y="1340"/>
                  </a:lnTo>
                  <a:lnTo>
                    <a:pt x="451" y="1328"/>
                  </a:lnTo>
                  <a:lnTo>
                    <a:pt x="456" y="1315"/>
                  </a:lnTo>
                  <a:lnTo>
                    <a:pt x="461" y="1304"/>
                  </a:lnTo>
                  <a:lnTo>
                    <a:pt x="467" y="1291"/>
                  </a:lnTo>
                  <a:lnTo>
                    <a:pt x="473" y="1280"/>
                  </a:lnTo>
                  <a:lnTo>
                    <a:pt x="479" y="1268"/>
                  </a:lnTo>
                  <a:lnTo>
                    <a:pt x="484" y="1256"/>
                  </a:lnTo>
                  <a:lnTo>
                    <a:pt x="489" y="1244"/>
                  </a:lnTo>
                  <a:lnTo>
                    <a:pt x="495" y="1233"/>
                  </a:lnTo>
                  <a:lnTo>
                    <a:pt x="500" y="1220"/>
                  </a:lnTo>
                  <a:lnTo>
                    <a:pt x="505" y="1208"/>
                  </a:lnTo>
                  <a:lnTo>
                    <a:pt x="511" y="1196"/>
                  </a:lnTo>
                  <a:lnTo>
                    <a:pt x="516" y="1184"/>
                  </a:lnTo>
                  <a:lnTo>
                    <a:pt x="521" y="1173"/>
                  </a:lnTo>
                  <a:lnTo>
                    <a:pt x="527" y="1161"/>
                  </a:lnTo>
                  <a:lnTo>
                    <a:pt x="533" y="1149"/>
                  </a:lnTo>
                  <a:lnTo>
                    <a:pt x="538" y="1137"/>
                  </a:lnTo>
                  <a:lnTo>
                    <a:pt x="544" y="1125"/>
                  </a:lnTo>
                  <a:lnTo>
                    <a:pt x="549" y="1113"/>
                  </a:lnTo>
                  <a:lnTo>
                    <a:pt x="554" y="1101"/>
                  </a:lnTo>
                  <a:lnTo>
                    <a:pt x="560" y="1090"/>
                  </a:lnTo>
                  <a:lnTo>
                    <a:pt x="565" y="1078"/>
                  </a:lnTo>
                  <a:lnTo>
                    <a:pt x="570" y="1066"/>
                  </a:lnTo>
                  <a:lnTo>
                    <a:pt x="576" y="1054"/>
                  </a:lnTo>
                  <a:lnTo>
                    <a:pt x="581" y="1042"/>
                  </a:lnTo>
                  <a:lnTo>
                    <a:pt x="586" y="1031"/>
                  </a:lnTo>
                  <a:lnTo>
                    <a:pt x="593" y="1018"/>
                  </a:lnTo>
                  <a:lnTo>
                    <a:pt x="598" y="1007"/>
                  </a:lnTo>
                  <a:lnTo>
                    <a:pt x="603" y="995"/>
                  </a:lnTo>
                  <a:lnTo>
                    <a:pt x="609" y="984"/>
                  </a:lnTo>
                  <a:lnTo>
                    <a:pt x="614" y="972"/>
                  </a:lnTo>
                  <a:lnTo>
                    <a:pt x="619" y="960"/>
                  </a:lnTo>
                  <a:lnTo>
                    <a:pt x="625" y="948"/>
                  </a:lnTo>
                  <a:lnTo>
                    <a:pt x="630" y="936"/>
                  </a:lnTo>
                  <a:lnTo>
                    <a:pt x="635" y="925"/>
                  </a:lnTo>
                  <a:lnTo>
                    <a:pt x="641" y="913"/>
                  </a:lnTo>
                  <a:lnTo>
                    <a:pt x="647" y="902"/>
                  </a:lnTo>
                  <a:lnTo>
                    <a:pt x="652" y="890"/>
                  </a:lnTo>
                  <a:lnTo>
                    <a:pt x="658" y="879"/>
                  </a:lnTo>
                  <a:lnTo>
                    <a:pt x="663" y="866"/>
                  </a:lnTo>
                  <a:lnTo>
                    <a:pt x="668" y="855"/>
                  </a:lnTo>
                  <a:lnTo>
                    <a:pt x="674" y="843"/>
                  </a:lnTo>
                  <a:lnTo>
                    <a:pt x="679" y="831"/>
                  </a:lnTo>
                  <a:lnTo>
                    <a:pt x="684" y="820"/>
                  </a:lnTo>
                  <a:lnTo>
                    <a:pt x="690" y="808"/>
                  </a:lnTo>
                  <a:lnTo>
                    <a:pt x="695" y="797"/>
                  </a:lnTo>
                  <a:lnTo>
                    <a:pt x="701" y="785"/>
                  </a:lnTo>
                  <a:lnTo>
                    <a:pt x="707" y="774"/>
                  </a:lnTo>
                  <a:lnTo>
                    <a:pt x="712" y="762"/>
                  </a:lnTo>
                  <a:lnTo>
                    <a:pt x="718" y="751"/>
                  </a:lnTo>
                  <a:lnTo>
                    <a:pt x="723" y="739"/>
                  </a:lnTo>
                  <a:lnTo>
                    <a:pt x="728" y="727"/>
                  </a:lnTo>
                  <a:lnTo>
                    <a:pt x="734" y="716"/>
                  </a:lnTo>
                  <a:lnTo>
                    <a:pt x="739" y="704"/>
                  </a:lnTo>
                  <a:lnTo>
                    <a:pt x="744" y="693"/>
                  </a:lnTo>
                  <a:lnTo>
                    <a:pt x="750" y="681"/>
                  </a:lnTo>
                  <a:lnTo>
                    <a:pt x="755" y="670"/>
                  </a:lnTo>
                  <a:lnTo>
                    <a:pt x="760" y="658"/>
                  </a:lnTo>
                  <a:lnTo>
                    <a:pt x="767" y="647"/>
                  </a:lnTo>
                  <a:lnTo>
                    <a:pt x="772" y="636"/>
                  </a:lnTo>
                  <a:lnTo>
                    <a:pt x="777" y="625"/>
                  </a:lnTo>
                  <a:lnTo>
                    <a:pt x="783" y="613"/>
                  </a:lnTo>
                  <a:lnTo>
                    <a:pt x="788" y="601"/>
                  </a:lnTo>
                  <a:lnTo>
                    <a:pt x="793" y="590"/>
                  </a:lnTo>
                  <a:lnTo>
                    <a:pt x="799" y="578"/>
                  </a:lnTo>
                  <a:lnTo>
                    <a:pt x="804" y="567"/>
                  </a:lnTo>
                  <a:lnTo>
                    <a:pt x="809" y="555"/>
                  </a:lnTo>
                  <a:lnTo>
                    <a:pt x="815" y="545"/>
                  </a:lnTo>
                  <a:lnTo>
                    <a:pt x="820" y="533"/>
                  </a:lnTo>
                  <a:lnTo>
                    <a:pt x="826" y="522"/>
                  </a:lnTo>
                  <a:lnTo>
                    <a:pt x="832" y="510"/>
                  </a:lnTo>
                  <a:lnTo>
                    <a:pt x="837" y="499"/>
                  </a:lnTo>
                  <a:lnTo>
                    <a:pt x="842" y="488"/>
                  </a:lnTo>
                  <a:lnTo>
                    <a:pt x="848" y="477"/>
                  </a:lnTo>
                  <a:lnTo>
                    <a:pt x="853" y="465"/>
                  </a:lnTo>
                  <a:lnTo>
                    <a:pt x="858" y="453"/>
                  </a:lnTo>
                  <a:lnTo>
                    <a:pt x="864" y="443"/>
                  </a:lnTo>
                  <a:lnTo>
                    <a:pt x="869" y="431"/>
                  </a:lnTo>
                  <a:lnTo>
                    <a:pt x="874" y="420"/>
                  </a:lnTo>
                  <a:lnTo>
                    <a:pt x="880" y="408"/>
                  </a:lnTo>
                  <a:lnTo>
                    <a:pt x="886" y="398"/>
                  </a:lnTo>
                  <a:lnTo>
                    <a:pt x="891" y="386"/>
                  </a:lnTo>
                  <a:lnTo>
                    <a:pt x="897" y="375"/>
                  </a:lnTo>
                  <a:lnTo>
                    <a:pt x="902" y="364"/>
                  </a:lnTo>
                  <a:lnTo>
                    <a:pt x="907" y="353"/>
                  </a:lnTo>
                  <a:lnTo>
                    <a:pt x="913" y="341"/>
                  </a:lnTo>
                  <a:lnTo>
                    <a:pt x="918" y="331"/>
                  </a:lnTo>
                  <a:lnTo>
                    <a:pt x="923" y="319"/>
                  </a:lnTo>
                  <a:lnTo>
                    <a:pt x="929" y="307"/>
                  </a:lnTo>
                  <a:lnTo>
                    <a:pt x="934" y="297"/>
                  </a:lnTo>
                  <a:lnTo>
                    <a:pt x="940" y="285"/>
                  </a:lnTo>
                  <a:lnTo>
                    <a:pt x="946" y="275"/>
                  </a:lnTo>
                  <a:lnTo>
                    <a:pt x="951" y="263"/>
                  </a:lnTo>
                  <a:lnTo>
                    <a:pt x="957" y="253"/>
                  </a:lnTo>
                  <a:lnTo>
                    <a:pt x="962" y="241"/>
                  </a:lnTo>
                  <a:lnTo>
                    <a:pt x="967" y="230"/>
                  </a:lnTo>
                  <a:lnTo>
                    <a:pt x="973" y="219"/>
                  </a:lnTo>
                  <a:lnTo>
                    <a:pt x="978" y="208"/>
                  </a:lnTo>
                  <a:lnTo>
                    <a:pt x="983" y="197"/>
                  </a:lnTo>
                  <a:lnTo>
                    <a:pt x="989" y="186"/>
                  </a:lnTo>
                  <a:lnTo>
                    <a:pt x="994" y="175"/>
                  </a:lnTo>
                  <a:lnTo>
                    <a:pt x="999" y="164"/>
                  </a:lnTo>
                  <a:lnTo>
                    <a:pt x="1006" y="153"/>
                  </a:lnTo>
                  <a:lnTo>
                    <a:pt x="1011" y="142"/>
                  </a:lnTo>
                  <a:lnTo>
                    <a:pt x="1016" y="131"/>
                  </a:lnTo>
                  <a:lnTo>
                    <a:pt x="1022" y="121"/>
                  </a:lnTo>
                  <a:lnTo>
                    <a:pt x="1027" y="109"/>
                  </a:lnTo>
                  <a:lnTo>
                    <a:pt x="1032" y="99"/>
                  </a:lnTo>
                  <a:lnTo>
                    <a:pt x="1038" y="87"/>
                  </a:lnTo>
                  <a:lnTo>
                    <a:pt x="1043" y="76"/>
                  </a:lnTo>
                  <a:lnTo>
                    <a:pt x="1048" y="66"/>
                  </a:lnTo>
                  <a:lnTo>
                    <a:pt x="1054" y="54"/>
                  </a:lnTo>
                  <a:lnTo>
                    <a:pt x="1060" y="44"/>
                  </a:lnTo>
                  <a:lnTo>
                    <a:pt x="1065" y="32"/>
                  </a:lnTo>
                  <a:lnTo>
                    <a:pt x="1071" y="22"/>
                  </a:lnTo>
                  <a:lnTo>
                    <a:pt x="1076" y="11"/>
                  </a:lnTo>
                  <a:lnTo>
                    <a:pt x="1081" y="0"/>
                  </a:lnTo>
                </a:path>
              </a:pathLst>
            </a:custGeom>
            <a:noFill/>
            <a:ln w="11113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252" name="Freeform 72"/>
            <p:cNvSpPr>
              <a:spLocks/>
            </p:cNvSpPr>
            <p:nvPr/>
          </p:nvSpPr>
          <p:spPr bwMode="auto">
            <a:xfrm>
              <a:off x="3366" y="2789"/>
              <a:ext cx="83" cy="126"/>
            </a:xfrm>
            <a:custGeom>
              <a:avLst/>
              <a:gdLst>
                <a:gd name="T0" fmla="*/ 1 w 1081"/>
                <a:gd name="T1" fmla="*/ 124 h 1890"/>
                <a:gd name="T2" fmla="*/ 3 w 1081"/>
                <a:gd name="T3" fmla="*/ 121 h 1890"/>
                <a:gd name="T4" fmla="*/ 5 w 1081"/>
                <a:gd name="T5" fmla="*/ 118 h 1890"/>
                <a:gd name="T6" fmla="*/ 6 w 1081"/>
                <a:gd name="T7" fmla="*/ 115 h 1890"/>
                <a:gd name="T8" fmla="*/ 8 w 1081"/>
                <a:gd name="T9" fmla="*/ 112 h 1890"/>
                <a:gd name="T10" fmla="*/ 10 w 1081"/>
                <a:gd name="T11" fmla="*/ 110 h 1890"/>
                <a:gd name="T12" fmla="*/ 11 w 1081"/>
                <a:gd name="T13" fmla="*/ 107 h 1890"/>
                <a:gd name="T14" fmla="*/ 13 w 1081"/>
                <a:gd name="T15" fmla="*/ 104 h 1890"/>
                <a:gd name="T16" fmla="*/ 15 w 1081"/>
                <a:gd name="T17" fmla="*/ 101 h 1890"/>
                <a:gd name="T18" fmla="*/ 16 w 1081"/>
                <a:gd name="T19" fmla="*/ 98 h 1890"/>
                <a:gd name="T20" fmla="*/ 18 w 1081"/>
                <a:gd name="T21" fmla="*/ 96 h 1890"/>
                <a:gd name="T22" fmla="*/ 20 w 1081"/>
                <a:gd name="T23" fmla="*/ 93 h 1890"/>
                <a:gd name="T24" fmla="*/ 21 w 1081"/>
                <a:gd name="T25" fmla="*/ 90 h 1890"/>
                <a:gd name="T26" fmla="*/ 23 w 1081"/>
                <a:gd name="T27" fmla="*/ 88 h 1890"/>
                <a:gd name="T28" fmla="*/ 25 w 1081"/>
                <a:gd name="T29" fmla="*/ 85 h 1890"/>
                <a:gd name="T30" fmla="*/ 26 w 1081"/>
                <a:gd name="T31" fmla="*/ 82 h 1890"/>
                <a:gd name="T32" fmla="*/ 28 w 1081"/>
                <a:gd name="T33" fmla="*/ 80 h 1890"/>
                <a:gd name="T34" fmla="*/ 30 w 1081"/>
                <a:gd name="T35" fmla="*/ 77 h 1890"/>
                <a:gd name="T36" fmla="*/ 31 w 1081"/>
                <a:gd name="T37" fmla="*/ 74 h 1890"/>
                <a:gd name="T38" fmla="*/ 33 w 1081"/>
                <a:gd name="T39" fmla="*/ 72 h 1890"/>
                <a:gd name="T40" fmla="*/ 35 w 1081"/>
                <a:gd name="T41" fmla="*/ 69 h 1890"/>
                <a:gd name="T42" fmla="*/ 36 w 1081"/>
                <a:gd name="T43" fmla="*/ 66 h 1890"/>
                <a:gd name="T44" fmla="*/ 38 w 1081"/>
                <a:gd name="T45" fmla="*/ 64 h 1890"/>
                <a:gd name="T46" fmla="*/ 40 w 1081"/>
                <a:gd name="T47" fmla="*/ 61 h 1890"/>
                <a:gd name="T48" fmla="*/ 41 w 1081"/>
                <a:gd name="T49" fmla="*/ 59 h 1890"/>
                <a:gd name="T50" fmla="*/ 43 w 1081"/>
                <a:gd name="T51" fmla="*/ 56 h 1890"/>
                <a:gd name="T52" fmla="*/ 45 w 1081"/>
                <a:gd name="T53" fmla="*/ 54 h 1890"/>
                <a:gd name="T54" fmla="*/ 46 w 1081"/>
                <a:gd name="T55" fmla="*/ 51 h 1890"/>
                <a:gd name="T56" fmla="*/ 48 w 1081"/>
                <a:gd name="T57" fmla="*/ 49 h 1890"/>
                <a:gd name="T58" fmla="*/ 50 w 1081"/>
                <a:gd name="T59" fmla="*/ 46 h 1890"/>
                <a:gd name="T60" fmla="*/ 51 w 1081"/>
                <a:gd name="T61" fmla="*/ 44 h 1890"/>
                <a:gd name="T62" fmla="*/ 53 w 1081"/>
                <a:gd name="T63" fmla="*/ 41 h 1890"/>
                <a:gd name="T64" fmla="*/ 55 w 1081"/>
                <a:gd name="T65" fmla="*/ 39 h 1890"/>
                <a:gd name="T66" fmla="*/ 56 w 1081"/>
                <a:gd name="T67" fmla="*/ 36 h 1890"/>
                <a:gd name="T68" fmla="*/ 58 w 1081"/>
                <a:gd name="T69" fmla="*/ 34 h 1890"/>
                <a:gd name="T70" fmla="*/ 60 w 1081"/>
                <a:gd name="T71" fmla="*/ 32 h 1890"/>
                <a:gd name="T72" fmla="*/ 61 w 1081"/>
                <a:gd name="T73" fmla="*/ 29 h 1890"/>
                <a:gd name="T74" fmla="*/ 63 w 1081"/>
                <a:gd name="T75" fmla="*/ 27 h 1890"/>
                <a:gd name="T76" fmla="*/ 65 w 1081"/>
                <a:gd name="T77" fmla="*/ 25 h 1890"/>
                <a:gd name="T78" fmla="*/ 66 w 1081"/>
                <a:gd name="T79" fmla="*/ 22 h 1890"/>
                <a:gd name="T80" fmla="*/ 68 w 1081"/>
                <a:gd name="T81" fmla="*/ 20 h 1890"/>
                <a:gd name="T82" fmla="*/ 70 w 1081"/>
                <a:gd name="T83" fmla="*/ 18 h 1890"/>
                <a:gd name="T84" fmla="*/ 71 w 1081"/>
                <a:gd name="T85" fmla="*/ 15 h 1890"/>
                <a:gd name="T86" fmla="*/ 73 w 1081"/>
                <a:gd name="T87" fmla="*/ 13 h 1890"/>
                <a:gd name="T88" fmla="*/ 75 w 1081"/>
                <a:gd name="T89" fmla="*/ 11 h 1890"/>
                <a:gd name="T90" fmla="*/ 76 w 1081"/>
                <a:gd name="T91" fmla="*/ 9 h 1890"/>
                <a:gd name="T92" fmla="*/ 78 w 1081"/>
                <a:gd name="T93" fmla="*/ 6 h 1890"/>
                <a:gd name="T94" fmla="*/ 80 w 1081"/>
                <a:gd name="T95" fmla="*/ 4 h 1890"/>
                <a:gd name="T96" fmla="*/ 81 w 1081"/>
                <a:gd name="T97" fmla="*/ 2 h 1890"/>
                <a:gd name="T98" fmla="*/ 83 w 1081"/>
                <a:gd name="T99" fmla="*/ 0 h 189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81" h="1890">
                  <a:moveTo>
                    <a:pt x="0" y="1890"/>
                  </a:moveTo>
                  <a:lnTo>
                    <a:pt x="6" y="1879"/>
                  </a:lnTo>
                  <a:lnTo>
                    <a:pt x="11" y="1869"/>
                  </a:lnTo>
                  <a:lnTo>
                    <a:pt x="16" y="1858"/>
                  </a:lnTo>
                  <a:lnTo>
                    <a:pt x="22" y="1847"/>
                  </a:lnTo>
                  <a:lnTo>
                    <a:pt x="27" y="1836"/>
                  </a:lnTo>
                  <a:lnTo>
                    <a:pt x="32" y="1826"/>
                  </a:lnTo>
                  <a:lnTo>
                    <a:pt x="39" y="1815"/>
                  </a:lnTo>
                  <a:lnTo>
                    <a:pt x="44" y="1804"/>
                  </a:lnTo>
                  <a:lnTo>
                    <a:pt x="49" y="1793"/>
                  </a:lnTo>
                  <a:lnTo>
                    <a:pt x="55" y="1783"/>
                  </a:lnTo>
                  <a:lnTo>
                    <a:pt x="60" y="1772"/>
                  </a:lnTo>
                  <a:lnTo>
                    <a:pt x="65" y="1761"/>
                  </a:lnTo>
                  <a:lnTo>
                    <a:pt x="71" y="1750"/>
                  </a:lnTo>
                  <a:lnTo>
                    <a:pt x="76" y="1740"/>
                  </a:lnTo>
                  <a:lnTo>
                    <a:pt x="82" y="1729"/>
                  </a:lnTo>
                  <a:lnTo>
                    <a:pt x="87" y="1719"/>
                  </a:lnTo>
                  <a:lnTo>
                    <a:pt x="92" y="1708"/>
                  </a:lnTo>
                  <a:lnTo>
                    <a:pt x="99" y="1698"/>
                  </a:lnTo>
                  <a:lnTo>
                    <a:pt x="104" y="1687"/>
                  </a:lnTo>
                  <a:lnTo>
                    <a:pt x="109" y="1676"/>
                  </a:lnTo>
                  <a:lnTo>
                    <a:pt x="115" y="1665"/>
                  </a:lnTo>
                  <a:lnTo>
                    <a:pt x="120" y="1655"/>
                  </a:lnTo>
                  <a:lnTo>
                    <a:pt x="125" y="1644"/>
                  </a:lnTo>
                  <a:lnTo>
                    <a:pt x="131" y="1634"/>
                  </a:lnTo>
                  <a:lnTo>
                    <a:pt x="136" y="1623"/>
                  </a:lnTo>
                  <a:lnTo>
                    <a:pt x="141" y="1613"/>
                  </a:lnTo>
                  <a:lnTo>
                    <a:pt x="147" y="1602"/>
                  </a:lnTo>
                  <a:lnTo>
                    <a:pt x="152" y="1592"/>
                  </a:lnTo>
                  <a:lnTo>
                    <a:pt x="158" y="1581"/>
                  </a:lnTo>
                  <a:lnTo>
                    <a:pt x="164" y="1571"/>
                  </a:lnTo>
                  <a:lnTo>
                    <a:pt x="169" y="1560"/>
                  </a:lnTo>
                  <a:lnTo>
                    <a:pt x="174" y="1550"/>
                  </a:lnTo>
                  <a:lnTo>
                    <a:pt x="180" y="1539"/>
                  </a:lnTo>
                  <a:lnTo>
                    <a:pt x="185" y="1529"/>
                  </a:lnTo>
                  <a:lnTo>
                    <a:pt x="190" y="1518"/>
                  </a:lnTo>
                  <a:lnTo>
                    <a:pt x="196" y="1509"/>
                  </a:lnTo>
                  <a:lnTo>
                    <a:pt x="201" y="1498"/>
                  </a:lnTo>
                  <a:lnTo>
                    <a:pt x="206" y="1488"/>
                  </a:lnTo>
                  <a:lnTo>
                    <a:pt x="212" y="1477"/>
                  </a:lnTo>
                  <a:lnTo>
                    <a:pt x="218" y="1467"/>
                  </a:lnTo>
                  <a:lnTo>
                    <a:pt x="223" y="1456"/>
                  </a:lnTo>
                  <a:lnTo>
                    <a:pt x="229" y="1446"/>
                  </a:lnTo>
                  <a:lnTo>
                    <a:pt x="234" y="1436"/>
                  </a:lnTo>
                  <a:lnTo>
                    <a:pt x="239" y="1426"/>
                  </a:lnTo>
                  <a:lnTo>
                    <a:pt x="245" y="1415"/>
                  </a:lnTo>
                  <a:lnTo>
                    <a:pt x="250" y="1405"/>
                  </a:lnTo>
                  <a:lnTo>
                    <a:pt x="255" y="1394"/>
                  </a:lnTo>
                  <a:lnTo>
                    <a:pt x="261" y="1385"/>
                  </a:lnTo>
                  <a:lnTo>
                    <a:pt x="266" y="1374"/>
                  </a:lnTo>
                  <a:lnTo>
                    <a:pt x="271" y="1364"/>
                  </a:lnTo>
                  <a:lnTo>
                    <a:pt x="278" y="1354"/>
                  </a:lnTo>
                  <a:lnTo>
                    <a:pt x="283" y="1344"/>
                  </a:lnTo>
                  <a:lnTo>
                    <a:pt x="288" y="1333"/>
                  </a:lnTo>
                  <a:lnTo>
                    <a:pt x="294" y="1323"/>
                  </a:lnTo>
                  <a:lnTo>
                    <a:pt x="299" y="1313"/>
                  </a:lnTo>
                  <a:lnTo>
                    <a:pt x="305" y="1303"/>
                  </a:lnTo>
                  <a:lnTo>
                    <a:pt x="310" y="1292"/>
                  </a:lnTo>
                  <a:lnTo>
                    <a:pt x="315" y="1283"/>
                  </a:lnTo>
                  <a:lnTo>
                    <a:pt x="321" y="1272"/>
                  </a:lnTo>
                  <a:lnTo>
                    <a:pt x="326" y="1263"/>
                  </a:lnTo>
                  <a:lnTo>
                    <a:pt x="332" y="1252"/>
                  </a:lnTo>
                  <a:lnTo>
                    <a:pt x="338" y="1242"/>
                  </a:lnTo>
                  <a:lnTo>
                    <a:pt x="343" y="1233"/>
                  </a:lnTo>
                  <a:lnTo>
                    <a:pt x="348" y="1222"/>
                  </a:lnTo>
                  <a:lnTo>
                    <a:pt x="354" y="1213"/>
                  </a:lnTo>
                  <a:lnTo>
                    <a:pt x="359" y="1202"/>
                  </a:lnTo>
                  <a:lnTo>
                    <a:pt x="364" y="1193"/>
                  </a:lnTo>
                  <a:lnTo>
                    <a:pt x="370" y="1182"/>
                  </a:lnTo>
                  <a:lnTo>
                    <a:pt x="375" y="1173"/>
                  </a:lnTo>
                  <a:lnTo>
                    <a:pt x="380" y="1162"/>
                  </a:lnTo>
                  <a:lnTo>
                    <a:pt x="386" y="1153"/>
                  </a:lnTo>
                  <a:lnTo>
                    <a:pt x="392" y="1142"/>
                  </a:lnTo>
                  <a:lnTo>
                    <a:pt x="397" y="1133"/>
                  </a:lnTo>
                  <a:lnTo>
                    <a:pt x="403" y="1122"/>
                  </a:lnTo>
                  <a:lnTo>
                    <a:pt x="408" y="1113"/>
                  </a:lnTo>
                  <a:lnTo>
                    <a:pt x="413" y="1103"/>
                  </a:lnTo>
                  <a:lnTo>
                    <a:pt x="419" y="1093"/>
                  </a:lnTo>
                  <a:lnTo>
                    <a:pt x="424" y="1083"/>
                  </a:lnTo>
                  <a:lnTo>
                    <a:pt x="429" y="1073"/>
                  </a:lnTo>
                  <a:lnTo>
                    <a:pt x="435" y="1063"/>
                  </a:lnTo>
                  <a:lnTo>
                    <a:pt x="440" y="1054"/>
                  </a:lnTo>
                  <a:lnTo>
                    <a:pt x="445" y="1044"/>
                  </a:lnTo>
                  <a:lnTo>
                    <a:pt x="452" y="1034"/>
                  </a:lnTo>
                  <a:lnTo>
                    <a:pt x="457" y="1025"/>
                  </a:lnTo>
                  <a:lnTo>
                    <a:pt x="462" y="1015"/>
                  </a:lnTo>
                  <a:lnTo>
                    <a:pt x="468" y="1005"/>
                  </a:lnTo>
                  <a:lnTo>
                    <a:pt x="473" y="995"/>
                  </a:lnTo>
                  <a:lnTo>
                    <a:pt x="478" y="986"/>
                  </a:lnTo>
                  <a:lnTo>
                    <a:pt x="484" y="976"/>
                  </a:lnTo>
                  <a:lnTo>
                    <a:pt x="489" y="966"/>
                  </a:lnTo>
                  <a:lnTo>
                    <a:pt x="494" y="956"/>
                  </a:lnTo>
                  <a:lnTo>
                    <a:pt x="500" y="947"/>
                  </a:lnTo>
                  <a:lnTo>
                    <a:pt x="505" y="937"/>
                  </a:lnTo>
                  <a:lnTo>
                    <a:pt x="511" y="928"/>
                  </a:lnTo>
                  <a:lnTo>
                    <a:pt x="517" y="918"/>
                  </a:lnTo>
                  <a:lnTo>
                    <a:pt x="522" y="908"/>
                  </a:lnTo>
                  <a:lnTo>
                    <a:pt x="528" y="899"/>
                  </a:lnTo>
                  <a:lnTo>
                    <a:pt x="533" y="889"/>
                  </a:lnTo>
                  <a:lnTo>
                    <a:pt x="538" y="880"/>
                  </a:lnTo>
                  <a:lnTo>
                    <a:pt x="544" y="870"/>
                  </a:lnTo>
                  <a:lnTo>
                    <a:pt x="549" y="861"/>
                  </a:lnTo>
                  <a:lnTo>
                    <a:pt x="554" y="851"/>
                  </a:lnTo>
                  <a:lnTo>
                    <a:pt x="560" y="842"/>
                  </a:lnTo>
                  <a:lnTo>
                    <a:pt x="565" y="832"/>
                  </a:lnTo>
                  <a:lnTo>
                    <a:pt x="571" y="823"/>
                  </a:lnTo>
                  <a:lnTo>
                    <a:pt x="577" y="814"/>
                  </a:lnTo>
                  <a:lnTo>
                    <a:pt x="582" y="804"/>
                  </a:lnTo>
                  <a:lnTo>
                    <a:pt x="587" y="795"/>
                  </a:lnTo>
                  <a:lnTo>
                    <a:pt x="593" y="785"/>
                  </a:lnTo>
                  <a:lnTo>
                    <a:pt x="598" y="776"/>
                  </a:lnTo>
                  <a:lnTo>
                    <a:pt x="603" y="766"/>
                  </a:lnTo>
                  <a:lnTo>
                    <a:pt x="609" y="757"/>
                  </a:lnTo>
                  <a:lnTo>
                    <a:pt x="614" y="747"/>
                  </a:lnTo>
                  <a:lnTo>
                    <a:pt x="619" y="738"/>
                  </a:lnTo>
                  <a:lnTo>
                    <a:pt x="625" y="729"/>
                  </a:lnTo>
                  <a:lnTo>
                    <a:pt x="631" y="719"/>
                  </a:lnTo>
                  <a:lnTo>
                    <a:pt x="636" y="711"/>
                  </a:lnTo>
                  <a:lnTo>
                    <a:pt x="642" y="701"/>
                  </a:lnTo>
                  <a:lnTo>
                    <a:pt x="647" y="692"/>
                  </a:lnTo>
                  <a:lnTo>
                    <a:pt x="652" y="682"/>
                  </a:lnTo>
                  <a:lnTo>
                    <a:pt x="658" y="673"/>
                  </a:lnTo>
                  <a:lnTo>
                    <a:pt x="663" y="663"/>
                  </a:lnTo>
                  <a:lnTo>
                    <a:pt x="668" y="655"/>
                  </a:lnTo>
                  <a:lnTo>
                    <a:pt x="674" y="646"/>
                  </a:lnTo>
                  <a:lnTo>
                    <a:pt x="679" y="636"/>
                  </a:lnTo>
                  <a:lnTo>
                    <a:pt x="684" y="627"/>
                  </a:lnTo>
                  <a:lnTo>
                    <a:pt x="691" y="618"/>
                  </a:lnTo>
                  <a:lnTo>
                    <a:pt x="696" y="609"/>
                  </a:lnTo>
                  <a:lnTo>
                    <a:pt x="701" y="599"/>
                  </a:lnTo>
                  <a:lnTo>
                    <a:pt x="707" y="591"/>
                  </a:lnTo>
                  <a:lnTo>
                    <a:pt x="712" y="582"/>
                  </a:lnTo>
                  <a:lnTo>
                    <a:pt x="717" y="572"/>
                  </a:lnTo>
                  <a:lnTo>
                    <a:pt x="723" y="564"/>
                  </a:lnTo>
                  <a:lnTo>
                    <a:pt x="728" y="554"/>
                  </a:lnTo>
                  <a:lnTo>
                    <a:pt x="733" y="546"/>
                  </a:lnTo>
                  <a:lnTo>
                    <a:pt x="739" y="536"/>
                  </a:lnTo>
                  <a:lnTo>
                    <a:pt x="745" y="527"/>
                  </a:lnTo>
                  <a:lnTo>
                    <a:pt x="751" y="519"/>
                  </a:lnTo>
                  <a:lnTo>
                    <a:pt x="756" y="509"/>
                  </a:lnTo>
                  <a:lnTo>
                    <a:pt x="761" y="501"/>
                  </a:lnTo>
                  <a:lnTo>
                    <a:pt x="767" y="491"/>
                  </a:lnTo>
                  <a:lnTo>
                    <a:pt x="772" y="483"/>
                  </a:lnTo>
                  <a:lnTo>
                    <a:pt x="777" y="473"/>
                  </a:lnTo>
                  <a:lnTo>
                    <a:pt x="783" y="465"/>
                  </a:lnTo>
                  <a:lnTo>
                    <a:pt x="788" y="456"/>
                  </a:lnTo>
                  <a:lnTo>
                    <a:pt x="793" y="447"/>
                  </a:lnTo>
                  <a:lnTo>
                    <a:pt x="799" y="439"/>
                  </a:lnTo>
                  <a:lnTo>
                    <a:pt x="805" y="429"/>
                  </a:lnTo>
                  <a:lnTo>
                    <a:pt x="810" y="421"/>
                  </a:lnTo>
                  <a:lnTo>
                    <a:pt x="816" y="411"/>
                  </a:lnTo>
                  <a:lnTo>
                    <a:pt x="821" y="403"/>
                  </a:lnTo>
                  <a:lnTo>
                    <a:pt x="826" y="395"/>
                  </a:lnTo>
                  <a:lnTo>
                    <a:pt x="832" y="385"/>
                  </a:lnTo>
                  <a:lnTo>
                    <a:pt x="837" y="377"/>
                  </a:lnTo>
                  <a:lnTo>
                    <a:pt x="842" y="368"/>
                  </a:lnTo>
                  <a:lnTo>
                    <a:pt x="848" y="359"/>
                  </a:lnTo>
                  <a:lnTo>
                    <a:pt x="853" y="351"/>
                  </a:lnTo>
                  <a:lnTo>
                    <a:pt x="858" y="342"/>
                  </a:lnTo>
                  <a:lnTo>
                    <a:pt x="865" y="334"/>
                  </a:lnTo>
                  <a:lnTo>
                    <a:pt x="870" y="324"/>
                  </a:lnTo>
                  <a:lnTo>
                    <a:pt x="875" y="316"/>
                  </a:lnTo>
                  <a:lnTo>
                    <a:pt x="881" y="307"/>
                  </a:lnTo>
                  <a:lnTo>
                    <a:pt x="886" y="299"/>
                  </a:lnTo>
                  <a:lnTo>
                    <a:pt x="891" y="291"/>
                  </a:lnTo>
                  <a:lnTo>
                    <a:pt x="897" y="281"/>
                  </a:lnTo>
                  <a:lnTo>
                    <a:pt x="902" y="273"/>
                  </a:lnTo>
                  <a:lnTo>
                    <a:pt x="907" y="264"/>
                  </a:lnTo>
                  <a:lnTo>
                    <a:pt x="913" y="256"/>
                  </a:lnTo>
                  <a:lnTo>
                    <a:pt x="918" y="248"/>
                  </a:lnTo>
                  <a:lnTo>
                    <a:pt x="924" y="239"/>
                  </a:lnTo>
                  <a:lnTo>
                    <a:pt x="930" y="231"/>
                  </a:lnTo>
                  <a:lnTo>
                    <a:pt x="935" y="222"/>
                  </a:lnTo>
                  <a:lnTo>
                    <a:pt x="940" y="214"/>
                  </a:lnTo>
                  <a:lnTo>
                    <a:pt x="946" y="206"/>
                  </a:lnTo>
                  <a:lnTo>
                    <a:pt x="951" y="197"/>
                  </a:lnTo>
                  <a:lnTo>
                    <a:pt x="956" y="189"/>
                  </a:lnTo>
                  <a:lnTo>
                    <a:pt x="962" y="180"/>
                  </a:lnTo>
                  <a:lnTo>
                    <a:pt x="967" y="172"/>
                  </a:lnTo>
                  <a:lnTo>
                    <a:pt x="972" y="164"/>
                  </a:lnTo>
                  <a:lnTo>
                    <a:pt x="978" y="155"/>
                  </a:lnTo>
                  <a:lnTo>
                    <a:pt x="984" y="147"/>
                  </a:lnTo>
                  <a:lnTo>
                    <a:pt x="990" y="138"/>
                  </a:lnTo>
                  <a:lnTo>
                    <a:pt x="995" y="130"/>
                  </a:lnTo>
                  <a:lnTo>
                    <a:pt x="1000" y="122"/>
                  </a:lnTo>
                  <a:lnTo>
                    <a:pt x="1006" y="113"/>
                  </a:lnTo>
                  <a:lnTo>
                    <a:pt x="1011" y="105"/>
                  </a:lnTo>
                  <a:lnTo>
                    <a:pt x="1016" y="97"/>
                  </a:lnTo>
                  <a:lnTo>
                    <a:pt x="1022" y="89"/>
                  </a:lnTo>
                  <a:lnTo>
                    <a:pt x="1027" y="81"/>
                  </a:lnTo>
                  <a:lnTo>
                    <a:pt x="1032" y="72"/>
                  </a:lnTo>
                  <a:lnTo>
                    <a:pt x="1038" y="64"/>
                  </a:lnTo>
                  <a:lnTo>
                    <a:pt x="1044" y="57"/>
                  </a:lnTo>
                  <a:lnTo>
                    <a:pt x="1049" y="48"/>
                  </a:lnTo>
                  <a:lnTo>
                    <a:pt x="1055" y="40"/>
                  </a:lnTo>
                  <a:lnTo>
                    <a:pt x="1060" y="32"/>
                  </a:lnTo>
                  <a:lnTo>
                    <a:pt x="1065" y="24"/>
                  </a:lnTo>
                  <a:lnTo>
                    <a:pt x="1071" y="16"/>
                  </a:lnTo>
                  <a:lnTo>
                    <a:pt x="1076" y="8"/>
                  </a:lnTo>
                  <a:lnTo>
                    <a:pt x="1081" y="0"/>
                  </a:lnTo>
                </a:path>
              </a:pathLst>
            </a:custGeom>
            <a:noFill/>
            <a:ln w="11113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253" name="Freeform 73"/>
            <p:cNvSpPr>
              <a:spLocks/>
            </p:cNvSpPr>
            <p:nvPr/>
          </p:nvSpPr>
          <p:spPr bwMode="auto">
            <a:xfrm>
              <a:off x="3449" y="2705"/>
              <a:ext cx="83" cy="84"/>
            </a:xfrm>
            <a:custGeom>
              <a:avLst/>
              <a:gdLst>
                <a:gd name="T0" fmla="*/ 1 w 1082"/>
                <a:gd name="T1" fmla="*/ 82 h 1249"/>
                <a:gd name="T2" fmla="*/ 3 w 1082"/>
                <a:gd name="T3" fmla="*/ 80 h 1249"/>
                <a:gd name="T4" fmla="*/ 5 w 1082"/>
                <a:gd name="T5" fmla="*/ 78 h 1249"/>
                <a:gd name="T6" fmla="*/ 6 w 1082"/>
                <a:gd name="T7" fmla="*/ 76 h 1249"/>
                <a:gd name="T8" fmla="*/ 8 w 1082"/>
                <a:gd name="T9" fmla="*/ 74 h 1249"/>
                <a:gd name="T10" fmla="*/ 10 w 1082"/>
                <a:gd name="T11" fmla="*/ 72 h 1249"/>
                <a:gd name="T12" fmla="*/ 11 w 1082"/>
                <a:gd name="T13" fmla="*/ 70 h 1249"/>
                <a:gd name="T14" fmla="*/ 13 w 1082"/>
                <a:gd name="T15" fmla="*/ 68 h 1249"/>
                <a:gd name="T16" fmla="*/ 15 w 1082"/>
                <a:gd name="T17" fmla="*/ 66 h 1249"/>
                <a:gd name="T18" fmla="*/ 16 w 1082"/>
                <a:gd name="T19" fmla="*/ 64 h 1249"/>
                <a:gd name="T20" fmla="*/ 18 w 1082"/>
                <a:gd name="T21" fmla="*/ 62 h 1249"/>
                <a:gd name="T22" fmla="*/ 20 w 1082"/>
                <a:gd name="T23" fmla="*/ 60 h 1249"/>
                <a:gd name="T24" fmla="*/ 21 w 1082"/>
                <a:gd name="T25" fmla="*/ 58 h 1249"/>
                <a:gd name="T26" fmla="*/ 23 w 1082"/>
                <a:gd name="T27" fmla="*/ 56 h 1249"/>
                <a:gd name="T28" fmla="*/ 25 w 1082"/>
                <a:gd name="T29" fmla="*/ 54 h 1249"/>
                <a:gd name="T30" fmla="*/ 26 w 1082"/>
                <a:gd name="T31" fmla="*/ 52 h 1249"/>
                <a:gd name="T32" fmla="*/ 28 w 1082"/>
                <a:gd name="T33" fmla="*/ 50 h 1249"/>
                <a:gd name="T34" fmla="*/ 30 w 1082"/>
                <a:gd name="T35" fmla="*/ 49 h 1249"/>
                <a:gd name="T36" fmla="*/ 31 w 1082"/>
                <a:gd name="T37" fmla="*/ 47 h 1249"/>
                <a:gd name="T38" fmla="*/ 33 w 1082"/>
                <a:gd name="T39" fmla="*/ 45 h 1249"/>
                <a:gd name="T40" fmla="*/ 35 w 1082"/>
                <a:gd name="T41" fmla="*/ 43 h 1249"/>
                <a:gd name="T42" fmla="*/ 36 w 1082"/>
                <a:gd name="T43" fmla="*/ 41 h 1249"/>
                <a:gd name="T44" fmla="*/ 38 w 1082"/>
                <a:gd name="T45" fmla="*/ 40 h 1249"/>
                <a:gd name="T46" fmla="*/ 40 w 1082"/>
                <a:gd name="T47" fmla="*/ 38 h 1249"/>
                <a:gd name="T48" fmla="*/ 41 w 1082"/>
                <a:gd name="T49" fmla="*/ 36 h 1249"/>
                <a:gd name="T50" fmla="*/ 43 w 1082"/>
                <a:gd name="T51" fmla="*/ 35 h 1249"/>
                <a:gd name="T52" fmla="*/ 45 w 1082"/>
                <a:gd name="T53" fmla="*/ 33 h 1249"/>
                <a:gd name="T54" fmla="*/ 46 w 1082"/>
                <a:gd name="T55" fmla="*/ 31 h 1249"/>
                <a:gd name="T56" fmla="*/ 48 w 1082"/>
                <a:gd name="T57" fmla="*/ 30 h 1249"/>
                <a:gd name="T58" fmla="*/ 50 w 1082"/>
                <a:gd name="T59" fmla="*/ 28 h 1249"/>
                <a:gd name="T60" fmla="*/ 51 w 1082"/>
                <a:gd name="T61" fmla="*/ 26 h 1249"/>
                <a:gd name="T62" fmla="*/ 53 w 1082"/>
                <a:gd name="T63" fmla="*/ 25 h 1249"/>
                <a:gd name="T64" fmla="*/ 55 w 1082"/>
                <a:gd name="T65" fmla="*/ 23 h 1249"/>
                <a:gd name="T66" fmla="*/ 56 w 1082"/>
                <a:gd name="T67" fmla="*/ 22 h 1249"/>
                <a:gd name="T68" fmla="*/ 58 w 1082"/>
                <a:gd name="T69" fmla="*/ 20 h 1249"/>
                <a:gd name="T70" fmla="*/ 60 w 1082"/>
                <a:gd name="T71" fmla="*/ 19 h 1249"/>
                <a:gd name="T72" fmla="*/ 61 w 1082"/>
                <a:gd name="T73" fmla="*/ 17 h 1249"/>
                <a:gd name="T74" fmla="*/ 63 w 1082"/>
                <a:gd name="T75" fmla="*/ 16 h 1249"/>
                <a:gd name="T76" fmla="*/ 65 w 1082"/>
                <a:gd name="T77" fmla="*/ 14 h 1249"/>
                <a:gd name="T78" fmla="*/ 66 w 1082"/>
                <a:gd name="T79" fmla="*/ 13 h 1249"/>
                <a:gd name="T80" fmla="*/ 68 w 1082"/>
                <a:gd name="T81" fmla="*/ 12 h 1249"/>
                <a:gd name="T82" fmla="*/ 70 w 1082"/>
                <a:gd name="T83" fmla="*/ 10 h 1249"/>
                <a:gd name="T84" fmla="*/ 71 w 1082"/>
                <a:gd name="T85" fmla="*/ 9 h 1249"/>
                <a:gd name="T86" fmla="*/ 73 w 1082"/>
                <a:gd name="T87" fmla="*/ 8 h 1249"/>
                <a:gd name="T88" fmla="*/ 75 w 1082"/>
                <a:gd name="T89" fmla="*/ 6 h 1249"/>
                <a:gd name="T90" fmla="*/ 76 w 1082"/>
                <a:gd name="T91" fmla="*/ 5 h 1249"/>
                <a:gd name="T92" fmla="*/ 78 w 1082"/>
                <a:gd name="T93" fmla="*/ 4 h 1249"/>
                <a:gd name="T94" fmla="*/ 80 w 1082"/>
                <a:gd name="T95" fmla="*/ 2 h 1249"/>
                <a:gd name="T96" fmla="*/ 81 w 1082"/>
                <a:gd name="T97" fmla="*/ 1 h 1249"/>
                <a:gd name="T98" fmla="*/ 83 w 1082"/>
                <a:gd name="T99" fmla="*/ 0 h 124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82" h="1249">
                  <a:moveTo>
                    <a:pt x="0" y="1249"/>
                  </a:moveTo>
                  <a:lnTo>
                    <a:pt x="6" y="1240"/>
                  </a:lnTo>
                  <a:lnTo>
                    <a:pt x="11" y="1233"/>
                  </a:lnTo>
                  <a:lnTo>
                    <a:pt x="16" y="1225"/>
                  </a:lnTo>
                  <a:lnTo>
                    <a:pt x="23" y="1216"/>
                  </a:lnTo>
                  <a:lnTo>
                    <a:pt x="28" y="1209"/>
                  </a:lnTo>
                  <a:lnTo>
                    <a:pt x="33" y="1201"/>
                  </a:lnTo>
                  <a:lnTo>
                    <a:pt x="39" y="1193"/>
                  </a:lnTo>
                  <a:lnTo>
                    <a:pt x="44" y="1185"/>
                  </a:lnTo>
                  <a:lnTo>
                    <a:pt x="49" y="1177"/>
                  </a:lnTo>
                  <a:lnTo>
                    <a:pt x="55" y="1169"/>
                  </a:lnTo>
                  <a:lnTo>
                    <a:pt x="60" y="1162"/>
                  </a:lnTo>
                  <a:lnTo>
                    <a:pt x="65" y="1153"/>
                  </a:lnTo>
                  <a:lnTo>
                    <a:pt x="71" y="1146"/>
                  </a:lnTo>
                  <a:lnTo>
                    <a:pt x="77" y="1138"/>
                  </a:lnTo>
                  <a:lnTo>
                    <a:pt x="82" y="1130"/>
                  </a:lnTo>
                  <a:lnTo>
                    <a:pt x="88" y="1123"/>
                  </a:lnTo>
                  <a:lnTo>
                    <a:pt x="93" y="1114"/>
                  </a:lnTo>
                  <a:lnTo>
                    <a:pt x="98" y="1107"/>
                  </a:lnTo>
                  <a:lnTo>
                    <a:pt x="104" y="1100"/>
                  </a:lnTo>
                  <a:lnTo>
                    <a:pt x="109" y="1091"/>
                  </a:lnTo>
                  <a:lnTo>
                    <a:pt x="114" y="1084"/>
                  </a:lnTo>
                  <a:lnTo>
                    <a:pt x="120" y="1077"/>
                  </a:lnTo>
                  <a:lnTo>
                    <a:pt x="125" y="1068"/>
                  </a:lnTo>
                  <a:lnTo>
                    <a:pt x="131" y="1061"/>
                  </a:lnTo>
                  <a:lnTo>
                    <a:pt x="137" y="1054"/>
                  </a:lnTo>
                  <a:lnTo>
                    <a:pt x="142" y="1046"/>
                  </a:lnTo>
                  <a:lnTo>
                    <a:pt x="148" y="1038"/>
                  </a:lnTo>
                  <a:lnTo>
                    <a:pt x="153" y="1030"/>
                  </a:lnTo>
                  <a:lnTo>
                    <a:pt x="158" y="1023"/>
                  </a:lnTo>
                  <a:lnTo>
                    <a:pt x="164" y="1016"/>
                  </a:lnTo>
                  <a:lnTo>
                    <a:pt x="169" y="1008"/>
                  </a:lnTo>
                  <a:lnTo>
                    <a:pt x="174" y="1001"/>
                  </a:lnTo>
                  <a:lnTo>
                    <a:pt x="180" y="993"/>
                  </a:lnTo>
                  <a:lnTo>
                    <a:pt x="185" y="985"/>
                  </a:lnTo>
                  <a:lnTo>
                    <a:pt x="190" y="978"/>
                  </a:lnTo>
                  <a:lnTo>
                    <a:pt x="197" y="971"/>
                  </a:lnTo>
                  <a:lnTo>
                    <a:pt x="202" y="963"/>
                  </a:lnTo>
                  <a:lnTo>
                    <a:pt x="207" y="956"/>
                  </a:lnTo>
                  <a:lnTo>
                    <a:pt x="213" y="949"/>
                  </a:lnTo>
                  <a:lnTo>
                    <a:pt x="218" y="941"/>
                  </a:lnTo>
                  <a:lnTo>
                    <a:pt x="223" y="934"/>
                  </a:lnTo>
                  <a:lnTo>
                    <a:pt x="229" y="926"/>
                  </a:lnTo>
                  <a:lnTo>
                    <a:pt x="234" y="919"/>
                  </a:lnTo>
                  <a:lnTo>
                    <a:pt x="239" y="912"/>
                  </a:lnTo>
                  <a:lnTo>
                    <a:pt x="245" y="904"/>
                  </a:lnTo>
                  <a:lnTo>
                    <a:pt x="250" y="897"/>
                  </a:lnTo>
                  <a:lnTo>
                    <a:pt x="256" y="890"/>
                  </a:lnTo>
                  <a:lnTo>
                    <a:pt x="262" y="883"/>
                  </a:lnTo>
                  <a:lnTo>
                    <a:pt x="267" y="876"/>
                  </a:lnTo>
                  <a:lnTo>
                    <a:pt x="272" y="869"/>
                  </a:lnTo>
                  <a:lnTo>
                    <a:pt x="278" y="861"/>
                  </a:lnTo>
                  <a:lnTo>
                    <a:pt x="283" y="854"/>
                  </a:lnTo>
                  <a:lnTo>
                    <a:pt x="288" y="847"/>
                  </a:lnTo>
                  <a:lnTo>
                    <a:pt x="294" y="840"/>
                  </a:lnTo>
                  <a:lnTo>
                    <a:pt x="299" y="833"/>
                  </a:lnTo>
                  <a:lnTo>
                    <a:pt x="304" y="826"/>
                  </a:lnTo>
                  <a:lnTo>
                    <a:pt x="310" y="818"/>
                  </a:lnTo>
                  <a:lnTo>
                    <a:pt x="316" y="812"/>
                  </a:lnTo>
                  <a:lnTo>
                    <a:pt x="321" y="805"/>
                  </a:lnTo>
                  <a:lnTo>
                    <a:pt x="327" y="797"/>
                  </a:lnTo>
                  <a:lnTo>
                    <a:pt x="332" y="791"/>
                  </a:lnTo>
                  <a:lnTo>
                    <a:pt x="337" y="784"/>
                  </a:lnTo>
                  <a:lnTo>
                    <a:pt x="343" y="776"/>
                  </a:lnTo>
                  <a:lnTo>
                    <a:pt x="348" y="770"/>
                  </a:lnTo>
                  <a:lnTo>
                    <a:pt x="354" y="763"/>
                  </a:lnTo>
                  <a:lnTo>
                    <a:pt x="359" y="756"/>
                  </a:lnTo>
                  <a:lnTo>
                    <a:pt x="364" y="749"/>
                  </a:lnTo>
                  <a:lnTo>
                    <a:pt x="370" y="743"/>
                  </a:lnTo>
                  <a:lnTo>
                    <a:pt x="376" y="735"/>
                  </a:lnTo>
                  <a:lnTo>
                    <a:pt x="381" y="729"/>
                  </a:lnTo>
                  <a:lnTo>
                    <a:pt x="387" y="722"/>
                  </a:lnTo>
                  <a:lnTo>
                    <a:pt x="392" y="715"/>
                  </a:lnTo>
                  <a:lnTo>
                    <a:pt x="397" y="708"/>
                  </a:lnTo>
                  <a:lnTo>
                    <a:pt x="403" y="702"/>
                  </a:lnTo>
                  <a:lnTo>
                    <a:pt x="408" y="694"/>
                  </a:lnTo>
                  <a:lnTo>
                    <a:pt x="413" y="688"/>
                  </a:lnTo>
                  <a:lnTo>
                    <a:pt x="419" y="681"/>
                  </a:lnTo>
                  <a:lnTo>
                    <a:pt x="424" y="674"/>
                  </a:lnTo>
                  <a:lnTo>
                    <a:pt x="429" y="668"/>
                  </a:lnTo>
                  <a:lnTo>
                    <a:pt x="436" y="661"/>
                  </a:lnTo>
                  <a:lnTo>
                    <a:pt x="441" y="655"/>
                  </a:lnTo>
                  <a:lnTo>
                    <a:pt x="446" y="648"/>
                  </a:lnTo>
                  <a:lnTo>
                    <a:pt x="452" y="641"/>
                  </a:lnTo>
                  <a:lnTo>
                    <a:pt x="457" y="635"/>
                  </a:lnTo>
                  <a:lnTo>
                    <a:pt x="462" y="628"/>
                  </a:lnTo>
                  <a:lnTo>
                    <a:pt x="468" y="622"/>
                  </a:lnTo>
                  <a:lnTo>
                    <a:pt x="473" y="615"/>
                  </a:lnTo>
                  <a:lnTo>
                    <a:pt x="478" y="608"/>
                  </a:lnTo>
                  <a:lnTo>
                    <a:pt x="484" y="602"/>
                  </a:lnTo>
                  <a:lnTo>
                    <a:pt x="490" y="596"/>
                  </a:lnTo>
                  <a:lnTo>
                    <a:pt x="495" y="589"/>
                  </a:lnTo>
                  <a:lnTo>
                    <a:pt x="501" y="583"/>
                  </a:lnTo>
                  <a:lnTo>
                    <a:pt x="506" y="576"/>
                  </a:lnTo>
                  <a:lnTo>
                    <a:pt x="511" y="569"/>
                  </a:lnTo>
                  <a:lnTo>
                    <a:pt x="517" y="563"/>
                  </a:lnTo>
                  <a:lnTo>
                    <a:pt x="522" y="557"/>
                  </a:lnTo>
                  <a:lnTo>
                    <a:pt x="527" y="551"/>
                  </a:lnTo>
                  <a:lnTo>
                    <a:pt x="533" y="544"/>
                  </a:lnTo>
                  <a:lnTo>
                    <a:pt x="538" y="538"/>
                  </a:lnTo>
                  <a:lnTo>
                    <a:pt x="543" y="532"/>
                  </a:lnTo>
                  <a:lnTo>
                    <a:pt x="550" y="525"/>
                  </a:lnTo>
                  <a:lnTo>
                    <a:pt x="555" y="519"/>
                  </a:lnTo>
                  <a:lnTo>
                    <a:pt x="560" y="513"/>
                  </a:lnTo>
                  <a:lnTo>
                    <a:pt x="566" y="506"/>
                  </a:lnTo>
                  <a:lnTo>
                    <a:pt x="571" y="500"/>
                  </a:lnTo>
                  <a:lnTo>
                    <a:pt x="577" y="494"/>
                  </a:lnTo>
                  <a:lnTo>
                    <a:pt x="582" y="489"/>
                  </a:lnTo>
                  <a:lnTo>
                    <a:pt x="587" y="482"/>
                  </a:lnTo>
                  <a:lnTo>
                    <a:pt x="593" y="476"/>
                  </a:lnTo>
                  <a:lnTo>
                    <a:pt x="598" y="470"/>
                  </a:lnTo>
                  <a:lnTo>
                    <a:pt x="603" y="463"/>
                  </a:lnTo>
                  <a:lnTo>
                    <a:pt x="610" y="457"/>
                  </a:lnTo>
                  <a:lnTo>
                    <a:pt x="615" y="452"/>
                  </a:lnTo>
                  <a:lnTo>
                    <a:pt x="620" y="446"/>
                  </a:lnTo>
                  <a:lnTo>
                    <a:pt x="626" y="439"/>
                  </a:lnTo>
                  <a:lnTo>
                    <a:pt x="631" y="433"/>
                  </a:lnTo>
                  <a:lnTo>
                    <a:pt x="636" y="428"/>
                  </a:lnTo>
                  <a:lnTo>
                    <a:pt x="642" y="421"/>
                  </a:lnTo>
                  <a:lnTo>
                    <a:pt x="647" y="415"/>
                  </a:lnTo>
                  <a:lnTo>
                    <a:pt x="652" y="410"/>
                  </a:lnTo>
                  <a:lnTo>
                    <a:pt x="658" y="404"/>
                  </a:lnTo>
                  <a:lnTo>
                    <a:pt x="663" y="397"/>
                  </a:lnTo>
                  <a:lnTo>
                    <a:pt x="669" y="392"/>
                  </a:lnTo>
                  <a:lnTo>
                    <a:pt x="675" y="386"/>
                  </a:lnTo>
                  <a:lnTo>
                    <a:pt x="680" y="380"/>
                  </a:lnTo>
                  <a:lnTo>
                    <a:pt x="685" y="374"/>
                  </a:lnTo>
                  <a:lnTo>
                    <a:pt x="691" y="369"/>
                  </a:lnTo>
                  <a:lnTo>
                    <a:pt x="696" y="363"/>
                  </a:lnTo>
                  <a:lnTo>
                    <a:pt x="701" y="357"/>
                  </a:lnTo>
                  <a:lnTo>
                    <a:pt x="707" y="351"/>
                  </a:lnTo>
                  <a:lnTo>
                    <a:pt x="712" y="346"/>
                  </a:lnTo>
                  <a:lnTo>
                    <a:pt x="717" y="340"/>
                  </a:lnTo>
                  <a:lnTo>
                    <a:pt x="723" y="334"/>
                  </a:lnTo>
                  <a:lnTo>
                    <a:pt x="729" y="328"/>
                  </a:lnTo>
                  <a:lnTo>
                    <a:pt x="734" y="323"/>
                  </a:lnTo>
                  <a:lnTo>
                    <a:pt x="740" y="317"/>
                  </a:lnTo>
                  <a:lnTo>
                    <a:pt x="745" y="311"/>
                  </a:lnTo>
                  <a:lnTo>
                    <a:pt x="750" y="306"/>
                  </a:lnTo>
                  <a:lnTo>
                    <a:pt x="756" y="301"/>
                  </a:lnTo>
                  <a:lnTo>
                    <a:pt x="761" y="294"/>
                  </a:lnTo>
                  <a:lnTo>
                    <a:pt x="766" y="289"/>
                  </a:lnTo>
                  <a:lnTo>
                    <a:pt x="772" y="284"/>
                  </a:lnTo>
                  <a:lnTo>
                    <a:pt x="777" y="279"/>
                  </a:lnTo>
                  <a:lnTo>
                    <a:pt x="782" y="272"/>
                  </a:lnTo>
                  <a:lnTo>
                    <a:pt x="789" y="267"/>
                  </a:lnTo>
                  <a:lnTo>
                    <a:pt x="794" y="262"/>
                  </a:lnTo>
                  <a:lnTo>
                    <a:pt x="799" y="257"/>
                  </a:lnTo>
                  <a:lnTo>
                    <a:pt x="805" y="251"/>
                  </a:lnTo>
                  <a:lnTo>
                    <a:pt x="810" y="245"/>
                  </a:lnTo>
                  <a:lnTo>
                    <a:pt x="816" y="240"/>
                  </a:lnTo>
                  <a:lnTo>
                    <a:pt x="821" y="235"/>
                  </a:lnTo>
                  <a:lnTo>
                    <a:pt x="826" y="229"/>
                  </a:lnTo>
                  <a:lnTo>
                    <a:pt x="832" y="224"/>
                  </a:lnTo>
                  <a:lnTo>
                    <a:pt x="837" y="219"/>
                  </a:lnTo>
                  <a:lnTo>
                    <a:pt x="842" y="214"/>
                  </a:lnTo>
                  <a:lnTo>
                    <a:pt x="849" y="208"/>
                  </a:lnTo>
                  <a:lnTo>
                    <a:pt x="854" y="203"/>
                  </a:lnTo>
                  <a:lnTo>
                    <a:pt x="859" y="198"/>
                  </a:lnTo>
                  <a:lnTo>
                    <a:pt x="865" y="193"/>
                  </a:lnTo>
                  <a:lnTo>
                    <a:pt x="870" y="187"/>
                  </a:lnTo>
                  <a:lnTo>
                    <a:pt x="875" y="182"/>
                  </a:lnTo>
                  <a:lnTo>
                    <a:pt x="881" y="177"/>
                  </a:lnTo>
                  <a:lnTo>
                    <a:pt x="886" y="172"/>
                  </a:lnTo>
                  <a:lnTo>
                    <a:pt x="891" y="167"/>
                  </a:lnTo>
                  <a:lnTo>
                    <a:pt x="897" y="162"/>
                  </a:lnTo>
                  <a:lnTo>
                    <a:pt x="903" y="157"/>
                  </a:lnTo>
                  <a:lnTo>
                    <a:pt x="908" y="152"/>
                  </a:lnTo>
                  <a:lnTo>
                    <a:pt x="914" y="146"/>
                  </a:lnTo>
                  <a:lnTo>
                    <a:pt x="919" y="141"/>
                  </a:lnTo>
                  <a:lnTo>
                    <a:pt x="924" y="137"/>
                  </a:lnTo>
                  <a:lnTo>
                    <a:pt x="930" y="132"/>
                  </a:lnTo>
                  <a:lnTo>
                    <a:pt x="935" y="126"/>
                  </a:lnTo>
                  <a:lnTo>
                    <a:pt x="940" y="122"/>
                  </a:lnTo>
                  <a:lnTo>
                    <a:pt x="946" y="117"/>
                  </a:lnTo>
                  <a:lnTo>
                    <a:pt x="951" y="112"/>
                  </a:lnTo>
                  <a:lnTo>
                    <a:pt x="956" y="107"/>
                  </a:lnTo>
                  <a:lnTo>
                    <a:pt x="963" y="102"/>
                  </a:lnTo>
                  <a:lnTo>
                    <a:pt x="968" y="97"/>
                  </a:lnTo>
                  <a:lnTo>
                    <a:pt x="973" y="93"/>
                  </a:lnTo>
                  <a:lnTo>
                    <a:pt x="979" y="88"/>
                  </a:lnTo>
                  <a:lnTo>
                    <a:pt x="984" y="83"/>
                  </a:lnTo>
                  <a:lnTo>
                    <a:pt x="989" y="78"/>
                  </a:lnTo>
                  <a:lnTo>
                    <a:pt x="995" y="73"/>
                  </a:lnTo>
                  <a:lnTo>
                    <a:pt x="1000" y="69"/>
                  </a:lnTo>
                  <a:lnTo>
                    <a:pt x="1005" y="63"/>
                  </a:lnTo>
                  <a:lnTo>
                    <a:pt x="1011" y="59"/>
                  </a:lnTo>
                  <a:lnTo>
                    <a:pt x="1016" y="55"/>
                  </a:lnTo>
                  <a:lnTo>
                    <a:pt x="1022" y="50"/>
                  </a:lnTo>
                  <a:lnTo>
                    <a:pt x="1028" y="46"/>
                  </a:lnTo>
                  <a:lnTo>
                    <a:pt x="1033" y="40"/>
                  </a:lnTo>
                  <a:lnTo>
                    <a:pt x="1039" y="36"/>
                  </a:lnTo>
                  <a:lnTo>
                    <a:pt x="1044" y="32"/>
                  </a:lnTo>
                  <a:lnTo>
                    <a:pt x="1049" y="27"/>
                  </a:lnTo>
                  <a:lnTo>
                    <a:pt x="1055" y="22"/>
                  </a:lnTo>
                  <a:lnTo>
                    <a:pt x="1060" y="18"/>
                  </a:lnTo>
                  <a:lnTo>
                    <a:pt x="1065" y="13"/>
                  </a:lnTo>
                  <a:lnTo>
                    <a:pt x="1071" y="9"/>
                  </a:lnTo>
                  <a:lnTo>
                    <a:pt x="1076" y="5"/>
                  </a:lnTo>
                  <a:lnTo>
                    <a:pt x="1082" y="0"/>
                  </a:lnTo>
                </a:path>
              </a:pathLst>
            </a:custGeom>
            <a:noFill/>
            <a:ln w="11113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254" name="Freeform 74"/>
            <p:cNvSpPr>
              <a:spLocks/>
            </p:cNvSpPr>
            <p:nvPr/>
          </p:nvSpPr>
          <p:spPr bwMode="auto">
            <a:xfrm>
              <a:off x="3532" y="2673"/>
              <a:ext cx="83" cy="32"/>
            </a:xfrm>
            <a:custGeom>
              <a:avLst/>
              <a:gdLst>
                <a:gd name="T0" fmla="*/ 1 w 1081"/>
                <a:gd name="T1" fmla="*/ 31 h 486"/>
                <a:gd name="T2" fmla="*/ 3 w 1081"/>
                <a:gd name="T3" fmla="*/ 30 h 486"/>
                <a:gd name="T4" fmla="*/ 5 w 1081"/>
                <a:gd name="T5" fmla="*/ 29 h 486"/>
                <a:gd name="T6" fmla="*/ 6 w 1081"/>
                <a:gd name="T7" fmla="*/ 28 h 486"/>
                <a:gd name="T8" fmla="*/ 8 w 1081"/>
                <a:gd name="T9" fmla="*/ 27 h 486"/>
                <a:gd name="T10" fmla="*/ 10 w 1081"/>
                <a:gd name="T11" fmla="*/ 26 h 486"/>
                <a:gd name="T12" fmla="*/ 11 w 1081"/>
                <a:gd name="T13" fmla="*/ 25 h 486"/>
                <a:gd name="T14" fmla="*/ 13 w 1081"/>
                <a:gd name="T15" fmla="*/ 24 h 486"/>
                <a:gd name="T16" fmla="*/ 15 w 1081"/>
                <a:gd name="T17" fmla="*/ 23 h 486"/>
                <a:gd name="T18" fmla="*/ 16 w 1081"/>
                <a:gd name="T19" fmla="*/ 22 h 486"/>
                <a:gd name="T20" fmla="*/ 18 w 1081"/>
                <a:gd name="T21" fmla="*/ 21 h 486"/>
                <a:gd name="T22" fmla="*/ 20 w 1081"/>
                <a:gd name="T23" fmla="*/ 20 h 486"/>
                <a:gd name="T24" fmla="*/ 21 w 1081"/>
                <a:gd name="T25" fmla="*/ 19 h 486"/>
                <a:gd name="T26" fmla="*/ 23 w 1081"/>
                <a:gd name="T27" fmla="*/ 18 h 486"/>
                <a:gd name="T28" fmla="*/ 25 w 1081"/>
                <a:gd name="T29" fmla="*/ 17 h 486"/>
                <a:gd name="T30" fmla="*/ 26 w 1081"/>
                <a:gd name="T31" fmla="*/ 16 h 486"/>
                <a:gd name="T32" fmla="*/ 28 w 1081"/>
                <a:gd name="T33" fmla="*/ 15 h 486"/>
                <a:gd name="T34" fmla="*/ 30 w 1081"/>
                <a:gd name="T35" fmla="*/ 15 h 486"/>
                <a:gd name="T36" fmla="*/ 31 w 1081"/>
                <a:gd name="T37" fmla="*/ 14 h 486"/>
                <a:gd name="T38" fmla="*/ 33 w 1081"/>
                <a:gd name="T39" fmla="*/ 13 h 486"/>
                <a:gd name="T40" fmla="*/ 35 w 1081"/>
                <a:gd name="T41" fmla="*/ 12 h 486"/>
                <a:gd name="T42" fmla="*/ 36 w 1081"/>
                <a:gd name="T43" fmla="*/ 12 h 486"/>
                <a:gd name="T44" fmla="*/ 38 w 1081"/>
                <a:gd name="T45" fmla="*/ 11 h 486"/>
                <a:gd name="T46" fmla="*/ 40 w 1081"/>
                <a:gd name="T47" fmla="*/ 10 h 486"/>
                <a:gd name="T48" fmla="*/ 41 w 1081"/>
                <a:gd name="T49" fmla="*/ 9 h 486"/>
                <a:gd name="T50" fmla="*/ 43 w 1081"/>
                <a:gd name="T51" fmla="*/ 9 h 486"/>
                <a:gd name="T52" fmla="*/ 45 w 1081"/>
                <a:gd name="T53" fmla="*/ 8 h 486"/>
                <a:gd name="T54" fmla="*/ 46 w 1081"/>
                <a:gd name="T55" fmla="*/ 8 h 486"/>
                <a:gd name="T56" fmla="*/ 48 w 1081"/>
                <a:gd name="T57" fmla="*/ 7 h 486"/>
                <a:gd name="T58" fmla="*/ 50 w 1081"/>
                <a:gd name="T59" fmla="*/ 7 h 486"/>
                <a:gd name="T60" fmla="*/ 51 w 1081"/>
                <a:gd name="T61" fmla="*/ 6 h 486"/>
                <a:gd name="T62" fmla="*/ 53 w 1081"/>
                <a:gd name="T63" fmla="*/ 5 h 486"/>
                <a:gd name="T64" fmla="*/ 55 w 1081"/>
                <a:gd name="T65" fmla="*/ 5 h 486"/>
                <a:gd name="T66" fmla="*/ 56 w 1081"/>
                <a:gd name="T67" fmla="*/ 4 h 486"/>
                <a:gd name="T68" fmla="*/ 58 w 1081"/>
                <a:gd name="T69" fmla="*/ 4 h 486"/>
                <a:gd name="T70" fmla="*/ 60 w 1081"/>
                <a:gd name="T71" fmla="*/ 4 h 486"/>
                <a:gd name="T72" fmla="*/ 61 w 1081"/>
                <a:gd name="T73" fmla="*/ 3 h 486"/>
                <a:gd name="T74" fmla="*/ 63 w 1081"/>
                <a:gd name="T75" fmla="*/ 3 h 486"/>
                <a:gd name="T76" fmla="*/ 65 w 1081"/>
                <a:gd name="T77" fmla="*/ 3 h 486"/>
                <a:gd name="T78" fmla="*/ 66 w 1081"/>
                <a:gd name="T79" fmla="*/ 2 h 486"/>
                <a:gd name="T80" fmla="*/ 68 w 1081"/>
                <a:gd name="T81" fmla="*/ 2 h 486"/>
                <a:gd name="T82" fmla="*/ 70 w 1081"/>
                <a:gd name="T83" fmla="*/ 2 h 486"/>
                <a:gd name="T84" fmla="*/ 71 w 1081"/>
                <a:gd name="T85" fmla="*/ 1 h 486"/>
                <a:gd name="T86" fmla="*/ 73 w 1081"/>
                <a:gd name="T87" fmla="*/ 1 h 486"/>
                <a:gd name="T88" fmla="*/ 75 w 1081"/>
                <a:gd name="T89" fmla="*/ 1 h 486"/>
                <a:gd name="T90" fmla="*/ 76 w 1081"/>
                <a:gd name="T91" fmla="*/ 1 h 486"/>
                <a:gd name="T92" fmla="*/ 78 w 1081"/>
                <a:gd name="T93" fmla="*/ 0 h 486"/>
                <a:gd name="T94" fmla="*/ 80 w 1081"/>
                <a:gd name="T95" fmla="*/ 0 h 486"/>
                <a:gd name="T96" fmla="*/ 81 w 1081"/>
                <a:gd name="T97" fmla="*/ 0 h 486"/>
                <a:gd name="T98" fmla="*/ 83 w 1081"/>
                <a:gd name="T99" fmla="*/ 0 h 48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81" h="486">
                  <a:moveTo>
                    <a:pt x="0" y="486"/>
                  </a:moveTo>
                  <a:lnTo>
                    <a:pt x="6" y="481"/>
                  </a:lnTo>
                  <a:lnTo>
                    <a:pt x="11" y="477"/>
                  </a:lnTo>
                  <a:lnTo>
                    <a:pt x="16" y="473"/>
                  </a:lnTo>
                  <a:lnTo>
                    <a:pt x="22" y="469"/>
                  </a:lnTo>
                  <a:lnTo>
                    <a:pt x="27" y="464"/>
                  </a:lnTo>
                  <a:lnTo>
                    <a:pt x="32" y="460"/>
                  </a:lnTo>
                  <a:lnTo>
                    <a:pt x="38" y="456"/>
                  </a:lnTo>
                  <a:lnTo>
                    <a:pt x="43" y="451"/>
                  </a:lnTo>
                  <a:lnTo>
                    <a:pt x="48" y="446"/>
                  </a:lnTo>
                  <a:lnTo>
                    <a:pt x="54" y="442"/>
                  </a:lnTo>
                  <a:lnTo>
                    <a:pt x="60" y="438"/>
                  </a:lnTo>
                  <a:lnTo>
                    <a:pt x="65" y="434"/>
                  </a:lnTo>
                  <a:lnTo>
                    <a:pt x="71" y="430"/>
                  </a:lnTo>
                  <a:lnTo>
                    <a:pt x="76" y="425"/>
                  </a:lnTo>
                  <a:lnTo>
                    <a:pt x="81" y="421"/>
                  </a:lnTo>
                  <a:lnTo>
                    <a:pt x="87" y="417"/>
                  </a:lnTo>
                  <a:lnTo>
                    <a:pt x="92" y="414"/>
                  </a:lnTo>
                  <a:lnTo>
                    <a:pt x="97" y="410"/>
                  </a:lnTo>
                  <a:lnTo>
                    <a:pt x="103" y="406"/>
                  </a:lnTo>
                  <a:lnTo>
                    <a:pt x="108" y="401"/>
                  </a:lnTo>
                  <a:lnTo>
                    <a:pt x="113" y="397"/>
                  </a:lnTo>
                  <a:lnTo>
                    <a:pt x="120" y="393"/>
                  </a:lnTo>
                  <a:lnTo>
                    <a:pt x="125" y="389"/>
                  </a:lnTo>
                  <a:lnTo>
                    <a:pt x="130" y="386"/>
                  </a:lnTo>
                  <a:lnTo>
                    <a:pt x="136" y="381"/>
                  </a:lnTo>
                  <a:lnTo>
                    <a:pt x="141" y="377"/>
                  </a:lnTo>
                  <a:lnTo>
                    <a:pt x="146" y="373"/>
                  </a:lnTo>
                  <a:lnTo>
                    <a:pt x="152" y="370"/>
                  </a:lnTo>
                  <a:lnTo>
                    <a:pt x="157" y="366"/>
                  </a:lnTo>
                  <a:lnTo>
                    <a:pt x="162" y="361"/>
                  </a:lnTo>
                  <a:lnTo>
                    <a:pt x="168" y="358"/>
                  </a:lnTo>
                  <a:lnTo>
                    <a:pt x="174" y="354"/>
                  </a:lnTo>
                  <a:lnTo>
                    <a:pt x="180" y="350"/>
                  </a:lnTo>
                  <a:lnTo>
                    <a:pt x="185" y="347"/>
                  </a:lnTo>
                  <a:lnTo>
                    <a:pt x="190" y="343"/>
                  </a:lnTo>
                  <a:lnTo>
                    <a:pt x="196" y="339"/>
                  </a:lnTo>
                  <a:lnTo>
                    <a:pt x="201" y="335"/>
                  </a:lnTo>
                  <a:lnTo>
                    <a:pt x="206" y="332"/>
                  </a:lnTo>
                  <a:lnTo>
                    <a:pt x="212" y="328"/>
                  </a:lnTo>
                  <a:lnTo>
                    <a:pt x="217" y="325"/>
                  </a:lnTo>
                  <a:lnTo>
                    <a:pt x="222" y="320"/>
                  </a:lnTo>
                  <a:lnTo>
                    <a:pt x="228" y="317"/>
                  </a:lnTo>
                  <a:lnTo>
                    <a:pt x="234" y="313"/>
                  </a:lnTo>
                  <a:lnTo>
                    <a:pt x="239" y="310"/>
                  </a:lnTo>
                  <a:lnTo>
                    <a:pt x="245" y="307"/>
                  </a:lnTo>
                  <a:lnTo>
                    <a:pt x="250" y="303"/>
                  </a:lnTo>
                  <a:lnTo>
                    <a:pt x="255" y="299"/>
                  </a:lnTo>
                  <a:lnTo>
                    <a:pt x="261" y="296"/>
                  </a:lnTo>
                  <a:lnTo>
                    <a:pt x="266" y="292"/>
                  </a:lnTo>
                  <a:lnTo>
                    <a:pt x="271" y="289"/>
                  </a:lnTo>
                  <a:lnTo>
                    <a:pt x="277" y="286"/>
                  </a:lnTo>
                  <a:lnTo>
                    <a:pt x="282" y="282"/>
                  </a:lnTo>
                  <a:lnTo>
                    <a:pt x="287" y="278"/>
                  </a:lnTo>
                  <a:lnTo>
                    <a:pt x="294" y="275"/>
                  </a:lnTo>
                  <a:lnTo>
                    <a:pt x="299" y="272"/>
                  </a:lnTo>
                  <a:lnTo>
                    <a:pt x="304" y="269"/>
                  </a:lnTo>
                  <a:lnTo>
                    <a:pt x="310" y="265"/>
                  </a:lnTo>
                  <a:lnTo>
                    <a:pt x="315" y="262"/>
                  </a:lnTo>
                  <a:lnTo>
                    <a:pt x="320" y="259"/>
                  </a:lnTo>
                  <a:lnTo>
                    <a:pt x="326" y="255"/>
                  </a:lnTo>
                  <a:lnTo>
                    <a:pt x="331" y="252"/>
                  </a:lnTo>
                  <a:lnTo>
                    <a:pt x="336" y="249"/>
                  </a:lnTo>
                  <a:lnTo>
                    <a:pt x="342" y="246"/>
                  </a:lnTo>
                  <a:lnTo>
                    <a:pt x="347" y="243"/>
                  </a:lnTo>
                  <a:lnTo>
                    <a:pt x="353" y="240"/>
                  </a:lnTo>
                  <a:lnTo>
                    <a:pt x="359" y="236"/>
                  </a:lnTo>
                  <a:lnTo>
                    <a:pt x="364" y="233"/>
                  </a:lnTo>
                  <a:lnTo>
                    <a:pt x="369" y="230"/>
                  </a:lnTo>
                  <a:lnTo>
                    <a:pt x="375" y="227"/>
                  </a:lnTo>
                  <a:lnTo>
                    <a:pt x="380" y="224"/>
                  </a:lnTo>
                  <a:lnTo>
                    <a:pt x="385" y="221"/>
                  </a:lnTo>
                  <a:lnTo>
                    <a:pt x="391" y="218"/>
                  </a:lnTo>
                  <a:lnTo>
                    <a:pt x="396" y="215"/>
                  </a:lnTo>
                  <a:lnTo>
                    <a:pt x="402" y="212"/>
                  </a:lnTo>
                  <a:lnTo>
                    <a:pt x="407" y="209"/>
                  </a:lnTo>
                  <a:lnTo>
                    <a:pt x="413" y="206"/>
                  </a:lnTo>
                  <a:lnTo>
                    <a:pt x="419" y="203"/>
                  </a:lnTo>
                  <a:lnTo>
                    <a:pt x="424" y="201"/>
                  </a:lnTo>
                  <a:lnTo>
                    <a:pt x="429" y="198"/>
                  </a:lnTo>
                  <a:lnTo>
                    <a:pt x="435" y="194"/>
                  </a:lnTo>
                  <a:lnTo>
                    <a:pt x="440" y="191"/>
                  </a:lnTo>
                  <a:lnTo>
                    <a:pt x="445" y="189"/>
                  </a:lnTo>
                  <a:lnTo>
                    <a:pt x="451" y="186"/>
                  </a:lnTo>
                  <a:lnTo>
                    <a:pt x="456" y="183"/>
                  </a:lnTo>
                  <a:lnTo>
                    <a:pt x="461" y="181"/>
                  </a:lnTo>
                  <a:lnTo>
                    <a:pt x="467" y="178"/>
                  </a:lnTo>
                  <a:lnTo>
                    <a:pt x="473" y="176"/>
                  </a:lnTo>
                  <a:lnTo>
                    <a:pt x="478" y="172"/>
                  </a:lnTo>
                  <a:lnTo>
                    <a:pt x="484" y="169"/>
                  </a:lnTo>
                  <a:lnTo>
                    <a:pt x="489" y="167"/>
                  </a:lnTo>
                  <a:lnTo>
                    <a:pt x="494" y="164"/>
                  </a:lnTo>
                  <a:lnTo>
                    <a:pt x="500" y="162"/>
                  </a:lnTo>
                  <a:lnTo>
                    <a:pt x="505" y="159"/>
                  </a:lnTo>
                  <a:lnTo>
                    <a:pt x="510" y="157"/>
                  </a:lnTo>
                  <a:lnTo>
                    <a:pt x="516" y="155"/>
                  </a:lnTo>
                  <a:lnTo>
                    <a:pt x="521" y="151"/>
                  </a:lnTo>
                  <a:lnTo>
                    <a:pt x="526" y="149"/>
                  </a:lnTo>
                  <a:lnTo>
                    <a:pt x="533" y="146"/>
                  </a:lnTo>
                  <a:lnTo>
                    <a:pt x="538" y="144"/>
                  </a:lnTo>
                  <a:lnTo>
                    <a:pt x="543" y="142"/>
                  </a:lnTo>
                  <a:lnTo>
                    <a:pt x="549" y="139"/>
                  </a:lnTo>
                  <a:lnTo>
                    <a:pt x="554" y="137"/>
                  </a:lnTo>
                  <a:lnTo>
                    <a:pt x="559" y="135"/>
                  </a:lnTo>
                  <a:lnTo>
                    <a:pt x="565" y="133"/>
                  </a:lnTo>
                  <a:lnTo>
                    <a:pt x="570" y="129"/>
                  </a:lnTo>
                  <a:lnTo>
                    <a:pt x="575" y="127"/>
                  </a:lnTo>
                  <a:lnTo>
                    <a:pt x="581" y="125"/>
                  </a:lnTo>
                  <a:lnTo>
                    <a:pt x="587" y="123"/>
                  </a:lnTo>
                  <a:lnTo>
                    <a:pt x="592" y="121"/>
                  </a:lnTo>
                  <a:lnTo>
                    <a:pt x="598" y="118"/>
                  </a:lnTo>
                  <a:lnTo>
                    <a:pt x="603" y="116"/>
                  </a:lnTo>
                  <a:lnTo>
                    <a:pt x="608" y="114"/>
                  </a:lnTo>
                  <a:lnTo>
                    <a:pt x="614" y="112"/>
                  </a:lnTo>
                  <a:lnTo>
                    <a:pt x="619" y="109"/>
                  </a:lnTo>
                  <a:lnTo>
                    <a:pt x="625" y="107"/>
                  </a:lnTo>
                  <a:lnTo>
                    <a:pt x="630" y="105"/>
                  </a:lnTo>
                  <a:lnTo>
                    <a:pt x="635" y="103"/>
                  </a:lnTo>
                  <a:lnTo>
                    <a:pt x="641" y="101"/>
                  </a:lnTo>
                  <a:lnTo>
                    <a:pt x="647" y="99"/>
                  </a:lnTo>
                  <a:lnTo>
                    <a:pt x="652" y="97"/>
                  </a:lnTo>
                  <a:lnTo>
                    <a:pt x="658" y="95"/>
                  </a:lnTo>
                  <a:lnTo>
                    <a:pt x="663" y="93"/>
                  </a:lnTo>
                  <a:lnTo>
                    <a:pt x="668" y="91"/>
                  </a:lnTo>
                  <a:lnTo>
                    <a:pt x="674" y="89"/>
                  </a:lnTo>
                  <a:lnTo>
                    <a:pt x="679" y="87"/>
                  </a:lnTo>
                  <a:lnTo>
                    <a:pt x="684" y="85"/>
                  </a:lnTo>
                  <a:lnTo>
                    <a:pt x="690" y="83"/>
                  </a:lnTo>
                  <a:lnTo>
                    <a:pt x="695" y="81"/>
                  </a:lnTo>
                  <a:lnTo>
                    <a:pt x="700" y="79"/>
                  </a:lnTo>
                  <a:lnTo>
                    <a:pt x="707" y="78"/>
                  </a:lnTo>
                  <a:lnTo>
                    <a:pt x="712" y="76"/>
                  </a:lnTo>
                  <a:lnTo>
                    <a:pt x="717" y="74"/>
                  </a:lnTo>
                  <a:lnTo>
                    <a:pt x="723" y="73"/>
                  </a:lnTo>
                  <a:lnTo>
                    <a:pt x="728" y="71"/>
                  </a:lnTo>
                  <a:lnTo>
                    <a:pt x="733" y="68"/>
                  </a:lnTo>
                  <a:lnTo>
                    <a:pt x="739" y="67"/>
                  </a:lnTo>
                  <a:lnTo>
                    <a:pt x="744" y="65"/>
                  </a:lnTo>
                  <a:lnTo>
                    <a:pt x="749" y="63"/>
                  </a:lnTo>
                  <a:lnTo>
                    <a:pt x="755" y="62"/>
                  </a:lnTo>
                  <a:lnTo>
                    <a:pt x="760" y="60"/>
                  </a:lnTo>
                  <a:lnTo>
                    <a:pt x="766" y="59"/>
                  </a:lnTo>
                  <a:lnTo>
                    <a:pt x="772" y="57"/>
                  </a:lnTo>
                  <a:lnTo>
                    <a:pt x="777" y="56"/>
                  </a:lnTo>
                  <a:lnTo>
                    <a:pt x="782" y="54"/>
                  </a:lnTo>
                  <a:lnTo>
                    <a:pt x="788" y="53"/>
                  </a:lnTo>
                  <a:lnTo>
                    <a:pt x="793" y="51"/>
                  </a:lnTo>
                  <a:lnTo>
                    <a:pt x="798" y="50"/>
                  </a:lnTo>
                  <a:lnTo>
                    <a:pt x="804" y="47"/>
                  </a:lnTo>
                  <a:lnTo>
                    <a:pt x="809" y="46"/>
                  </a:lnTo>
                  <a:lnTo>
                    <a:pt x="814" y="45"/>
                  </a:lnTo>
                  <a:lnTo>
                    <a:pt x="820" y="43"/>
                  </a:lnTo>
                  <a:lnTo>
                    <a:pt x="826" y="42"/>
                  </a:lnTo>
                  <a:lnTo>
                    <a:pt x="831" y="41"/>
                  </a:lnTo>
                  <a:lnTo>
                    <a:pt x="837" y="39"/>
                  </a:lnTo>
                  <a:lnTo>
                    <a:pt x="842" y="38"/>
                  </a:lnTo>
                  <a:lnTo>
                    <a:pt x="847" y="37"/>
                  </a:lnTo>
                  <a:lnTo>
                    <a:pt x="853" y="36"/>
                  </a:lnTo>
                  <a:lnTo>
                    <a:pt x="858" y="35"/>
                  </a:lnTo>
                  <a:lnTo>
                    <a:pt x="864" y="33"/>
                  </a:lnTo>
                  <a:lnTo>
                    <a:pt x="869" y="32"/>
                  </a:lnTo>
                  <a:lnTo>
                    <a:pt x="874" y="31"/>
                  </a:lnTo>
                  <a:lnTo>
                    <a:pt x="880" y="30"/>
                  </a:lnTo>
                  <a:lnTo>
                    <a:pt x="886" y="29"/>
                  </a:lnTo>
                  <a:lnTo>
                    <a:pt x="891" y="28"/>
                  </a:lnTo>
                  <a:lnTo>
                    <a:pt x="897" y="26"/>
                  </a:lnTo>
                  <a:lnTo>
                    <a:pt x="902" y="25"/>
                  </a:lnTo>
                  <a:lnTo>
                    <a:pt x="907" y="24"/>
                  </a:lnTo>
                  <a:lnTo>
                    <a:pt x="913" y="23"/>
                  </a:lnTo>
                  <a:lnTo>
                    <a:pt x="918" y="22"/>
                  </a:lnTo>
                  <a:lnTo>
                    <a:pt x="923" y="21"/>
                  </a:lnTo>
                  <a:lnTo>
                    <a:pt x="929" y="20"/>
                  </a:lnTo>
                  <a:lnTo>
                    <a:pt x="934" y="19"/>
                  </a:lnTo>
                  <a:lnTo>
                    <a:pt x="939" y="18"/>
                  </a:lnTo>
                  <a:lnTo>
                    <a:pt x="946" y="17"/>
                  </a:lnTo>
                  <a:lnTo>
                    <a:pt x="951" y="16"/>
                  </a:lnTo>
                  <a:lnTo>
                    <a:pt x="956" y="15"/>
                  </a:lnTo>
                  <a:lnTo>
                    <a:pt x="962" y="14"/>
                  </a:lnTo>
                  <a:lnTo>
                    <a:pt x="967" y="14"/>
                  </a:lnTo>
                  <a:lnTo>
                    <a:pt x="972" y="13"/>
                  </a:lnTo>
                  <a:lnTo>
                    <a:pt x="978" y="12"/>
                  </a:lnTo>
                  <a:lnTo>
                    <a:pt x="983" y="11"/>
                  </a:lnTo>
                  <a:lnTo>
                    <a:pt x="988" y="10"/>
                  </a:lnTo>
                  <a:lnTo>
                    <a:pt x="994" y="10"/>
                  </a:lnTo>
                  <a:lnTo>
                    <a:pt x="1000" y="9"/>
                  </a:lnTo>
                  <a:lnTo>
                    <a:pt x="1005" y="8"/>
                  </a:lnTo>
                  <a:lnTo>
                    <a:pt x="1011" y="8"/>
                  </a:lnTo>
                  <a:lnTo>
                    <a:pt x="1016" y="7"/>
                  </a:lnTo>
                  <a:lnTo>
                    <a:pt x="1021" y="5"/>
                  </a:lnTo>
                  <a:lnTo>
                    <a:pt x="1027" y="5"/>
                  </a:lnTo>
                  <a:lnTo>
                    <a:pt x="1032" y="4"/>
                  </a:lnTo>
                  <a:lnTo>
                    <a:pt x="1037" y="4"/>
                  </a:lnTo>
                  <a:lnTo>
                    <a:pt x="1043" y="3"/>
                  </a:lnTo>
                  <a:lnTo>
                    <a:pt x="1048" y="3"/>
                  </a:lnTo>
                  <a:lnTo>
                    <a:pt x="1053" y="2"/>
                  </a:lnTo>
                  <a:lnTo>
                    <a:pt x="1060" y="2"/>
                  </a:lnTo>
                  <a:lnTo>
                    <a:pt x="1065" y="1"/>
                  </a:lnTo>
                  <a:lnTo>
                    <a:pt x="1070" y="1"/>
                  </a:lnTo>
                  <a:lnTo>
                    <a:pt x="1076" y="0"/>
                  </a:lnTo>
                  <a:lnTo>
                    <a:pt x="1081" y="0"/>
                  </a:lnTo>
                </a:path>
              </a:pathLst>
            </a:custGeom>
            <a:noFill/>
            <a:ln w="11113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255" name="Freeform 75"/>
            <p:cNvSpPr>
              <a:spLocks/>
            </p:cNvSpPr>
            <p:nvPr/>
          </p:nvSpPr>
          <p:spPr bwMode="auto">
            <a:xfrm>
              <a:off x="3618" y="2673"/>
              <a:ext cx="9" cy="1"/>
            </a:xfrm>
            <a:custGeom>
              <a:avLst/>
              <a:gdLst>
                <a:gd name="T0" fmla="*/ 0 w 109"/>
                <a:gd name="T1" fmla="*/ 1 h 4"/>
                <a:gd name="T2" fmla="*/ 0 w 109"/>
                <a:gd name="T3" fmla="*/ 1 h 4"/>
                <a:gd name="T4" fmla="*/ 1 w 109"/>
                <a:gd name="T5" fmla="*/ 1 h 4"/>
                <a:gd name="T6" fmla="*/ 1 w 109"/>
                <a:gd name="T7" fmla="*/ 1 h 4"/>
                <a:gd name="T8" fmla="*/ 2 w 109"/>
                <a:gd name="T9" fmla="*/ 1 h 4"/>
                <a:gd name="T10" fmla="*/ 2 w 109"/>
                <a:gd name="T11" fmla="*/ 1 h 4"/>
                <a:gd name="T12" fmla="*/ 3 w 109"/>
                <a:gd name="T13" fmla="*/ 1 h 4"/>
                <a:gd name="T14" fmla="*/ 3 w 109"/>
                <a:gd name="T15" fmla="*/ 1 h 4"/>
                <a:gd name="T16" fmla="*/ 4 w 109"/>
                <a:gd name="T17" fmla="*/ 0 h 4"/>
                <a:gd name="T18" fmla="*/ 4 w 109"/>
                <a:gd name="T19" fmla="*/ 0 h 4"/>
                <a:gd name="T20" fmla="*/ 5 w 109"/>
                <a:gd name="T21" fmla="*/ 0 h 4"/>
                <a:gd name="T22" fmla="*/ 5 w 109"/>
                <a:gd name="T23" fmla="*/ 0 h 4"/>
                <a:gd name="T24" fmla="*/ 5 w 109"/>
                <a:gd name="T25" fmla="*/ 0 h 4"/>
                <a:gd name="T26" fmla="*/ 6 w 109"/>
                <a:gd name="T27" fmla="*/ 0 h 4"/>
                <a:gd name="T28" fmla="*/ 6 w 109"/>
                <a:gd name="T29" fmla="*/ 0 h 4"/>
                <a:gd name="T30" fmla="*/ 7 w 109"/>
                <a:gd name="T31" fmla="*/ 0 h 4"/>
                <a:gd name="T32" fmla="*/ 7 w 109"/>
                <a:gd name="T33" fmla="*/ 0 h 4"/>
                <a:gd name="T34" fmla="*/ 8 w 109"/>
                <a:gd name="T35" fmla="*/ 0 h 4"/>
                <a:gd name="T36" fmla="*/ 8 w 109"/>
                <a:gd name="T37" fmla="*/ 0 h 4"/>
                <a:gd name="T38" fmla="*/ 9 w 109"/>
                <a:gd name="T39" fmla="*/ 0 h 4"/>
                <a:gd name="T40" fmla="*/ 9 w 109"/>
                <a:gd name="T41" fmla="*/ 0 h 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9" h="4">
                  <a:moveTo>
                    <a:pt x="0" y="4"/>
                  </a:moveTo>
                  <a:lnTo>
                    <a:pt x="6" y="4"/>
                  </a:lnTo>
                  <a:lnTo>
                    <a:pt x="11" y="3"/>
                  </a:lnTo>
                  <a:lnTo>
                    <a:pt x="16" y="3"/>
                  </a:lnTo>
                  <a:lnTo>
                    <a:pt x="22" y="3"/>
                  </a:lnTo>
                  <a:lnTo>
                    <a:pt x="27" y="2"/>
                  </a:lnTo>
                  <a:lnTo>
                    <a:pt x="32" y="2"/>
                  </a:lnTo>
                  <a:lnTo>
                    <a:pt x="39" y="2"/>
                  </a:lnTo>
                  <a:lnTo>
                    <a:pt x="44" y="1"/>
                  </a:lnTo>
                  <a:lnTo>
                    <a:pt x="49" y="1"/>
                  </a:lnTo>
                  <a:lnTo>
                    <a:pt x="55" y="1"/>
                  </a:lnTo>
                  <a:lnTo>
                    <a:pt x="60" y="1"/>
                  </a:lnTo>
                  <a:lnTo>
                    <a:pt x="65" y="1"/>
                  </a:lnTo>
                  <a:lnTo>
                    <a:pt x="71" y="0"/>
                  </a:lnTo>
                  <a:lnTo>
                    <a:pt x="76" y="0"/>
                  </a:lnTo>
                  <a:lnTo>
                    <a:pt x="81" y="0"/>
                  </a:lnTo>
                  <a:lnTo>
                    <a:pt x="87" y="0"/>
                  </a:lnTo>
                  <a:lnTo>
                    <a:pt x="92" y="0"/>
                  </a:lnTo>
                  <a:lnTo>
                    <a:pt x="98" y="0"/>
                  </a:lnTo>
                  <a:lnTo>
                    <a:pt x="104" y="0"/>
                  </a:lnTo>
                  <a:lnTo>
                    <a:pt x="109" y="0"/>
                  </a:lnTo>
                </a:path>
              </a:pathLst>
            </a:custGeom>
            <a:noFill/>
            <a:ln w="11113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9223" name="Rectangle 77"/>
          <p:cNvSpPr>
            <a:spLocks noChangeArrowheads="1"/>
          </p:cNvSpPr>
          <p:nvPr/>
        </p:nvSpPr>
        <p:spPr bwMode="auto">
          <a:xfrm>
            <a:off x="3062288" y="4405313"/>
            <a:ext cx="2667000" cy="1600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9224" name="Text Box 78"/>
          <p:cNvSpPr txBox="1">
            <a:spLocks noChangeArrowheads="1"/>
          </p:cNvSpPr>
          <p:nvPr/>
        </p:nvSpPr>
        <p:spPr bwMode="auto">
          <a:xfrm>
            <a:off x="3843338" y="6059488"/>
            <a:ext cx="1149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(k</a:t>
            </a:r>
            <a:r>
              <a:rPr lang="en-US" altLang="en-US" baseline="-25000"/>
              <a:t>x</a:t>
            </a:r>
            <a:r>
              <a:rPr lang="en-US" altLang="en-US"/>
              <a:t>,0,0)</a:t>
            </a:r>
          </a:p>
        </p:txBody>
      </p:sp>
      <p:sp>
        <p:nvSpPr>
          <p:cNvPr id="9225" name="Line 79"/>
          <p:cNvSpPr>
            <a:spLocks noChangeShapeType="1"/>
          </p:cNvSpPr>
          <p:nvPr/>
        </p:nvSpPr>
        <p:spPr bwMode="auto">
          <a:xfrm>
            <a:off x="5929313" y="4600575"/>
            <a:ext cx="0" cy="1143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AU"/>
          </a:p>
        </p:txBody>
      </p:sp>
      <p:sp>
        <p:nvSpPr>
          <p:cNvPr id="9226" name="Text Box 80"/>
          <p:cNvSpPr txBox="1">
            <a:spLocks noChangeArrowheads="1"/>
          </p:cNvSpPr>
          <p:nvPr/>
        </p:nvSpPr>
        <p:spPr bwMode="auto">
          <a:xfrm>
            <a:off x="5889625" y="4968875"/>
            <a:ext cx="2589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>
                <a:latin typeface="Symbol" pitchFamily="18" charset="2"/>
              </a:rPr>
              <a:t>4g </a:t>
            </a:r>
            <a:r>
              <a:rPr lang="en-US" altLang="en-US"/>
              <a:t>in the (100) dir.</a:t>
            </a:r>
            <a:endParaRPr lang="en-US" altLang="en-US">
              <a:latin typeface="Symbol" pitchFamily="18" charset="2"/>
            </a:endParaRPr>
          </a:p>
        </p:txBody>
      </p:sp>
      <p:sp>
        <p:nvSpPr>
          <p:cNvPr id="9227" name="Line 81"/>
          <p:cNvSpPr>
            <a:spLocks noChangeShapeType="1"/>
          </p:cNvSpPr>
          <p:nvPr/>
        </p:nvSpPr>
        <p:spPr bwMode="auto">
          <a:xfrm>
            <a:off x="3043238" y="5143500"/>
            <a:ext cx="1143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AU"/>
          </a:p>
        </p:txBody>
      </p:sp>
      <p:sp>
        <p:nvSpPr>
          <p:cNvPr id="9228" name="Text Box 82"/>
          <p:cNvSpPr txBox="1">
            <a:spLocks noChangeArrowheads="1"/>
          </p:cNvSpPr>
          <p:nvPr/>
        </p:nvSpPr>
        <p:spPr bwMode="auto">
          <a:xfrm>
            <a:off x="2516188" y="4883150"/>
            <a:ext cx="542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Symbol" pitchFamily="18" charset="2"/>
              </a:rPr>
              <a:t>-a</a:t>
            </a:r>
          </a:p>
        </p:txBody>
      </p:sp>
      <p:sp>
        <p:nvSpPr>
          <p:cNvPr id="9229" name="Text Box 83"/>
          <p:cNvSpPr txBox="1">
            <a:spLocks noChangeArrowheads="1"/>
          </p:cNvSpPr>
          <p:nvPr/>
        </p:nvSpPr>
        <p:spPr bwMode="auto">
          <a:xfrm>
            <a:off x="2078038" y="491648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E</a:t>
            </a:r>
          </a:p>
        </p:txBody>
      </p:sp>
      <p:sp>
        <p:nvSpPr>
          <p:cNvPr id="9230" name="Rectangle 84"/>
          <p:cNvSpPr>
            <a:spLocks noChangeArrowheads="1"/>
          </p:cNvSpPr>
          <p:nvPr/>
        </p:nvSpPr>
        <p:spPr bwMode="auto">
          <a:xfrm>
            <a:off x="3582988" y="5624513"/>
            <a:ext cx="287337" cy="200025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9231" name="Rectangle 85"/>
          <p:cNvSpPr>
            <a:spLocks noChangeArrowheads="1"/>
          </p:cNvSpPr>
          <p:nvPr/>
        </p:nvSpPr>
        <p:spPr bwMode="auto">
          <a:xfrm>
            <a:off x="4899025" y="5611813"/>
            <a:ext cx="287338" cy="200025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13843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Tight binding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88963" y="1430338"/>
            <a:ext cx="822166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/>
              <a:t> TB method: Insulators and core electrons and d-electrons </a:t>
            </a:r>
            <a:br>
              <a:rPr lang="en-US" altLang="en-US"/>
            </a:br>
            <a:r>
              <a:rPr lang="en-US" altLang="en-US"/>
              <a:t>	in transition metals (e.g. Cu, V, Ti etc.). </a:t>
            </a:r>
          </a:p>
          <a:p>
            <a:pPr algn="l" eaLnBrk="1" hangingPunct="1">
              <a:buFontTx/>
              <a:buChar char="•"/>
            </a:pPr>
            <a:r>
              <a:rPr lang="en-US" altLang="en-US"/>
              <a:t> Nearly free electron model: conduction electrons, </a:t>
            </a:r>
            <a:br>
              <a:rPr lang="en-US" altLang="en-US"/>
            </a:br>
            <a:r>
              <a:rPr lang="en-US" altLang="en-US"/>
              <a:t>          s or p, alkali (e.g. Na, K, etc.)</a:t>
            </a:r>
          </a:p>
        </p:txBody>
      </p:sp>
      <p:pic>
        <p:nvPicPr>
          <p:cNvPr id="10244" name="Picture 4" descr="D:\Paulvl\Onderwijs\SSP\lectures\Bitmap_in_Graphic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3125788"/>
            <a:ext cx="6037263" cy="363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17" name="Oval 5"/>
          <p:cNvSpPr>
            <a:spLocks noChangeArrowheads="1"/>
          </p:cNvSpPr>
          <p:nvPr/>
        </p:nvSpPr>
        <p:spPr bwMode="auto">
          <a:xfrm>
            <a:off x="5986463" y="3357563"/>
            <a:ext cx="1485900" cy="2057400"/>
          </a:xfrm>
          <a:prstGeom prst="ellipse">
            <a:avLst/>
          </a:prstGeom>
          <a:noFill/>
          <a:ln w="28575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43718" name="Oval 6"/>
          <p:cNvSpPr>
            <a:spLocks noChangeArrowheads="1"/>
          </p:cNvSpPr>
          <p:nvPr/>
        </p:nvSpPr>
        <p:spPr bwMode="auto">
          <a:xfrm>
            <a:off x="2757488" y="3557588"/>
            <a:ext cx="2600325" cy="2057400"/>
          </a:xfrm>
          <a:prstGeom prst="ellipse">
            <a:avLst/>
          </a:prstGeom>
          <a:noFill/>
          <a:ln w="28575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43719" name="Oval 7"/>
          <p:cNvSpPr>
            <a:spLocks noChangeArrowheads="1"/>
          </p:cNvSpPr>
          <p:nvPr/>
        </p:nvSpPr>
        <p:spPr bwMode="auto">
          <a:xfrm>
            <a:off x="844550" y="3471863"/>
            <a:ext cx="1485900" cy="2057400"/>
          </a:xfrm>
          <a:prstGeom prst="ellipse">
            <a:avLst/>
          </a:prstGeom>
          <a:noFill/>
          <a:ln w="28575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2154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7" grpId="0" animBg="1"/>
      <p:bldP spid="243718" grpId="0" animBg="1"/>
      <p:bldP spid="2437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05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Previously</a:t>
            </a:r>
            <a:endParaRPr lang="en-US" alt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039327" y="1889166"/>
            <a:ext cx="7430239" cy="408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+mj-lt"/>
              </a:rPr>
              <a:t>Free electron model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+mj-lt"/>
              </a:rPr>
              <a:t>Density of states, Fermi-Dirac distribution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+mj-lt"/>
              </a:rPr>
              <a:t>Pressure, Bulk modulus, Heat capacity,</a:t>
            </a:r>
            <a:r>
              <a:rPr lang="en-US" altLang="en-US" dirty="0">
                <a:latin typeface="+mj-lt"/>
              </a:rPr>
              <a:t/>
            </a:r>
            <a:br>
              <a:rPr lang="en-US" altLang="en-US" dirty="0">
                <a:latin typeface="+mj-lt"/>
              </a:rPr>
            </a:br>
            <a:r>
              <a:rPr lang="en-US" altLang="en-US" dirty="0">
                <a:latin typeface="+mj-lt"/>
              </a:rPr>
              <a:t>T</a:t>
            </a:r>
            <a:r>
              <a:rPr lang="en-US" altLang="en-US" dirty="0" smtClean="0">
                <a:latin typeface="+mj-lt"/>
              </a:rPr>
              <a:t>hermal mass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+mj-lt"/>
              </a:rPr>
              <a:t>Charge conductivity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+mj-lt"/>
              </a:rPr>
              <a:t>Classical Hall effect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+mj-lt"/>
              </a:rPr>
              <a:t>Electronic thermal transport, </a:t>
            </a:r>
            <a:r>
              <a:rPr lang="en-US" altLang="en-US" dirty="0" err="1" smtClean="0">
                <a:latin typeface="+mj-lt"/>
              </a:rPr>
              <a:t>Wiedemann</a:t>
            </a:r>
            <a:r>
              <a:rPr lang="en-US" altLang="en-US" dirty="0" smtClean="0">
                <a:latin typeface="+mj-lt"/>
              </a:rPr>
              <a:t>-Franz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+mj-lt"/>
              </a:rPr>
              <a:t>Failures of free e- model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+mj-lt"/>
              </a:rPr>
              <a:t>Incorporation periodic potential, Bloch states, gaps</a:t>
            </a:r>
          </a:p>
        </p:txBody>
      </p:sp>
    </p:spTree>
    <p:extLst>
      <p:ext uri="{BB962C8B-B14F-4D97-AF65-F5344CB8AC3E}">
        <p14:creationId xmlns:p14="http://schemas.microsoft.com/office/powerpoint/2010/main" val="290363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56"/>
          <p:cNvSpPr>
            <a:spLocks noChangeArrowheads="1"/>
          </p:cNvSpPr>
          <p:nvPr/>
        </p:nvSpPr>
        <p:spPr bwMode="auto">
          <a:xfrm>
            <a:off x="3722688" y="2090738"/>
            <a:ext cx="1306512" cy="3819525"/>
          </a:xfrm>
          <a:prstGeom prst="rect">
            <a:avLst/>
          </a:prstGeom>
          <a:solidFill>
            <a:srgbClr val="3333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Reduced Brillouin zone</a:t>
            </a:r>
          </a:p>
        </p:txBody>
      </p:sp>
      <p:sp>
        <p:nvSpPr>
          <p:cNvPr id="11268" name="Line 157"/>
          <p:cNvSpPr>
            <a:spLocks noChangeShapeType="1"/>
          </p:cNvSpPr>
          <p:nvPr/>
        </p:nvSpPr>
        <p:spPr bwMode="auto">
          <a:xfrm flipH="1">
            <a:off x="4376738" y="2090738"/>
            <a:ext cx="0" cy="38195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AU"/>
          </a:p>
        </p:txBody>
      </p:sp>
      <p:grpSp>
        <p:nvGrpSpPr>
          <p:cNvPr id="11269" name="Group 120"/>
          <p:cNvGrpSpPr>
            <a:grpSpLocks/>
          </p:cNvGrpSpPr>
          <p:nvPr/>
        </p:nvGrpSpPr>
        <p:grpSpPr bwMode="auto">
          <a:xfrm>
            <a:off x="1754188" y="2105025"/>
            <a:ext cx="5240337" cy="3803650"/>
            <a:chOff x="951" y="1130"/>
            <a:chExt cx="3937" cy="2706"/>
          </a:xfrm>
        </p:grpSpPr>
        <p:sp>
          <p:nvSpPr>
            <p:cNvPr id="11290" name="Freeform 111"/>
            <p:cNvSpPr>
              <a:spLocks/>
            </p:cNvSpPr>
            <p:nvPr/>
          </p:nvSpPr>
          <p:spPr bwMode="auto">
            <a:xfrm>
              <a:off x="951" y="1671"/>
              <a:ext cx="3937" cy="2165"/>
            </a:xfrm>
            <a:custGeom>
              <a:avLst/>
              <a:gdLst>
                <a:gd name="T0" fmla="*/ 0 w 23620"/>
                <a:gd name="T1" fmla="*/ 0 h 12989"/>
                <a:gd name="T2" fmla="*/ 80 w 23620"/>
                <a:gd name="T3" fmla="*/ 172 h 12989"/>
                <a:gd name="T4" fmla="*/ 159 w 23620"/>
                <a:gd name="T5" fmla="*/ 336 h 12989"/>
                <a:gd name="T6" fmla="*/ 239 w 23620"/>
                <a:gd name="T7" fmla="*/ 493 h 12989"/>
                <a:gd name="T8" fmla="*/ 318 w 23620"/>
                <a:gd name="T9" fmla="*/ 643 h 12989"/>
                <a:gd name="T10" fmla="*/ 398 w 23620"/>
                <a:gd name="T11" fmla="*/ 787 h 12989"/>
                <a:gd name="T12" fmla="*/ 477 w 23620"/>
                <a:gd name="T13" fmla="*/ 923 h 12989"/>
                <a:gd name="T14" fmla="*/ 557 w 23620"/>
                <a:gd name="T15" fmla="*/ 1051 h 12989"/>
                <a:gd name="T16" fmla="*/ 636 w 23620"/>
                <a:gd name="T17" fmla="*/ 1174 h 12989"/>
                <a:gd name="T18" fmla="*/ 716 w 23620"/>
                <a:gd name="T19" fmla="*/ 1288 h 12989"/>
                <a:gd name="T20" fmla="*/ 795 w 23620"/>
                <a:gd name="T21" fmla="*/ 1396 h 12989"/>
                <a:gd name="T22" fmla="*/ 875 w 23620"/>
                <a:gd name="T23" fmla="*/ 1497 h 12989"/>
                <a:gd name="T24" fmla="*/ 954 w 23620"/>
                <a:gd name="T25" fmla="*/ 1591 h 12989"/>
                <a:gd name="T26" fmla="*/ 1034 w 23620"/>
                <a:gd name="T27" fmla="*/ 1677 h 12989"/>
                <a:gd name="T28" fmla="*/ 1114 w 23620"/>
                <a:gd name="T29" fmla="*/ 1757 h 12989"/>
                <a:gd name="T30" fmla="*/ 1193 w 23620"/>
                <a:gd name="T31" fmla="*/ 1829 h 12989"/>
                <a:gd name="T32" fmla="*/ 1273 w 23620"/>
                <a:gd name="T33" fmla="*/ 1894 h 12989"/>
                <a:gd name="T34" fmla="*/ 1352 w 23620"/>
                <a:gd name="T35" fmla="*/ 1953 h 12989"/>
                <a:gd name="T36" fmla="*/ 1432 w 23620"/>
                <a:gd name="T37" fmla="*/ 2004 h 12989"/>
                <a:gd name="T38" fmla="*/ 1511 w 23620"/>
                <a:gd name="T39" fmla="*/ 2048 h 12989"/>
                <a:gd name="T40" fmla="*/ 1591 w 23620"/>
                <a:gd name="T41" fmla="*/ 2085 h 12989"/>
                <a:gd name="T42" fmla="*/ 1670 w 23620"/>
                <a:gd name="T43" fmla="*/ 2115 h 12989"/>
                <a:gd name="T44" fmla="*/ 1750 w 23620"/>
                <a:gd name="T45" fmla="*/ 2138 h 12989"/>
                <a:gd name="T46" fmla="*/ 1829 w 23620"/>
                <a:gd name="T47" fmla="*/ 2154 h 12989"/>
                <a:gd name="T48" fmla="*/ 1909 w 23620"/>
                <a:gd name="T49" fmla="*/ 2163 h 12989"/>
                <a:gd name="T50" fmla="*/ 1988 w 23620"/>
                <a:gd name="T51" fmla="*/ 2165 h 12989"/>
                <a:gd name="T52" fmla="*/ 2068 w 23620"/>
                <a:gd name="T53" fmla="*/ 2160 h 12989"/>
                <a:gd name="T54" fmla="*/ 2147 w 23620"/>
                <a:gd name="T55" fmla="*/ 2147 h 12989"/>
                <a:gd name="T56" fmla="*/ 2227 w 23620"/>
                <a:gd name="T57" fmla="*/ 2128 h 12989"/>
                <a:gd name="T58" fmla="*/ 2307 w 23620"/>
                <a:gd name="T59" fmla="*/ 2101 h 12989"/>
                <a:gd name="T60" fmla="*/ 2386 w 23620"/>
                <a:gd name="T61" fmla="*/ 2068 h 12989"/>
                <a:gd name="T62" fmla="*/ 2466 w 23620"/>
                <a:gd name="T63" fmla="*/ 2027 h 12989"/>
                <a:gd name="T64" fmla="*/ 2545 w 23620"/>
                <a:gd name="T65" fmla="*/ 1979 h 12989"/>
                <a:gd name="T66" fmla="*/ 2625 w 23620"/>
                <a:gd name="T67" fmla="*/ 1925 h 12989"/>
                <a:gd name="T68" fmla="*/ 2704 w 23620"/>
                <a:gd name="T69" fmla="*/ 1863 h 12989"/>
                <a:gd name="T70" fmla="*/ 2784 w 23620"/>
                <a:gd name="T71" fmla="*/ 1794 h 12989"/>
                <a:gd name="T72" fmla="*/ 2863 w 23620"/>
                <a:gd name="T73" fmla="*/ 1718 h 12989"/>
                <a:gd name="T74" fmla="*/ 2943 w 23620"/>
                <a:gd name="T75" fmla="*/ 1635 h 12989"/>
                <a:gd name="T76" fmla="*/ 3022 w 23620"/>
                <a:gd name="T77" fmla="*/ 1545 h 12989"/>
                <a:gd name="T78" fmla="*/ 3102 w 23620"/>
                <a:gd name="T79" fmla="*/ 1447 h 12989"/>
                <a:gd name="T80" fmla="*/ 3181 w 23620"/>
                <a:gd name="T81" fmla="*/ 1343 h 12989"/>
                <a:gd name="T82" fmla="*/ 3261 w 23620"/>
                <a:gd name="T83" fmla="*/ 1232 h 12989"/>
                <a:gd name="T84" fmla="*/ 3340 w 23620"/>
                <a:gd name="T85" fmla="*/ 1113 h 12989"/>
                <a:gd name="T86" fmla="*/ 3420 w 23620"/>
                <a:gd name="T87" fmla="*/ 988 h 12989"/>
                <a:gd name="T88" fmla="*/ 3500 w 23620"/>
                <a:gd name="T89" fmla="*/ 856 h 12989"/>
                <a:gd name="T90" fmla="*/ 3579 w 23620"/>
                <a:gd name="T91" fmla="*/ 716 h 12989"/>
                <a:gd name="T92" fmla="*/ 3659 w 23620"/>
                <a:gd name="T93" fmla="*/ 569 h 12989"/>
                <a:gd name="T94" fmla="*/ 3738 w 23620"/>
                <a:gd name="T95" fmla="*/ 415 h 12989"/>
                <a:gd name="T96" fmla="*/ 3818 w 23620"/>
                <a:gd name="T97" fmla="*/ 255 h 12989"/>
                <a:gd name="T98" fmla="*/ 3897 w 23620"/>
                <a:gd name="T99" fmla="*/ 87 h 1298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3620" h="12989">
                  <a:moveTo>
                    <a:pt x="0" y="0"/>
                  </a:moveTo>
                  <a:lnTo>
                    <a:pt x="0" y="0"/>
                  </a:lnTo>
                  <a:lnTo>
                    <a:pt x="238" y="520"/>
                  </a:lnTo>
                  <a:lnTo>
                    <a:pt x="478" y="1029"/>
                  </a:lnTo>
                  <a:lnTo>
                    <a:pt x="716" y="1527"/>
                  </a:lnTo>
                  <a:lnTo>
                    <a:pt x="954" y="2015"/>
                  </a:lnTo>
                  <a:lnTo>
                    <a:pt x="1193" y="2492"/>
                  </a:lnTo>
                  <a:lnTo>
                    <a:pt x="1432" y="2958"/>
                  </a:lnTo>
                  <a:lnTo>
                    <a:pt x="1670" y="3414"/>
                  </a:lnTo>
                  <a:lnTo>
                    <a:pt x="1909" y="3860"/>
                  </a:lnTo>
                  <a:lnTo>
                    <a:pt x="2148" y="4295"/>
                  </a:lnTo>
                  <a:lnTo>
                    <a:pt x="2386" y="4719"/>
                  </a:lnTo>
                  <a:lnTo>
                    <a:pt x="2624" y="5133"/>
                  </a:lnTo>
                  <a:lnTo>
                    <a:pt x="2864" y="5535"/>
                  </a:lnTo>
                  <a:lnTo>
                    <a:pt x="3102" y="5927"/>
                  </a:lnTo>
                  <a:lnTo>
                    <a:pt x="3340" y="6308"/>
                  </a:lnTo>
                  <a:lnTo>
                    <a:pt x="3579" y="6679"/>
                  </a:lnTo>
                  <a:lnTo>
                    <a:pt x="3818" y="7041"/>
                  </a:lnTo>
                  <a:lnTo>
                    <a:pt x="4056" y="7390"/>
                  </a:lnTo>
                  <a:lnTo>
                    <a:pt x="4295" y="7729"/>
                  </a:lnTo>
                  <a:lnTo>
                    <a:pt x="4534" y="8058"/>
                  </a:lnTo>
                  <a:lnTo>
                    <a:pt x="4772" y="8377"/>
                  </a:lnTo>
                  <a:lnTo>
                    <a:pt x="5011" y="8684"/>
                  </a:lnTo>
                  <a:lnTo>
                    <a:pt x="5249" y="8981"/>
                  </a:lnTo>
                  <a:lnTo>
                    <a:pt x="5488" y="9267"/>
                  </a:lnTo>
                  <a:lnTo>
                    <a:pt x="5726" y="9543"/>
                  </a:lnTo>
                  <a:lnTo>
                    <a:pt x="5965" y="9808"/>
                  </a:lnTo>
                  <a:lnTo>
                    <a:pt x="6204" y="10062"/>
                  </a:lnTo>
                  <a:lnTo>
                    <a:pt x="6442" y="10307"/>
                  </a:lnTo>
                  <a:lnTo>
                    <a:pt x="6681" y="10539"/>
                  </a:lnTo>
                  <a:lnTo>
                    <a:pt x="6919" y="10763"/>
                  </a:lnTo>
                  <a:lnTo>
                    <a:pt x="7158" y="10975"/>
                  </a:lnTo>
                  <a:lnTo>
                    <a:pt x="7397" y="11176"/>
                  </a:lnTo>
                  <a:lnTo>
                    <a:pt x="7635" y="11366"/>
                  </a:lnTo>
                  <a:lnTo>
                    <a:pt x="7874" y="11547"/>
                  </a:lnTo>
                  <a:lnTo>
                    <a:pt x="8112" y="11716"/>
                  </a:lnTo>
                  <a:lnTo>
                    <a:pt x="8351" y="11875"/>
                  </a:lnTo>
                  <a:lnTo>
                    <a:pt x="8590" y="12024"/>
                  </a:lnTo>
                  <a:lnTo>
                    <a:pt x="8828" y="12162"/>
                  </a:lnTo>
                  <a:lnTo>
                    <a:pt x="9067" y="12289"/>
                  </a:lnTo>
                  <a:lnTo>
                    <a:pt x="9305" y="12406"/>
                  </a:lnTo>
                  <a:lnTo>
                    <a:pt x="9544" y="12512"/>
                  </a:lnTo>
                  <a:lnTo>
                    <a:pt x="9783" y="12607"/>
                  </a:lnTo>
                  <a:lnTo>
                    <a:pt x="10021" y="12692"/>
                  </a:lnTo>
                  <a:lnTo>
                    <a:pt x="10260" y="12766"/>
                  </a:lnTo>
                  <a:lnTo>
                    <a:pt x="10498" y="12830"/>
                  </a:lnTo>
                  <a:lnTo>
                    <a:pt x="10737" y="12883"/>
                  </a:lnTo>
                  <a:lnTo>
                    <a:pt x="10975" y="12925"/>
                  </a:lnTo>
                  <a:lnTo>
                    <a:pt x="11213" y="12958"/>
                  </a:lnTo>
                  <a:lnTo>
                    <a:pt x="11452" y="12978"/>
                  </a:lnTo>
                  <a:lnTo>
                    <a:pt x="11690" y="12989"/>
                  </a:lnTo>
                  <a:lnTo>
                    <a:pt x="11929" y="12989"/>
                  </a:lnTo>
                  <a:lnTo>
                    <a:pt x="12167" y="12978"/>
                  </a:lnTo>
                  <a:lnTo>
                    <a:pt x="12406" y="12958"/>
                  </a:lnTo>
                  <a:lnTo>
                    <a:pt x="12645" y="12925"/>
                  </a:lnTo>
                  <a:lnTo>
                    <a:pt x="12883" y="12883"/>
                  </a:lnTo>
                  <a:lnTo>
                    <a:pt x="13122" y="12830"/>
                  </a:lnTo>
                  <a:lnTo>
                    <a:pt x="13360" y="12766"/>
                  </a:lnTo>
                  <a:lnTo>
                    <a:pt x="13599" y="12692"/>
                  </a:lnTo>
                  <a:lnTo>
                    <a:pt x="13838" y="12607"/>
                  </a:lnTo>
                  <a:lnTo>
                    <a:pt x="14076" y="12512"/>
                  </a:lnTo>
                  <a:lnTo>
                    <a:pt x="14315" y="12406"/>
                  </a:lnTo>
                  <a:lnTo>
                    <a:pt x="14553" y="12289"/>
                  </a:lnTo>
                  <a:lnTo>
                    <a:pt x="14792" y="12162"/>
                  </a:lnTo>
                  <a:lnTo>
                    <a:pt x="15030" y="12024"/>
                  </a:lnTo>
                  <a:lnTo>
                    <a:pt x="15269" y="11875"/>
                  </a:lnTo>
                  <a:lnTo>
                    <a:pt x="15508" y="11716"/>
                  </a:lnTo>
                  <a:lnTo>
                    <a:pt x="15746" y="11547"/>
                  </a:lnTo>
                  <a:lnTo>
                    <a:pt x="15985" y="11366"/>
                  </a:lnTo>
                  <a:lnTo>
                    <a:pt x="16224" y="11176"/>
                  </a:lnTo>
                  <a:lnTo>
                    <a:pt x="16462" y="10975"/>
                  </a:lnTo>
                  <a:lnTo>
                    <a:pt x="16701" y="10763"/>
                  </a:lnTo>
                  <a:lnTo>
                    <a:pt x="16939" y="10539"/>
                  </a:lnTo>
                  <a:lnTo>
                    <a:pt x="17178" y="10307"/>
                  </a:lnTo>
                  <a:lnTo>
                    <a:pt x="17416" y="10062"/>
                  </a:lnTo>
                  <a:lnTo>
                    <a:pt x="17655" y="9808"/>
                  </a:lnTo>
                  <a:lnTo>
                    <a:pt x="17894" y="9543"/>
                  </a:lnTo>
                  <a:lnTo>
                    <a:pt x="18132" y="9267"/>
                  </a:lnTo>
                  <a:lnTo>
                    <a:pt x="18371" y="8981"/>
                  </a:lnTo>
                  <a:lnTo>
                    <a:pt x="18610" y="8684"/>
                  </a:lnTo>
                  <a:lnTo>
                    <a:pt x="18848" y="8377"/>
                  </a:lnTo>
                  <a:lnTo>
                    <a:pt x="19086" y="8058"/>
                  </a:lnTo>
                  <a:lnTo>
                    <a:pt x="19325" y="7729"/>
                  </a:lnTo>
                  <a:lnTo>
                    <a:pt x="19564" y="7390"/>
                  </a:lnTo>
                  <a:lnTo>
                    <a:pt x="19802" y="7041"/>
                  </a:lnTo>
                  <a:lnTo>
                    <a:pt x="20041" y="6679"/>
                  </a:lnTo>
                  <a:lnTo>
                    <a:pt x="20280" y="6308"/>
                  </a:lnTo>
                  <a:lnTo>
                    <a:pt x="20518" y="5927"/>
                  </a:lnTo>
                  <a:lnTo>
                    <a:pt x="20756" y="5535"/>
                  </a:lnTo>
                  <a:lnTo>
                    <a:pt x="20996" y="5133"/>
                  </a:lnTo>
                  <a:lnTo>
                    <a:pt x="21234" y="4719"/>
                  </a:lnTo>
                  <a:lnTo>
                    <a:pt x="21472" y="4295"/>
                  </a:lnTo>
                  <a:lnTo>
                    <a:pt x="21712" y="3860"/>
                  </a:lnTo>
                  <a:lnTo>
                    <a:pt x="21950" y="3414"/>
                  </a:lnTo>
                  <a:lnTo>
                    <a:pt x="22188" y="2958"/>
                  </a:lnTo>
                  <a:lnTo>
                    <a:pt x="22427" y="2492"/>
                  </a:lnTo>
                  <a:lnTo>
                    <a:pt x="22666" y="2015"/>
                  </a:lnTo>
                  <a:lnTo>
                    <a:pt x="22904" y="1527"/>
                  </a:lnTo>
                  <a:lnTo>
                    <a:pt x="23142" y="1029"/>
                  </a:lnTo>
                  <a:lnTo>
                    <a:pt x="23382" y="520"/>
                  </a:lnTo>
                  <a:lnTo>
                    <a:pt x="23620" y="0"/>
                  </a:lnTo>
                </a:path>
              </a:pathLst>
            </a:custGeom>
            <a:noFill/>
            <a:ln w="38100" cmpd="sng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1291" name="Freeform 112"/>
            <p:cNvSpPr>
              <a:spLocks/>
            </p:cNvSpPr>
            <p:nvPr/>
          </p:nvSpPr>
          <p:spPr bwMode="auto">
            <a:xfrm>
              <a:off x="1703" y="1130"/>
              <a:ext cx="3185" cy="2706"/>
            </a:xfrm>
            <a:custGeom>
              <a:avLst/>
              <a:gdLst>
                <a:gd name="T0" fmla="*/ 4 w 19109"/>
                <a:gd name="T1" fmla="*/ 9 h 16237"/>
                <a:gd name="T2" fmla="*/ 83 w 19109"/>
                <a:gd name="T3" fmla="*/ 201 h 16237"/>
                <a:gd name="T4" fmla="*/ 163 w 19109"/>
                <a:gd name="T5" fmla="*/ 385 h 16237"/>
                <a:gd name="T6" fmla="*/ 242 w 19109"/>
                <a:gd name="T7" fmla="*/ 563 h 16237"/>
                <a:gd name="T8" fmla="*/ 322 w 19109"/>
                <a:gd name="T9" fmla="*/ 734 h 16237"/>
                <a:gd name="T10" fmla="*/ 401 w 19109"/>
                <a:gd name="T11" fmla="*/ 897 h 16237"/>
                <a:gd name="T12" fmla="*/ 481 w 19109"/>
                <a:gd name="T13" fmla="*/ 1053 h 16237"/>
                <a:gd name="T14" fmla="*/ 561 w 19109"/>
                <a:gd name="T15" fmla="*/ 1203 h 16237"/>
                <a:gd name="T16" fmla="*/ 640 w 19109"/>
                <a:gd name="T17" fmla="*/ 1345 h 16237"/>
                <a:gd name="T18" fmla="*/ 720 w 19109"/>
                <a:gd name="T19" fmla="*/ 1480 h 16237"/>
                <a:gd name="T20" fmla="*/ 799 w 19109"/>
                <a:gd name="T21" fmla="*/ 1608 h 16237"/>
                <a:gd name="T22" fmla="*/ 879 w 19109"/>
                <a:gd name="T23" fmla="*/ 1729 h 16237"/>
                <a:gd name="T24" fmla="*/ 958 w 19109"/>
                <a:gd name="T25" fmla="*/ 1843 h 16237"/>
                <a:gd name="T26" fmla="*/ 1038 w 19109"/>
                <a:gd name="T27" fmla="*/ 1950 h 16237"/>
                <a:gd name="T28" fmla="*/ 1117 w 19109"/>
                <a:gd name="T29" fmla="*/ 2050 h 16237"/>
                <a:gd name="T30" fmla="*/ 1197 w 19109"/>
                <a:gd name="T31" fmla="*/ 2143 h 16237"/>
                <a:gd name="T32" fmla="*/ 1276 w 19109"/>
                <a:gd name="T33" fmla="*/ 2228 h 16237"/>
                <a:gd name="T34" fmla="*/ 1356 w 19109"/>
                <a:gd name="T35" fmla="*/ 2307 h 16237"/>
                <a:gd name="T36" fmla="*/ 1435 w 19109"/>
                <a:gd name="T37" fmla="*/ 2379 h 16237"/>
                <a:gd name="T38" fmla="*/ 1515 w 19109"/>
                <a:gd name="T39" fmla="*/ 2443 h 16237"/>
                <a:gd name="T40" fmla="*/ 1594 w 19109"/>
                <a:gd name="T41" fmla="*/ 2501 h 16237"/>
                <a:gd name="T42" fmla="*/ 1674 w 19109"/>
                <a:gd name="T43" fmla="*/ 2551 h 16237"/>
                <a:gd name="T44" fmla="*/ 1753 w 19109"/>
                <a:gd name="T45" fmla="*/ 2594 h 16237"/>
                <a:gd name="T46" fmla="*/ 1833 w 19109"/>
                <a:gd name="T47" fmla="*/ 2630 h 16237"/>
                <a:gd name="T48" fmla="*/ 1912 w 19109"/>
                <a:gd name="T49" fmla="*/ 2660 h 16237"/>
                <a:gd name="T50" fmla="*/ 1992 w 19109"/>
                <a:gd name="T51" fmla="*/ 2682 h 16237"/>
                <a:gd name="T52" fmla="*/ 2071 w 19109"/>
                <a:gd name="T53" fmla="*/ 2697 h 16237"/>
                <a:gd name="T54" fmla="*/ 2151 w 19109"/>
                <a:gd name="T55" fmla="*/ 2705 h 16237"/>
                <a:gd name="T56" fmla="*/ 2231 w 19109"/>
                <a:gd name="T57" fmla="*/ 2706 h 16237"/>
                <a:gd name="T58" fmla="*/ 2310 w 19109"/>
                <a:gd name="T59" fmla="*/ 2699 h 16237"/>
                <a:gd name="T60" fmla="*/ 2390 w 19109"/>
                <a:gd name="T61" fmla="*/ 2686 h 16237"/>
                <a:gd name="T62" fmla="*/ 2469 w 19109"/>
                <a:gd name="T63" fmla="*/ 2666 h 16237"/>
                <a:gd name="T64" fmla="*/ 2549 w 19109"/>
                <a:gd name="T65" fmla="*/ 2638 h 16237"/>
                <a:gd name="T66" fmla="*/ 2628 w 19109"/>
                <a:gd name="T67" fmla="*/ 2604 h 16237"/>
                <a:gd name="T68" fmla="*/ 2708 w 19109"/>
                <a:gd name="T69" fmla="*/ 2562 h 16237"/>
                <a:gd name="T70" fmla="*/ 2787 w 19109"/>
                <a:gd name="T71" fmla="*/ 2514 h 16237"/>
                <a:gd name="T72" fmla="*/ 2867 w 19109"/>
                <a:gd name="T73" fmla="*/ 2458 h 16237"/>
                <a:gd name="T74" fmla="*/ 2946 w 19109"/>
                <a:gd name="T75" fmla="*/ 2396 h 16237"/>
                <a:gd name="T76" fmla="*/ 3026 w 19109"/>
                <a:gd name="T77" fmla="*/ 2326 h 16237"/>
                <a:gd name="T78" fmla="*/ 3105 w 19109"/>
                <a:gd name="T79" fmla="*/ 2249 h 16237"/>
                <a:gd name="T80" fmla="*/ 3185 w 19109"/>
                <a:gd name="T81" fmla="*/ 2165 h 1623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9109" h="16237">
                  <a:moveTo>
                    <a:pt x="0" y="0"/>
                  </a:moveTo>
                  <a:lnTo>
                    <a:pt x="23" y="54"/>
                  </a:lnTo>
                  <a:lnTo>
                    <a:pt x="261" y="634"/>
                  </a:lnTo>
                  <a:lnTo>
                    <a:pt x="500" y="1204"/>
                  </a:lnTo>
                  <a:lnTo>
                    <a:pt x="738" y="1764"/>
                  </a:lnTo>
                  <a:lnTo>
                    <a:pt x="977" y="2313"/>
                  </a:lnTo>
                  <a:lnTo>
                    <a:pt x="1215" y="2851"/>
                  </a:lnTo>
                  <a:lnTo>
                    <a:pt x="1454" y="3378"/>
                  </a:lnTo>
                  <a:lnTo>
                    <a:pt x="1693" y="3895"/>
                  </a:lnTo>
                  <a:lnTo>
                    <a:pt x="1931" y="4402"/>
                  </a:lnTo>
                  <a:lnTo>
                    <a:pt x="2170" y="4898"/>
                  </a:lnTo>
                  <a:lnTo>
                    <a:pt x="2408" y="5382"/>
                  </a:lnTo>
                  <a:lnTo>
                    <a:pt x="2647" y="5857"/>
                  </a:lnTo>
                  <a:lnTo>
                    <a:pt x="2886" y="6321"/>
                  </a:lnTo>
                  <a:lnTo>
                    <a:pt x="3124" y="6775"/>
                  </a:lnTo>
                  <a:lnTo>
                    <a:pt x="3363" y="7217"/>
                  </a:lnTo>
                  <a:lnTo>
                    <a:pt x="3601" y="7649"/>
                  </a:lnTo>
                  <a:lnTo>
                    <a:pt x="3840" y="8070"/>
                  </a:lnTo>
                  <a:lnTo>
                    <a:pt x="4079" y="8481"/>
                  </a:lnTo>
                  <a:lnTo>
                    <a:pt x="4317" y="8881"/>
                  </a:lnTo>
                  <a:lnTo>
                    <a:pt x="4556" y="9271"/>
                  </a:lnTo>
                  <a:lnTo>
                    <a:pt x="4794" y="9649"/>
                  </a:lnTo>
                  <a:lnTo>
                    <a:pt x="5033" y="10018"/>
                  </a:lnTo>
                  <a:lnTo>
                    <a:pt x="5272" y="10375"/>
                  </a:lnTo>
                  <a:lnTo>
                    <a:pt x="5510" y="10723"/>
                  </a:lnTo>
                  <a:lnTo>
                    <a:pt x="5749" y="11060"/>
                  </a:lnTo>
                  <a:lnTo>
                    <a:pt x="5987" y="11386"/>
                  </a:lnTo>
                  <a:lnTo>
                    <a:pt x="6226" y="11701"/>
                  </a:lnTo>
                  <a:lnTo>
                    <a:pt x="6464" y="12006"/>
                  </a:lnTo>
                  <a:lnTo>
                    <a:pt x="6702" y="12300"/>
                  </a:lnTo>
                  <a:lnTo>
                    <a:pt x="6941" y="12584"/>
                  </a:lnTo>
                  <a:lnTo>
                    <a:pt x="7179" y="12857"/>
                  </a:lnTo>
                  <a:lnTo>
                    <a:pt x="7418" y="13119"/>
                  </a:lnTo>
                  <a:lnTo>
                    <a:pt x="7656" y="13371"/>
                  </a:lnTo>
                  <a:lnTo>
                    <a:pt x="7895" y="13613"/>
                  </a:lnTo>
                  <a:lnTo>
                    <a:pt x="8134" y="13843"/>
                  </a:lnTo>
                  <a:lnTo>
                    <a:pt x="8372" y="14064"/>
                  </a:lnTo>
                  <a:lnTo>
                    <a:pt x="8611" y="14273"/>
                  </a:lnTo>
                  <a:lnTo>
                    <a:pt x="8849" y="14472"/>
                  </a:lnTo>
                  <a:lnTo>
                    <a:pt x="9088" y="14659"/>
                  </a:lnTo>
                  <a:lnTo>
                    <a:pt x="9327" y="14837"/>
                  </a:lnTo>
                  <a:lnTo>
                    <a:pt x="9565" y="15004"/>
                  </a:lnTo>
                  <a:lnTo>
                    <a:pt x="9804" y="15161"/>
                  </a:lnTo>
                  <a:lnTo>
                    <a:pt x="10042" y="15306"/>
                  </a:lnTo>
                  <a:lnTo>
                    <a:pt x="10281" y="15442"/>
                  </a:lnTo>
                  <a:lnTo>
                    <a:pt x="10519" y="15566"/>
                  </a:lnTo>
                  <a:lnTo>
                    <a:pt x="10758" y="15680"/>
                  </a:lnTo>
                  <a:lnTo>
                    <a:pt x="10997" y="15783"/>
                  </a:lnTo>
                  <a:lnTo>
                    <a:pt x="11235" y="15876"/>
                  </a:lnTo>
                  <a:lnTo>
                    <a:pt x="11474" y="15959"/>
                  </a:lnTo>
                  <a:lnTo>
                    <a:pt x="11713" y="16030"/>
                  </a:lnTo>
                  <a:lnTo>
                    <a:pt x="11951" y="16091"/>
                  </a:lnTo>
                  <a:lnTo>
                    <a:pt x="12190" y="16141"/>
                  </a:lnTo>
                  <a:lnTo>
                    <a:pt x="12428" y="16181"/>
                  </a:lnTo>
                  <a:lnTo>
                    <a:pt x="12667" y="16211"/>
                  </a:lnTo>
                  <a:lnTo>
                    <a:pt x="12905" y="16229"/>
                  </a:lnTo>
                  <a:lnTo>
                    <a:pt x="13144" y="16237"/>
                  </a:lnTo>
                  <a:lnTo>
                    <a:pt x="13383" y="16234"/>
                  </a:lnTo>
                  <a:lnTo>
                    <a:pt x="13621" y="16221"/>
                  </a:lnTo>
                  <a:lnTo>
                    <a:pt x="13860" y="16197"/>
                  </a:lnTo>
                  <a:lnTo>
                    <a:pt x="14099" y="16163"/>
                  </a:lnTo>
                  <a:lnTo>
                    <a:pt x="14337" y="16118"/>
                  </a:lnTo>
                  <a:lnTo>
                    <a:pt x="14575" y="16062"/>
                  </a:lnTo>
                  <a:lnTo>
                    <a:pt x="14814" y="15995"/>
                  </a:lnTo>
                  <a:lnTo>
                    <a:pt x="15053" y="15919"/>
                  </a:lnTo>
                  <a:lnTo>
                    <a:pt x="15291" y="15831"/>
                  </a:lnTo>
                  <a:lnTo>
                    <a:pt x="15530" y="15733"/>
                  </a:lnTo>
                  <a:lnTo>
                    <a:pt x="15769" y="15624"/>
                  </a:lnTo>
                  <a:lnTo>
                    <a:pt x="16007" y="15505"/>
                  </a:lnTo>
                  <a:lnTo>
                    <a:pt x="16245" y="15375"/>
                  </a:lnTo>
                  <a:lnTo>
                    <a:pt x="16485" y="15235"/>
                  </a:lnTo>
                  <a:lnTo>
                    <a:pt x="16723" y="15084"/>
                  </a:lnTo>
                  <a:lnTo>
                    <a:pt x="16961" y="14922"/>
                  </a:lnTo>
                  <a:lnTo>
                    <a:pt x="17201" y="14750"/>
                  </a:lnTo>
                  <a:lnTo>
                    <a:pt x="17439" y="14566"/>
                  </a:lnTo>
                  <a:lnTo>
                    <a:pt x="17677" y="14374"/>
                  </a:lnTo>
                  <a:lnTo>
                    <a:pt x="17916" y="14170"/>
                  </a:lnTo>
                  <a:lnTo>
                    <a:pt x="18155" y="13954"/>
                  </a:lnTo>
                  <a:lnTo>
                    <a:pt x="18393" y="13729"/>
                  </a:lnTo>
                  <a:lnTo>
                    <a:pt x="18631" y="13493"/>
                  </a:lnTo>
                  <a:lnTo>
                    <a:pt x="18871" y="13247"/>
                  </a:lnTo>
                  <a:lnTo>
                    <a:pt x="19109" y="12990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1292" name="Freeform 113"/>
            <p:cNvSpPr>
              <a:spLocks/>
            </p:cNvSpPr>
            <p:nvPr/>
          </p:nvSpPr>
          <p:spPr bwMode="auto">
            <a:xfrm>
              <a:off x="951" y="1130"/>
              <a:ext cx="3185" cy="2706"/>
            </a:xfrm>
            <a:custGeom>
              <a:avLst/>
              <a:gdLst>
                <a:gd name="T0" fmla="*/ 0 w 19109"/>
                <a:gd name="T1" fmla="*/ 2165 h 16237"/>
                <a:gd name="T2" fmla="*/ 80 w 19109"/>
                <a:gd name="T3" fmla="*/ 2249 h 16237"/>
                <a:gd name="T4" fmla="*/ 159 w 19109"/>
                <a:gd name="T5" fmla="*/ 2326 h 16237"/>
                <a:gd name="T6" fmla="*/ 239 w 19109"/>
                <a:gd name="T7" fmla="*/ 2396 h 16237"/>
                <a:gd name="T8" fmla="*/ 318 w 19109"/>
                <a:gd name="T9" fmla="*/ 2458 h 16237"/>
                <a:gd name="T10" fmla="*/ 398 w 19109"/>
                <a:gd name="T11" fmla="*/ 2514 h 16237"/>
                <a:gd name="T12" fmla="*/ 477 w 19109"/>
                <a:gd name="T13" fmla="*/ 2562 h 16237"/>
                <a:gd name="T14" fmla="*/ 557 w 19109"/>
                <a:gd name="T15" fmla="*/ 2604 h 16237"/>
                <a:gd name="T16" fmla="*/ 636 w 19109"/>
                <a:gd name="T17" fmla="*/ 2638 h 16237"/>
                <a:gd name="T18" fmla="*/ 716 w 19109"/>
                <a:gd name="T19" fmla="*/ 2666 h 16237"/>
                <a:gd name="T20" fmla="*/ 795 w 19109"/>
                <a:gd name="T21" fmla="*/ 2686 h 16237"/>
                <a:gd name="T22" fmla="*/ 875 w 19109"/>
                <a:gd name="T23" fmla="*/ 2699 h 16237"/>
                <a:gd name="T24" fmla="*/ 954 w 19109"/>
                <a:gd name="T25" fmla="*/ 2706 h 16237"/>
                <a:gd name="T26" fmla="*/ 1034 w 19109"/>
                <a:gd name="T27" fmla="*/ 2705 h 16237"/>
                <a:gd name="T28" fmla="*/ 1114 w 19109"/>
                <a:gd name="T29" fmla="*/ 2697 h 16237"/>
                <a:gd name="T30" fmla="*/ 1193 w 19109"/>
                <a:gd name="T31" fmla="*/ 2682 h 16237"/>
                <a:gd name="T32" fmla="*/ 1273 w 19109"/>
                <a:gd name="T33" fmla="*/ 2660 h 16237"/>
                <a:gd name="T34" fmla="*/ 1352 w 19109"/>
                <a:gd name="T35" fmla="*/ 2630 h 16237"/>
                <a:gd name="T36" fmla="*/ 1432 w 19109"/>
                <a:gd name="T37" fmla="*/ 2594 h 16237"/>
                <a:gd name="T38" fmla="*/ 1511 w 19109"/>
                <a:gd name="T39" fmla="*/ 2551 h 16237"/>
                <a:gd name="T40" fmla="*/ 1591 w 19109"/>
                <a:gd name="T41" fmla="*/ 2501 h 16237"/>
                <a:gd name="T42" fmla="*/ 1670 w 19109"/>
                <a:gd name="T43" fmla="*/ 2443 h 16237"/>
                <a:gd name="T44" fmla="*/ 1750 w 19109"/>
                <a:gd name="T45" fmla="*/ 2379 h 16237"/>
                <a:gd name="T46" fmla="*/ 1829 w 19109"/>
                <a:gd name="T47" fmla="*/ 2307 h 16237"/>
                <a:gd name="T48" fmla="*/ 1909 w 19109"/>
                <a:gd name="T49" fmla="*/ 2228 h 16237"/>
                <a:gd name="T50" fmla="*/ 1988 w 19109"/>
                <a:gd name="T51" fmla="*/ 2143 h 16237"/>
                <a:gd name="T52" fmla="*/ 2068 w 19109"/>
                <a:gd name="T53" fmla="*/ 2050 h 16237"/>
                <a:gd name="T54" fmla="*/ 2147 w 19109"/>
                <a:gd name="T55" fmla="*/ 1950 h 16237"/>
                <a:gd name="T56" fmla="*/ 2227 w 19109"/>
                <a:gd name="T57" fmla="*/ 1843 h 16237"/>
                <a:gd name="T58" fmla="*/ 2306 w 19109"/>
                <a:gd name="T59" fmla="*/ 1729 h 16237"/>
                <a:gd name="T60" fmla="*/ 2386 w 19109"/>
                <a:gd name="T61" fmla="*/ 1608 h 16237"/>
                <a:gd name="T62" fmla="*/ 2465 w 19109"/>
                <a:gd name="T63" fmla="*/ 1480 h 16237"/>
                <a:gd name="T64" fmla="*/ 2545 w 19109"/>
                <a:gd name="T65" fmla="*/ 1345 h 16237"/>
                <a:gd name="T66" fmla="*/ 2624 w 19109"/>
                <a:gd name="T67" fmla="*/ 1203 h 16237"/>
                <a:gd name="T68" fmla="*/ 2704 w 19109"/>
                <a:gd name="T69" fmla="*/ 1053 h 16237"/>
                <a:gd name="T70" fmla="*/ 2784 w 19109"/>
                <a:gd name="T71" fmla="*/ 897 h 16237"/>
                <a:gd name="T72" fmla="*/ 2863 w 19109"/>
                <a:gd name="T73" fmla="*/ 734 h 16237"/>
                <a:gd name="T74" fmla="*/ 2943 w 19109"/>
                <a:gd name="T75" fmla="*/ 563 h 16237"/>
                <a:gd name="T76" fmla="*/ 3022 w 19109"/>
                <a:gd name="T77" fmla="*/ 385 h 16237"/>
                <a:gd name="T78" fmla="*/ 3102 w 19109"/>
                <a:gd name="T79" fmla="*/ 201 h 16237"/>
                <a:gd name="T80" fmla="*/ 3181 w 19109"/>
                <a:gd name="T81" fmla="*/ 9 h 1623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9109" h="16237">
                  <a:moveTo>
                    <a:pt x="0" y="12990"/>
                  </a:moveTo>
                  <a:lnTo>
                    <a:pt x="0" y="12990"/>
                  </a:lnTo>
                  <a:lnTo>
                    <a:pt x="238" y="13247"/>
                  </a:lnTo>
                  <a:lnTo>
                    <a:pt x="478" y="13493"/>
                  </a:lnTo>
                  <a:lnTo>
                    <a:pt x="716" y="13729"/>
                  </a:lnTo>
                  <a:lnTo>
                    <a:pt x="954" y="13954"/>
                  </a:lnTo>
                  <a:lnTo>
                    <a:pt x="1193" y="14170"/>
                  </a:lnTo>
                  <a:lnTo>
                    <a:pt x="1432" y="14374"/>
                  </a:lnTo>
                  <a:lnTo>
                    <a:pt x="1670" y="14566"/>
                  </a:lnTo>
                  <a:lnTo>
                    <a:pt x="1909" y="14750"/>
                  </a:lnTo>
                  <a:lnTo>
                    <a:pt x="2148" y="14922"/>
                  </a:lnTo>
                  <a:lnTo>
                    <a:pt x="2386" y="15084"/>
                  </a:lnTo>
                  <a:lnTo>
                    <a:pt x="2624" y="15235"/>
                  </a:lnTo>
                  <a:lnTo>
                    <a:pt x="2864" y="15375"/>
                  </a:lnTo>
                  <a:lnTo>
                    <a:pt x="3102" y="15505"/>
                  </a:lnTo>
                  <a:lnTo>
                    <a:pt x="3340" y="15624"/>
                  </a:lnTo>
                  <a:lnTo>
                    <a:pt x="3579" y="15733"/>
                  </a:lnTo>
                  <a:lnTo>
                    <a:pt x="3818" y="15831"/>
                  </a:lnTo>
                  <a:lnTo>
                    <a:pt x="4056" y="15919"/>
                  </a:lnTo>
                  <a:lnTo>
                    <a:pt x="4295" y="15995"/>
                  </a:lnTo>
                  <a:lnTo>
                    <a:pt x="4534" y="16062"/>
                  </a:lnTo>
                  <a:lnTo>
                    <a:pt x="4772" y="16118"/>
                  </a:lnTo>
                  <a:lnTo>
                    <a:pt x="5011" y="16163"/>
                  </a:lnTo>
                  <a:lnTo>
                    <a:pt x="5249" y="16197"/>
                  </a:lnTo>
                  <a:lnTo>
                    <a:pt x="5488" y="16221"/>
                  </a:lnTo>
                  <a:lnTo>
                    <a:pt x="5726" y="16234"/>
                  </a:lnTo>
                  <a:lnTo>
                    <a:pt x="5965" y="16237"/>
                  </a:lnTo>
                  <a:lnTo>
                    <a:pt x="6204" y="16229"/>
                  </a:lnTo>
                  <a:lnTo>
                    <a:pt x="6442" y="16211"/>
                  </a:lnTo>
                  <a:lnTo>
                    <a:pt x="6681" y="16181"/>
                  </a:lnTo>
                  <a:lnTo>
                    <a:pt x="6919" y="16141"/>
                  </a:lnTo>
                  <a:lnTo>
                    <a:pt x="7158" y="16091"/>
                  </a:lnTo>
                  <a:lnTo>
                    <a:pt x="7397" y="16030"/>
                  </a:lnTo>
                  <a:lnTo>
                    <a:pt x="7635" y="15959"/>
                  </a:lnTo>
                  <a:lnTo>
                    <a:pt x="7874" y="15876"/>
                  </a:lnTo>
                  <a:lnTo>
                    <a:pt x="8112" y="15783"/>
                  </a:lnTo>
                  <a:lnTo>
                    <a:pt x="8351" y="15680"/>
                  </a:lnTo>
                  <a:lnTo>
                    <a:pt x="8590" y="15566"/>
                  </a:lnTo>
                  <a:lnTo>
                    <a:pt x="8828" y="15442"/>
                  </a:lnTo>
                  <a:lnTo>
                    <a:pt x="9067" y="15306"/>
                  </a:lnTo>
                  <a:lnTo>
                    <a:pt x="9305" y="15161"/>
                  </a:lnTo>
                  <a:lnTo>
                    <a:pt x="9544" y="15004"/>
                  </a:lnTo>
                  <a:lnTo>
                    <a:pt x="9783" y="14837"/>
                  </a:lnTo>
                  <a:lnTo>
                    <a:pt x="10021" y="14659"/>
                  </a:lnTo>
                  <a:lnTo>
                    <a:pt x="10260" y="14472"/>
                  </a:lnTo>
                  <a:lnTo>
                    <a:pt x="10498" y="14273"/>
                  </a:lnTo>
                  <a:lnTo>
                    <a:pt x="10737" y="14064"/>
                  </a:lnTo>
                  <a:lnTo>
                    <a:pt x="10975" y="13843"/>
                  </a:lnTo>
                  <a:lnTo>
                    <a:pt x="11213" y="13613"/>
                  </a:lnTo>
                  <a:lnTo>
                    <a:pt x="11452" y="13371"/>
                  </a:lnTo>
                  <a:lnTo>
                    <a:pt x="11690" y="13119"/>
                  </a:lnTo>
                  <a:lnTo>
                    <a:pt x="11929" y="12857"/>
                  </a:lnTo>
                  <a:lnTo>
                    <a:pt x="12167" y="12584"/>
                  </a:lnTo>
                  <a:lnTo>
                    <a:pt x="12406" y="12300"/>
                  </a:lnTo>
                  <a:lnTo>
                    <a:pt x="12645" y="12006"/>
                  </a:lnTo>
                  <a:lnTo>
                    <a:pt x="12883" y="11701"/>
                  </a:lnTo>
                  <a:lnTo>
                    <a:pt x="13122" y="11386"/>
                  </a:lnTo>
                  <a:lnTo>
                    <a:pt x="13360" y="11060"/>
                  </a:lnTo>
                  <a:lnTo>
                    <a:pt x="13599" y="10723"/>
                  </a:lnTo>
                  <a:lnTo>
                    <a:pt x="13838" y="10375"/>
                  </a:lnTo>
                  <a:lnTo>
                    <a:pt x="14076" y="10018"/>
                  </a:lnTo>
                  <a:lnTo>
                    <a:pt x="14315" y="9649"/>
                  </a:lnTo>
                  <a:lnTo>
                    <a:pt x="14553" y="9271"/>
                  </a:lnTo>
                  <a:lnTo>
                    <a:pt x="14792" y="8881"/>
                  </a:lnTo>
                  <a:lnTo>
                    <a:pt x="15030" y="8481"/>
                  </a:lnTo>
                  <a:lnTo>
                    <a:pt x="15269" y="8070"/>
                  </a:lnTo>
                  <a:lnTo>
                    <a:pt x="15508" y="7649"/>
                  </a:lnTo>
                  <a:lnTo>
                    <a:pt x="15746" y="7217"/>
                  </a:lnTo>
                  <a:lnTo>
                    <a:pt x="15985" y="6775"/>
                  </a:lnTo>
                  <a:lnTo>
                    <a:pt x="16224" y="6321"/>
                  </a:lnTo>
                  <a:lnTo>
                    <a:pt x="16462" y="5857"/>
                  </a:lnTo>
                  <a:lnTo>
                    <a:pt x="16701" y="5382"/>
                  </a:lnTo>
                  <a:lnTo>
                    <a:pt x="16939" y="4898"/>
                  </a:lnTo>
                  <a:lnTo>
                    <a:pt x="17178" y="4402"/>
                  </a:lnTo>
                  <a:lnTo>
                    <a:pt x="17416" y="3895"/>
                  </a:lnTo>
                  <a:lnTo>
                    <a:pt x="17655" y="3378"/>
                  </a:lnTo>
                  <a:lnTo>
                    <a:pt x="17894" y="2851"/>
                  </a:lnTo>
                  <a:lnTo>
                    <a:pt x="18132" y="2313"/>
                  </a:lnTo>
                  <a:lnTo>
                    <a:pt x="18371" y="1764"/>
                  </a:lnTo>
                  <a:lnTo>
                    <a:pt x="18610" y="1204"/>
                  </a:lnTo>
                  <a:lnTo>
                    <a:pt x="18848" y="634"/>
                  </a:lnTo>
                  <a:lnTo>
                    <a:pt x="19086" y="54"/>
                  </a:lnTo>
                  <a:lnTo>
                    <a:pt x="19109" y="0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1293" name="Freeform 114"/>
            <p:cNvSpPr>
              <a:spLocks/>
            </p:cNvSpPr>
            <p:nvPr/>
          </p:nvSpPr>
          <p:spPr bwMode="auto">
            <a:xfrm>
              <a:off x="951" y="1130"/>
              <a:ext cx="2201" cy="2706"/>
            </a:xfrm>
            <a:custGeom>
              <a:avLst/>
              <a:gdLst>
                <a:gd name="T0" fmla="*/ 0 w 13203"/>
                <a:gd name="T1" fmla="*/ 2706 h 16237"/>
                <a:gd name="T2" fmla="*/ 0 w 13203"/>
                <a:gd name="T3" fmla="*/ 2706 h 16237"/>
                <a:gd name="T4" fmla="*/ 40 w 13203"/>
                <a:gd name="T5" fmla="*/ 2705 h 16237"/>
                <a:gd name="T6" fmla="*/ 80 w 13203"/>
                <a:gd name="T7" fmla="*/ 2703 h 16237"/>
                <a:gd name="T8" fmla="*/ 119 w 13203"/>
                <a:gd name="T9" fmla="*/ 2698 h 16237"/>
                <a:gd name="T10" fmla="*/ 159 w 13203"/>
                <a:gd name="T11" fmla="*/ 2692 h 16237"/>
                <a:gd name="T12" fmla="*/ 199 w 13203"/>
                <a:gd name="T13" fmla="*/ 2684 h 16237"/>
                <a:gd name="T14" fmla="*/ 239 w 13203"/>
                <a:gd name="T15" fmla="*/ 2674 h 16237"/>
                <a:gd name="T16" fmla="*/ 278 w 13203"/>
                <a:gd name="T17" fmla="*/ 2663 h 16237"/>
                <a:gd name="T18" fmla="*/ 318 w 13203"/>
                <a:gd name="T19" fmla="*/ 2650 h 16237"/>
                <a:gd name="T20" fmla="*/ 358 w 13203"/>
                <a:gd name="T21" fmla="*/ 2635 h 16237"/>
                <a:gd name="T22" fmla="*/ 398 w 13203"/>
                <a:gd name="T23" fmla="*/ 2618 h 16237"/>
                <a:gd name="T24" fmla="*/ 437 w 13203"/>
                <a:gd name="T25" fmla="*/ 2599 h 16237"/>
                <a:gd name="T26" fmla="*/ 477 w 13203"/>
                <a:gd name="T27" fmla="*/ 2579 h 16237"/>
                <a:gd name="T28" fmla="*/ 517 w 13203"/>
                <a:gd name="T29" fmla="*/ 2557 h 16237"/>
                <a:gd name="T30" fmla="*/ 557 w 13203"/>
                <a:gd name="T31" fmla="*/ 2533 h 16237"/>
                <a:gd name="T32" fmla="*/ 597 w 13203"/>
                <a:gd name="T33" fmla="*/ 2507 h 16237"/>
                <a:gd name="T34" fmla="*/ 636 w 13203"/>
                <a:gd name="T35" fmla="*/ 2480 h 16237"/>
                <a:gd name="T36" fmla="*/ 676 w 13203"/>
                <a:gd name="T37" fmla="*/ 2451 h 16237"/>
                <a:gd name="T38" fmla="*/ 716 w 13203"/>
                <a:gd name="T39" fmla="*/ 2420 h 16237"/>
                <a:gd name="T40" fmla="*/ 756 w 13203"/>
                <a:gd name="T41" fmla="*/ 2387 h 16237"/>
                <a:gd name="T42" fmla="*/ 796 w 13203"/>
                <a:gd name="T43" fmla="*/ 2353 h 16237"/>
                <a:gd name="T44" fmla="*/ 835 w 13203"/>
                <a:gd name="T45" fmla="*/ 2316 h 16237"/>
                <a:gd name="T46" fmla="*/ 875 w 13203"/>
                <a:gd name="T47" fmla="*/ 2278 h 16237"/>
                <a:gd name="T48" fmla="*/ 915 w 13203"/>
                <a:gd name="T49" fmla="*/ 2239 h 16237"/>
                <a:gd name="T50" fmla="*/ 955 w 13203"/>
                <a:gd name="T51" fmla="*/ 2197 h 16237"/>
                <a:gd name="T52" fmla="*/ 994 w 13203"/>
                <a:gd name="T53" fmla="*/ 2154 h 16237"/>
                <a:gd name="T54" fmla="*/ 1034 w 13203"/>
                <a:gd name="T55" fmla="*/ 2109 h 16237"/>
                <a:gd name="T56" fmla="*/ 1074 w 13203"/>
                <a:gd name="T57" fmla="*/ 2062 h 16237"/>
                <a:gd name="T58" fmla="*/ 1114 w 13203"/>
                <a:gd name="T59" fmla="*/ 2013 h 16237"/>
                <a:gd name="T60" fmla="*/ 1153 w 13203"/>
                <a:gd name="T61" fmla="*/ 1963 h 16237"/>
                <a:gd name="T62" fmla="*/ 1193 w 13203"/>
                <a:gd name="T63" fmla="*/ 1911 h 16237"/>
                <a:gd name="T64" fmla="*/ 1233 w 13203"/>
                <a:gd name="T65" fmla="*/ 1857 h 16237"/>
                <a:gd name="T66" fmla="*/ 1273 w 13203"/>
                <a:gd name="T67" fmla="*/ 1801 h 16237"/>
                <a:gd name="T68" fmla="*/ 1313 w 13203"/>
                <a:gd name="T69" fmla="*/ 1744 h 16237"/>
                <a:gd name="T70" fmla="*/ 1352 w 13203"/>
                <a:gd name="T71" fmla="*/ 1685 h 16237"/>
                <a:gd name="T72" fmla="*/ 1392 w 13203"/>
                <a:gd name="T73" fmla="*/ 1624 h 16237"/>
                <a:gd name="T74" fmla="*/ 1432 w 13203"/>
                <a:gd name="T75" fmla="*/ 1561 h 16237"/>
                <a:gd name="T76" fmla="*/ 1472 w 13203"/>
                <a:gd name="T77" fmla="*/ 1496 h 16237"/>
                <a:gd name="T78" fmla="*/ 1512 w 13203"/>
                <a:gd name="T79" fmla="*/ 1430 h 16237"/>
                <a:gd name="T80" fmla="*/ 1551 w 13203"/>
                <a:gd name="T81" fmla="*/ 1362 h 16237"/>
                <a:gd name="T82" fmla="*/ 1591 w 13203"/>
                <a:gd name="T83" fmla="*/ 1292 h 16237"/>
                <a:gd name="T84" fmla="*/ 1631 w 13203"/>
                <a:gd name="T85" fmla="*/ 1221 h 16237"/>
                <a:gd name="T86" fmla="*/ 1671 w 13203"/>
                <a:gd name="T87" fmla="*/ 1148 h 16237"/>
                <a:gd name="T88" fmla="*/ 1710 w 13203"/>
                <a:gd name="T89" fmla="*/ 1072 h 16237"/>
                <a:gd name="T90" fmla="*/ 1750 w 13203"/>
                <a:gd name="T91" fmla="*/ 996 h 16237"/>
                <a:gd name="T92" fmla="*/ 1790 w 13203"/>
                <a:gd name="T93" fmla="*/ 917 h 16237"/>
                <a:gd name="T94" fmla="*/ 1830 w 13203"/>
                <a:gd name="T95" fmla="*/ 836 h 16237"/>
                <a:gd name="T96" fmla="*/ 1869 w 13203"/>
                <a:gd name="T97" fmla="*/ 754 h 16237"/>
                <a:gd name="T98" fmla="*/ 1909 w 13203"/>
                <a:gd name="T99" fmla="*/ 670 h 16237"/>
                <a:gd name="T100" fmla="*/ 1949 w 13203"/>
                <a:gd name="T101" fmla="*/ 585 h 16237"/>
                <a:gd name="T102" fmla="*/ 1989 w 13203"/>
                <a:gd name="T103" fmla="*/ 497 h 16237"/>
                <a:gd name="T104" fmla="*/ 2028 w 13203"/>
                <a:gd name="T105" fmla="*/ 408 h 16237"/>
                <a:gd name="T106" fmla="*/ 2068 w 13203"/>
                <a:gd name="T107" fmla="*/ 317 h 16237"/>
                <a:gd name="T108" fmla="*/ 2108 w 13203"/>
                <a:gd name="T109" fmla="*/ 224 h 16237"/>
                <a:gd name="T110" fmla="*/ 2148 w 13203"/>
                <a:gd name="T111" fmla="*/ 130 h 16237"/>
                <a:gd name="T112" fmla="*/ 2187 w 13203"/>
                <a:gd name="T113" fmla="*/ 33 h 16237"/>
                <a:gd name="T114" fmla="*/ 2201 w 13203"/>
                <a:gd name="T115" fmla="*/ 0 h 1623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203" h="16237">
                  <a:moveTo>
                    <a:pt x="0" y="16237"/>
                  </a:moveTo>
                  <a:lnTo>
                    <a:pt x="0" y="16237"/>
                  </a:lnTo>
                  <a:lnTo>
                    <a:pt x="238" y="16232"/>
                  </a:lnTo>
                  <a:lnTo>
                    <a:pt x="478" y="16216"/>
                  </a:lnTo>
                  <a:lnTo>
                    <a:pt x="716" y="16189"/>
                  </a:lnTo>
                  <a:lnTo>
                    <a:pt x="954" y="16153"/>
                  </a:lnTo>
                  <a:lnTo>
                    <a:pt x="1193" y="16105"/>
                  </a:lnTo>
                  <a:lnTo>
                    <a:pt x="1432" y="16046"/>
                  </a:lnTo>
                  <a:lnTo>
                    <a:pt x="1670" y="15977"/>
                  </a:lnTo>
                  <a:lnTo>
                    <a:pt x="1909" y="15898"/>
                  </a:lnTo>
                  <a:lnTo>
                    <a:pt x="2148" y="15808"/>
                  </a:lnTo>
                  <a:lnTo>
                    <a:pt x="2386" y="15707"/>
                  </a:lnTo>
                  <a:lnTo>
                    <a:pt x="2624" y="15596"/>
                  </a:lnTo>
                  <a:lnTo>
                    <a:pt x="2864" y="15474"/>
                  </a:lnTo>
                  <a:lnTo>
                    <a:pt x="3102" y="15342"/>
                  </a:lnTo>
                  <a:lnTo>
                    <a:pt x="3340" y="15198"/>
                  </a:lnTo>
                  <a:lnTo>
                    <a:pt x="3579" y="15044"/>
                  </a:lnTo>
                  <a:lnTo>
                    <a:pt x="3818" y="14880"/>
                  </a:lnTo>
                  <a:lnTo>
                    <a:pt x="4056" y="14705"/>
                  </a:lnTo>
                  <a:lnTo>
                    <a:pt x="4295" y="14520"/>
                  </a:lnTo>
                  <a:lnTo>
                    <a:pt x="4534" y="14324"/>
                  </a:lnTo>
                  <a:lnTo>
                    <a:pt x="4772" y="14117"/>
                  </a:lnTo>
                  <a:lnTo>
                    <a:pt x="5011" y="13899"/>
                  </a:lnTo>
                  <a:lnTo>
                    <a:pt x="5249" y="13671"/>
                  </a:lnTo>
                  <a:lnTo>
                    <a:pt x="5488" y="13432"/>
                  </a:lnTo>
                  <a:lnTo>
                    <a:pt x="5726" y="13183"/>
                  </a:lnTo>
                  <a:lnTo>
                    <a:pt x="5965" y="12923"/>
                  </a:lnTo>
                  <a:lnTo>
                    <a:pt x="6204" y="12653"/>
                  </a:lnTo>
                  <a:lnTo>
                    <a:pt x="6442" y="12372"/>
                  </a:lnTo>
                  <a:lnTo>
                    <a:pt x="6681" y="12081"/>
                  </a:lnTo>
                  <a:lnTo>
                    <a:pt x="6919" y="11779"/>
                  </a:lnTo>
                  <a:lnTo>
                    <a:pt x="7158" y="11466"/>
                  </a:lnTo>
                  <a:lnTo>
                    <a:pt x="7397" y="11142"/>
                  </a:lnTo>
                  <a:lnTo>
                    <a:pt x="7635" y="10808"/>
                  </a:lnTo>
                  <a:lnTo>
                    <a:pt x="7874" y="10464"/>
                  </a:lnTo>
                  <a:lnTo>
                    <a:pt x="8112" y="10108"/>
                  </a:lnTo>
                  <a:lnTo>
                    <a:pt x="8351" y="9743"/>
                  </a:lnTo>
                  <a:lnTo>
                    <a:pt x="8590" y="9366"/>
                  </a:lnTo>
                  <a:lnTo>
                    <a:pt x="8828" y="8979"/>
                  </a:lnTo>
                  <a:lnTo>
                    <a:pt x="9067" y="8581"/>
                  </a:lnTo>
                  <a:lnTo>
                    <a:pt x="9305" y="8174"/>
                  </a:lnTo>
                  <a:lnTo>
                    <a:pt x="9544" y="7755"/>
                  </a:lnTo>
                  <a:lnTo>
                    <a:pt x="9783" y="7325"/>
                  </a:lnTo>
                  <a:lnTo>
                    <a:pt x="10021" y="6886"/>
                  </a:lnTo>
                  <a:lnTo>
                    <a:pt x="10260" y="6435"/>
                  </a:lnTo>
                  <a:lnTo>
                    <a:pt x="10498" y="5974"/>
                  </a:lnTo>
                  <a:lnTo>
                    <a:pt x="10737" y="5502"/>
                  </a:lnTo>
                  <a:lnTo>
                    <a:pt x="10975" y="5019"/>
                  </a:lnTo>
                  <a:lnTo>
                    <a:pt x="11213" y="4527"/>
                  </a:lnTo>
                  <a:lnTo>
                    <a:pt x="11452" y="4023"/>
                  </a:lnTo>
                  <a:lnTo>
                    <a:pt x="11690" y="3509"/>
                  </a:lnTo>
                  <a:lnTo>
                    <a:pt x="11929" y="2983"/>
                  </a:lnTo>
                  <a:lnTo>
                    <a:pt x="12167" y="2448"/>
                  </a:lnTo>
                  <a:lnTo>
                    <a:pt x="12406" y="1902"/>
                  </a:lnTo>
                  <a:lnTo>
                    <a:pt x="12645" y="1345"/>
                  </a:lnTo>
                  <a:lnTo>
                    <a:pt x="12883" y="778"/>
                  </a:lnTo>
                  <a:lnTo>
                    <a:pt x="13122" y="201"/>
                  </a:lnTo>
                  <a:lnTo>
                    <a:pt x="13203" y="0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1294" name="Freeform 115"/>
            <p:cNvSpPr>
              <a:spLocks/>
            </p:cNvSpPr>
            <p:nvPr/>
          </p:nvSpPr>
          <p:spPr bwMode="auto">
            <a:xfrm>
              <a:off x="2687" y="1130"/>
              <a:ext cx="2201" cy="2706"/>
            </a:xfrm>
            <a:custGeom>
              <a:avLst/>
              <a:gdLst>
                <a:gd name="T0" fmla="*/ 0 w 13202"/>
                <a:gd name="T1" fmla="*/ 0 h 16237"/>
                <a:gd name="T2" fmla="*/ 13 w 13202"/>
                <a:gd name="T3" fmla="*/ 33 h 16237"/>
                <a:gd name="T4" fmla="*/ 53 w 13202"/>
                <a:gd name="T5" fmla="*/ 130 h 16237"/>
                <a:gd name="T6" fmla="*/ 93 w 13202"/>
                <a:gd name="T7" fmla="*/ 224 h 16237"/>
                <a:gd name="T8" fmla="*/ 133 w 13202"/>
                <a:gd name="T9" fmla="*/ 317 h 16237"/>
                <a:gd name="T10" fmla="*/ 172 w 13202"/>
                <a:gd name="T11" fmla="*/ 408 h 16237"/>
                <a:gd name="T12" fmla="*/ 212 w 13202"/>
                <a:gd name="T13" fmla="*/ 497 h 16237"/>
                <a:gd name="T14" fmla="*/ 252 w 13202"/>
                <a:gd name="T15" fmla="*/ 585 h 16237"/>
                <a:gd name="T16" fmla="*/ 292 w 13202"/>
                <a:gd name="T17" fmla="*/ 670 h 16237"/>
                <a:gd name="T18" fmla="*/ 331 w 13202"/>
                <a:gd name="T19" fmla="*/ 754 h 16237"/>
                <a:gd name="T20" fmla="*/ 371 w 13202"/>
                <a:gd name="T21" fmla="*/ 836 h 16237"/>
                <a:gd name="T22" fmla="*/ 411 w 13202"/>
                <a:gd name="T23" fmla="*/ 917 h 16237"/>
                <a:gd name="T24" fmla="*/ 451 w 13202"/>
                <a:gd name="T25" fmla="*/ 996 h 16237"/>
                <a:gd name="T26" fmla="*/ 490 w 13202"/>
                <a:gd name="T27" fmla="*/ 1072 h 16237"/>
                <a:gd name="T28" fmla="*/ 530 w 13202"/>
                <a:gd name="T29" fmla="*/ 1148 h 16237"/>
                <a:gd name="T30" fmla="*/ 570 w 13202"/>
                <a:gd name="T31" fmla="*/ 1221 h 16237"/>
                <a:gd name="T32" fmla="*/ 610 w 13202"/>
                <a:gd name="T33" fmla="*/ 1292 h 16237"/>
                <a:gd name="T34" fmla="*/ 650 w 13202"/>
                <a:gd name="T35" fmla="*/ 1362 h 16237"/>
                <a:gd name="T36" fmla="*/ 689 w 13202"/>
                <a:gd name="T37" fmla="*/ 1430 h 16237"/>
                <a:gd name="T38" fmla="*/ 729 w 13202"/>
                <a:gd name="T39" fmla="*/ 1496 h 16237"/>
                <a:gd name="T40" fmla="*/ 769 w 13202"/>
                <a:gd name="T41" fmla="*/ 1561 h 16237"/>
                <a:gd name="T42" fmla="*/ 809 w 13202"/>
                <a:gd name="T43" fmla="*/ 1624 h 16237"/>
                <a:gd name="T44" fmla="*/ 849 w 13202"/>
                <a:gd name="T45" fmla="*/ 1685 h 16237"/>
                <a:gd name="T46" fmla="*/ 888 w 13202"/>
                <a:gd name="T47" fmla="*/ 1744 h 16237"/>
                <a:gd name="T48" fmla="*/ 928 w 13202"/>
                <a:gd name="T49" fmla="*/ 1801 h 16237"/>
                <a:gd name="T50" fmla="*/ 968 w 13202"/>
                <a:gd name="T51" fmla="*/ 1857 h 16237"/>
                <a:gd name="T52" fmla="*/ 1008 w 13202"/>
                <a:gd name="T53" fmla="*/ 1911 h 16237"/>
                <a:gd name="T54" fmla="*/ 1047 w 13202"/>
                <a:gd name="T55" fmla="*/ 1963 h 16237"/>
                <a:gd name="T56" fmla="*/ 1087 w 13202"/>
                <a:gd name="T57" fmla="*/ 2013 h 16237"/>
                <a:gd name="T58" fmla="*/ 1127 w 13202"/>
                <a:gd name="T59" fmla="*/ 2062 h 16237"/>
                <a:gd name="T60" fmla="*/ 1167 w 13202"/>
                <a:gd name="T61" fmla="*/ 2109 h 16237"/>
                <a:gd name="T62" fmla="*/ 1207 w 13202"/>
                <a:gd name="T63" fmla="*/ 2154 h 16237"/>
                <a:gd name="T64" fmla="*/ 1246 w 13202"/>
                <a:gd name="T65" fmla="*/ 2197 h 16237"/>
                <a:gd name="T66" fmla="*/ 1286 w 13202"/>
                <a:gd name="T67" fmla="*/ 2239 h 16237"/>
                <a:gd name="T68" fmla="*/ 1326 w 13202"/>
                <a:gd name="T69" fmla="*/ 2278 h 16237"/>
                <a:gd name="T70" fmla="*/ 1366 w 13202"/>
                <a:gd name="T71" fmla="*/ 2316 h 16237"/>
                <a:gd name="T72" fmla="*/ 1405 w 13202"/>
                <a:gd name="T73" fmla="*/ 2353 h 16237"/>
                <a:gd name="T74" fmla="*/ 1445 w 13202"/>
                <a:gd name="T75" fmla="*/ 2387 h 16237"/>
                <a:gd name="T76" fmla="*/ 1485 w 13202"/>
                <a:gd name="T77" fmla="*/ 2420 h 16237"/>
                <a:gd name="T78" fmla="*/ 1525 w 13202"/>
                <a:gd name="T79" fmla="*/ 2451 h 16237"/>
                <a:gd name="T80" fmla="*/ 1564 w 13202"/>
                <a:gd name="T81" fmla="*/ 2480 h 16237"/>
                <a:gd name="T82" fmla="*/ 1604 w 13202"/>
                <a:gd name="T83" fmla="*/ 2507 h 16237"/>
                <a:gd name="T84" fmla="*/ 1644 w 13202"/>
                <a:gd name="T85" fmla="*/ 2533 h 16237"/>
                <a:gd name="T86" fmla="*/ 1684 w 13202"/>
                <a:gd name="T87" fmla="*/ 2557 h 16237"/>
                <a:gd name="T88" fmla="*/ 1724 w 13202"/>
                <a:gd name="T89" fmla="*/ 2579 h 16237"/>
                <a:gd name="T90" fmla="*/ 1764 w 13202"/>
                <a:gd name="T91" fmla="*/ 2599 h 16237"/>
                <a:gd name="T92" fmla="*/ 1803 w 13202"/>
                <a:gd name="T93" fmla="*/ 2618 h 16237"/>
                <a:gd name="T94" fmla="*/ 1843 w 13202"/>
                <a:gd name="T95" fmla="*/ 2635 h 16237"/>
                <a:gd name="T96" fmla="*/ 1883 w 13202"/>
                <a:gd name="T97" fmla="*/ 2650 h 16237"/>
                <a:gd name="T98" fmla="*/ 1923 w 13202"/>
                <a:gd name="T99" fmla="*/ 2663 h 16237"/>
                <a:gd name="T100" fmla="*/ 1962 w 13202"/>
                <a:gd name="T101" fmla="*/ 2674 h 16237"/>
                <a:gd name="T102" fmla="*/ 2002 w 13202"/>
                <a:gd name="T103" fmla="*/ 2684 h 16237"/>
                <a:gd name="T104" fmla="*/ 2042 w 13202"/>
                <a:gd name="T105" fmla="*/ 2692 h 16237"/>
                <a:gd name="T106" fmla="*/ 2082 w 13202"/>
                <a:gd name="T107" fmla="*/ 2698 h 16237"/>
                <a:gd name="T108" fmla="*/ 2121 w 13202"/>
                <a:gd name="T109" fmla="*/ 2703 h 16237"/>
                <a:gd name="T110" fmla="*/ 2161 w 13202"/>
                <a:gd name="T111" fmla="*/ 2705 h 16237"/>
                <a:gd name="T112" fmla="*/ 2201 w 13202"/>
                <a:gd name="T113" fmla="*/ 2706 h 1623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3202" h="16237">
                  <a:moveTo>
                    <a:pt x="0" y="0"/>
                  </a:moveTo>
                  <a:lnTo>
                    <a:pt x="80" y="201"/>
                  </a:lnTo>
                  <a:lnTo>
                    <a:pt x="319" y="778"/>
                  </a:lnTo>
                  <a:lnTo>
                    <a:pt x="557" y="1345"/>
                  </a:lnTo>
                  <a:lnTo>
                    <a:pt x="795" y="1902"/>
                  </a:lnTo>
                  <a:lnTo>
                    <a:pt x="1034" y="2448"/>
                  </a:lnTo>
                  <a:lnTo>
                    <a:pt x="1272" y="2983"/>
                  </a:lnTo>
                  <a:lnTo>
                    <a:pt x="1511" y="3509"/>
                  </a:lnTo>
                  <a:lnTo>
                    <a:pt x="1749" y="4023"/>
                  </a:lnTo>
                  <a:lnTo>
                    <a:pt x="1988" y="4527"/>
                  </a:lnTo>
                  <a:lnTo>
                    <a:pt x="2227" y="5019"/>
                  </a:lnTo>
                  <a:lnTo>
                    <a:pt x="2465" y="5502"/>
                  </a:lnTo>
                  <a:lnTo>
                    <a:pt x="2704" y="5974"/>
                  </a:lnTo>
                  <a:lnTo>
                    <a:pt x="2942" y="6435"/>
                  </a:lnTo>
                  <a:lnTo>
                    <a:pt x="3181" y="6886"/>
                  </a:lnTo>
                  <a:lnTo>
                    <a:pt x="3420" y="7325"/>
                  </a:lnTo>
                  <a:lnTo>
                    <a:pt x="3658" y="7755"/>
                  </a:lnTo>
                  <a:lnTo>
                    <a:pt x="3897" y="8174"/>
                  </a:lnTo>
                  <a:lnTo>
                    <a:pt x="4135" y="8581"/>
                  </a:lnTo>
                  <a:lnTo>
                    <a:pt x="4374" y="8979"/>
                  </a:lnTo>
                  <a:lnTo>
                    <a:pt x="4612" y="9366"/>
                  </a:lnTo>
                  <a:lnTo>
                    <a:pt x="4851" y="9743"/>
                  </a:lnTo>
                  <a:lnTo>
                    <a:pt x="5090" y="10108"/>
                  </a:lnTo>
                  <a:lnTo>
                    <a:pt x="5328" y="10464"/>
                  </a:lnTo>
                  <a:lnTo>
                    <a:pt x="5567" y="10808"/>
                  </a:lnTo>
                  <a:lnTo>
                    <a:pt x="5806" y="11142"/>
                  </a:lnTo>
                  <a:lnTo>
                    <a:pt x="6044" y="11466"/>
                  </a:lnTo>
                  <a:lnTo>
                    <a:pt x="6283" y="11779"/>
                  </a:lnTo>
                  <a:lnTo>
                    <a:pt x="6521" y="12081"/>
                  </a:lnTo>
                  <a:lnTo>
                    <a:pt x="6760" y="12372"/>
                  </a:lnTo>
                  <a:lnTo>
                    <a:pt x="6998" y="12653"/>
                  </a:lnTo>
                  <a:lnTo>
                    <a:pt x="7237" y="12923"/>
                  </a:lnTo>
                  <a:lnTo>
                    <a:pt x="7476" y="13183"/>
                  </a:lnTo>
                  <a:lnTo>
                    <a:pt x="7714" y="13432"/>
                  </a:lnTo>
                  <a:lnTo>
                    <a:pt x="7953" y="13671"/>
                  </a:lnTo>
                  <a:lnTo>
                    <a:pt x="8192" y="13899"/>
                  </a:lnTo>
                  <a:lnTo>
                    <a:pt x="8430" y="14117"/>
                  </a:lnTo>
                  <a:lnTo>
                    <a:pt x="8668" y="14324"/>
                  </a:lnTo>
                  <a:lnTo>
                    <a:pt x="8907" y="14520"/>
                  </a:lnTo>
                  <a:lnTo>
                    <a:pt x="9146" y="14705"/>
                  </a:lnTo>
                  <a:lnTo>
                    <a:pt x="9384" y="14880"/>
                  </a:lnTo>
                  <a:lnTo>
                    <a:pt x="9623" y="15044"/>
                  </a:lnTo>
                  <a:lnTo>
                    <a:pt x="9862" y="15198"/>
                  </a:lnTo>
                  <a:lnTo>
                    <a:pt x="10100" y="15342"/>
                  </a:lnTo>
                  <a:lnTo>
                    <a:pt x="10338" y="15474"/>
                  </a:lnTo>
                  <a:lnTo>
                    <a:pt x="10578" y="15596"/>
                  </a:lnTo>
                  <a:lnTo>
                    <a:pt x="10816" y="15707"/>
                  </a:lnTo>
                  <a:lnTo>
                    <a:pt x="11054" y="15808"/>
                  </a:lnTo>
                  <a:lnTo>
                    <a:pt x="11294" y="15898"/>
                  </a:lnTo>
                  <a:lnTo>
                    <a:pt x="11532" y="15977"/>
                  </a:lnTo>
                  <a:lnTo>
                    <a:pt x="11770" y="16046"/>
                  </a:lnTo>
                  <a:lnTo>
                    <a:pt x="12009" y="16105"/>
                  </a:lnTo>
                  <a:lnTo>
                    <a:pt x="12248" y="16153"/>
                  </a:lnTo>
                  <a:lnTo>
                    <a:pt x="12486" y="16189"/>
                  </a:lnTo>
                  <a:lnTo>
                    <a:pt x="12724" y="16216"/>
                  </a:lnTo>
                  <a:lnTo>
                    <a:pt x="12964" y="16232"/>
                  </a:lnTo>
                  <a:lnTo>
                    <a:pt x="13202" y="16237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1295" name="Freeform 116"/>
            <p:cNvSpPr>
              <a:spLocks/>
            </p:cNvSpPr>
            <p:nvPr/>
          </p:nvSpPr>
          <p:spPr bwMode="auto">
            <a:xfrm>
              <a:off x="951" y="1130"/>
              <a:ext cx="1217" cy="2165"/>
            </a:xfrm>
            <a:custGeom>
              <a:avLst/>
              <a:gdLst>
                <a:gd name="T0" fmla="*/ 0 w 7298"/>
                <a:gd name="T1" fmla="*/ 2165 h 12990"/>
                <a:gd name="T2" fmla="*/ 0 w 7298"/>
                <a:gd name="T3" fmla="*/ 2165 h 12990"/>
                <a:gd name="T4" fmla="*/ 40 w 7298"/>
                <a:gd name="T5" fmla="*/ 2120 h 12990"/>
                <a:gd name="T6" fmla="*/ 80 w 7298"/>
                <a:gd name="T7" fmla="*/ 2074 h 12990"/>
                <a:gd name="T8" fmla="*/ 119 w 7298"/>
                <a:gd name="T9" fmla="*/ 2026 h 12990"/>
                <a:gd name="T10" fmla="*/ 159 w 7298"/>
                <a:gd name="T11" fmla="*/ 1976 h 12990"/>
                <a:gd name="T12" fmla="*/ 199 w 7298"/>
                <a:gd name="T13" fmla="*/ 1924 h 12990"/>
                <a:gd name="T14" fmla="*/ 239 w 7298"/>
                <a:gd name="T15" fmla="*/ 1871 h 12990"/>
                <a:gd name="T16" fmla="*/ 278 w 7298"/>
                <a:gd name="T17" fmla="*/ 1815 h 12990"/>
                <a:gd name="T18" fmla="*/ 318 w 7298"/>
                <a:gd name="T19" fmla="*/ 1759 h 12990"/>
                <a:gd name="T20" fmla="*/ 358 w 7298"/>
                <a:gd name="T21" fmla="*/ 1700 h 12990"/>
                <a:gd name="T22" fmla="*/ 398 w 7298"/>
                <a:gd name="T23" fmla="*/ 1639 h 12990"/>
                <a:gd name="T24" fmla="*/ 438 w 7298"/>
                <a:gd name="T25" fmla="*/ 1577 h 12990"/>
                <a:gd name="T26" fmla="*/ 478 w 7298"/>
                <a:gd name="T27" fmla="*/ 1513 h 12990"/>
                <a:gd name="T28" fmla="*/ 517 w 7298"/>
                <a:gd name="T29" fmla="*/ 1447 h 12990"/>
                <a:gd name="T30" fmla="*/ 557 w 7298"/>
                <a:gd name="T31" fmla="*/ 1380 h 12990"/>
                <a:gd name="T32" fmla="*/ 597 w 7298"/>
                <a:gd name="T33" fmla="*/ 1310 h 12990"/>
                <a:gd name="T34" fmla="*/ 637 w 7298"/>
                <a:gd name="T35" fmla="*/ 1239 h 12990"/>
                <a:gd name="T36" fmla="*/ 676 w 7298"/>
                <a:gd name="T37" fmla="*/ 1166 h 12990"/>
                <a:gd name="T38" fmla="*/ 716 w 7298"/>
                <a:gd name="T39" fmla="*/ 1092 h 12990"/>
                <a:gd name="T40" fmla="*/ 756 w 7298"/>
                <a:gd name="T41" fmla="*/ 1015 h 12990"/>
                <a:gd name="T42" fmla="*/ 796 w 7298"/>
                <a:gd name="T43" fmla="*/ 937 h 12990"/>
                <a:gd name="T44" fmla="*/ 836 w 7298"/>
                <a:gd name="T45" fmla="*/ 857 h 12990"/>
                <a:gd name="T46" fmla="*/ 875 w 7298"/>
                <a:gd name="T47" fmla="*/ 775 h 12990"/>
                <a:gd name="T48" fmla="*/ 915 w 7298"/>
                <a:gd name="T49" fmla="*/ 692 h 12990"/>
                <a:gd name="T50" fmla="*/ 955 w 7298"/>
                <a:gd name="T51" fmla="*/ 606 h 12990"/>
                <a:gd name="T52" fmla="*/ 995 w 7298"/>
                <a:gd name="T53" fmla="*/ 519 h 12990"/>
                <a:gd name="T54" fmla="*/ 1035 w 7298"/>
                <a:gd name="T55" fmla="*/ 431 h 12990"/>
                <a:gd name="T56" fmla="*/ 1074 w 7298"/>
                <a:gd name="T57" fmla="*/ 340 h 12990"/>
                <a:gd name="T58" fmla="*/ 1114 w 7298"/>
                <a:gd name="T59" fmla="*/ 248 h 12990"/>
                <a:gd name="T60" fmla="*/ 1154 w 7298"/>
                <a:gd name="T61" fmla="*/ 154 h 12990"/>
                <a:gd name="T62" fmla="*/ 1194 w 7298"/>
                <a:gd name="T63" fmla="*/ 58 h 12990"/>
                <a:gd name="T64" fmla="*/ 1217 w 7298"/>
                <a:gd name="T65" fmla="*/ 0 h 129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298" h="12990">
                  <a:moveTo>
                    <a:pt x="0" y="12990"/>
                  </a:moveTo>
                  <a:lnTo>
                    <a:pt x="0" y="12990"/>
                  </a:lnTo>
                  <a:lnTo>
                    <a:pt x="238" y="12722"/>
                  </a:lnTo>
                  <a:lnTo>
                    <a:pt x="478" y="12444"/>
                  </a:lnTo>
                  <a:lnTo>
                    <a:pt x="716" y="12154"/>
                  </a:lnTo>
                  <a:lnTo>
                    <a:pt x="954" y="11855"/>
                  </a:lnTo>
                  <a:lnTo>
                    <a:pt x="1193" y="11545"/>
                  </a:lnTo>
                  <a:lnTo>
                    <a:pt x="1432" y="11224"/>
                  </a:lnTo>
                  <a:lnTo>
                    <a:pt x="1670" y="10892"/>
                  </a:lnTo>
                  <a:lnTo>
                    <a:pt x="1909" y="10551"/>
                  </a:lnTo>
                  <a:lnTo>
                    <a:pt x="2148" y="10198"/>
                  </a:lnTo>
                  <a:lnTo>
                    <a:pt x="2386" y="9835"/>
                  </a:lnTo>
                  <a:lnTo>
                    <a:pt x="2624" y="9461"/>
                  </a:lnTo>
                  <a:lnTo>
                    <a:pt x="2864" y="9077"/>
                  </a:lnTo>
                  <a:lnTo>
                    <a:pt x="3102" y="8682"/>
                  </a:lnTo>
                  <a:lnTo>
                    <a:pt x="3340" y="8277"/>
                  </a:lnTo>
                  <a:lnTo>
                    <a:pt x="3579" y="7861"/>
                  </a:lnTo>
                  <a:lnTo>
                    <a:pt x="3818" y="7435"/>
                  </a:lnTo>
                  <a:lnTo>
                    <a:pt x="4056" y="6997"/>
                  </a:lnTo>
                  <a:lnTo>
                    <a:pt x="4295" y="6549"/>
                  </a:lnTo>
                  <a:lnTo>
                    <a:pt x="4534" y="6090"/>
                  </a:lnTo>
                  <a:lnTo>
                    <a:pt x="4772" y="5621"/>
                  </a:lnTo>
                  <a:lnTo>
                    <a:pt x="5011" y="5142"/>
                  </a:lnTo>
                  <a:lnTo>
                    <a:pt x="5249" y="4651"/>
                  </a:lnTo>
                  <a:lnTo>
                    <a:pt x="5488" y="4150"/>
                  </a:lnTo>
                  <a:lnTo>
                    <a:pt x="5726" y="3638"/>
                  </a:lnTo>
                  <a:lnTo>
                    <a:pt x="5965" y="3116"/>
                  </a:lnTo>
                  <a:lnTo>
                    <a:pt x="6204" y="2583"/>
                  </a:lnTo>
                  <a:lnTo>
                    <a:pt x="6442" y="2040"/>
                  </a:lnTo>
                  <a:lnTo>
                    <a:pt x="6681" y="1486"/>
                  </a:lnTo>
                  <a:lnTo>
                    <a:pt x="6919" y="921"/>
                  </a:lnTo>
                  <a:lnTo>
                    <a:pt x="7158" y="346"/>
                  </a:lnTo>
                  <a:lnTo>
                    <a:pt x="7298" y="0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1296" name="Freeform 117"/>
            <p:cNvSpPr>
              <a:spLocks/>
            </p:cNvSpPr>
            <p:nvPr/>
          </p:nvSpPr>
          <p:spPr bwMode="auto">
            <a:xfrm>
              <a:off x="3671" y="1130"/>
              <a:ext cx="1217" cy="2165"/>
            </a:xfrm>
            <a:custGeom>
              <a:avLst/>
              <a:gdLst>
                <a:gd name="T0" fmla="*/ 0 w 7298"/>
                <a:gd name="T1" fmla="*/ 0 h 12990"/>
                <a:gd name="T2" fmla="*/ 23 w 7298"/>
                <a:gd name="T3" fmla="*/ 58 h 12990"/>
                <a:gd name="T4" fmla="*/ 63 w 7298"/>
                <a:gd name="T5" fmla="*/ 154 h 12990"/>
                <a:gd name="T6" fmla="*/ 103 w 7298"/>
                <a:gd name="T7" fmla="*/ 248 h 12990"/>
                <a:gd name="T8" fmla="*/ 143 w 7298"/>
                <a:gd name="T9" fmla="*/ 340 h 12990"/>
                <a:gd name="T10" fmla="*/ 182 w 7298"/>
                <a:gd name="T11" fmla="*/ 431 h 12990"/>
                <a:gd name="T12" fmla="*/ 222 w 7298"/>
                <a:gd name="T13" fmla="*/ 519 h 12990"/>
                <a:gd name="T14" fmla="*/ 262 w 7298"/>
                <a:gd name="T15" fmla="*/ 606 h 12990"/>
                <a:gd name="T16" fmla="*/ 302 w 7298"/>
                <a:gd name="T17" fmla="*/ 692 h 12990"/>
                <a:gd name="T18" fmla="*/ 342 w 7298"/>
                <a:gd name="T19" fmla="*/ 775 h 12990"/>
                <a:gd name="T20" fmla="*/ 382 w 7298"/>
                <a:gd name="T21" fmla="*/ 857 h 12990"/>
                <a:gd name="T22" fmla="*/ 421 w 7298"/>
                <a:gd name="T23" fmla="*/ 937 h 12990"/>
                <a:gd name="T24" fmla="*/ 461 w 7298"/>
                <a:gd name="T25" fmla="*/ 1015 h 12990"/>
                <a:gd name="T26" fmla="*/ 501 w 7298"/>
                <a:gd name="T27" fmla="*/ 1092 h 12990"/>
                <a:gd name="T28" fmla="*/ 541 w 7298"/>
                <a:gd name="T29" fmla="*/ 1166 h 12990"/>
                <a:gd name="T30" fmla="*/ 580 w 7298"/>
                <a:gd name="T31" fmla="*/ 1239 h 12990"/>
                <a:gd name="T32" fmla="*/ 620 w 7298"/>
                <a:gd name="T33" fmla="*/ 1310 h 12990"/>
                <a:gd name="T34" fmla="*/ 660 w 7298"/>
                <a:gd name="T35" fmla="*/ 1380 h 12990"/>
                <a:gd name="T36" fmla="*/ 700 w 7298"/>
                <a:gd name="T37" fmla="*/ 1447 h 12990"/>
                <a:gd name="T38" fmla="*/ 739 w 7298"/>
                <a:gd name="T39" fmla="*/ 1513 h 12990"/>
                <a:gd name="T40" fmla="*/ 779 w 7298"/>
                <a:gd name="T41" fmla="*/ 1577 h 12990"/>
                <a:gd name="T42" fmla="*/ 819 w 7298"/>
                <a:gd name="T43" fmla="*/ 1639 h 12990"/>
                <a:gd name="T44" fmla="*/ 859 w 7298"/>
                <a:gd name="T45" fmla="*/ 1700 h 12990"/>
                <a:gd name="T46" fmla="*/ 899 w 7298"/>
                <a:gd name="T47" fmla="*/ 1759 h 12990"/>
                <a:gd name="T48" fmla="*/ 939 w 7298"/>
                <a:gd name="T49" fmla="*/ 1815 h 12990"/>
                <a:gd name="T50" fmla="*/ 978 w 7298"/>
                <a:gd name="T51" fmla="*/ 1871 h 12990"/>
                <a:gd name="T52" fmla="*/ 1018 w 7298"/>
                <a:gd name="T53" fmla="*/ 1924 h 12990"/>
                <a:gd name="T54" fmla="*/ 1058 w 7298"/>
                <a:gd name="T55" fmla="*/ 1976 h 12990"/>
                <a:gd name="T56" fmla="*/ 1098 w 7298"/>
                <a:gd name="T57" fmla="*/ 2026 h 12990"/>
                <a:gd name="T58" fmla="*/ 1137 w 7298"/>
                <a:gd name="T59" fmla="*/ 2074 h 12990"/>
                <a:gd name="T60" fmla="*/ 1177 w 7298"/>
                <a:gd name="T61" fmla="*/ 2120 h 12990"/>
                <a:gd name="T62" fmla="*/ 1217 w 7298"/>
                <a:gd name="T63" fmla="*/ 2165 h 1299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298" h="12990">
                  <a:moveTo>
                    <a:pt x="0" y="0"/>
                  </a:moveTo>
                  <a:lnTo>
                    <a:pt x="140" y="346"/>
                  </a:lnTo>
                  <a:lnTo>
                    <a:pt x="379" y="921"/>
                  </a:lnTo>
                  <a:lnTo>
                    <a:pt x="617" y="1486"/>
                  </a:lnTo>
                  <a:lnTo>
                    <a:pt x="856" y="2040"/>
                  </a:lnTo>
                  <a:lnTo>
                    <a:pt x="1094" y="2583"/>
                  </a:lnTo>
                  <a:lnTo>
                    <a:pt x="1333" y="3116"/>
                  </a:lnTo>
                  <a:lnTo>
                    <a:pt x="1572" y="3638"/>
                  </a:lnTo>
                  <a:lnTo>
                    <a:pt x="1810" y="4150"/>
                  </a:lnTo>
                  <a:lnTo>
                    <a:pt x="2049" y="4651"/>
                  </a:lnTo>
                  <a:lnTo>
                    <a:pt x="2288" y="5142"/>
                  </a:lnTo>
                  <a:lnTo>
                    <a:pt x="2526" y="5621"/>
                  </a:lnTo>
                  <a:lnTo>
                    <a:pt x="2764" y="6090"/>
                  </a:lnTo>
                  <a:lnTo>
                    <a:pt x="3003" y="6549"/>
                  </a:lnTo>
                  <a:lnTo>
                    <a:pt x="3242" y="6997"/>
                  </a:lnTo>
                  <a:lnTo>
                    <a:pt x="3480" y="7435"/>
                  </a:lnTo>
                  <a:lnTo>
                    <a:pt x="3719" y="7861"/>
                  </a:lnTo>
                  <a:lnTo>
                    <a:pt x="3958" y="8277"/>
                  </a:lnTo>
                  <a:lnTo>
                    <a:pt x="4196" y="8682"/>
                  </a:lnTo>
                  <a:lnTo>
                    <a:pt x="4434" y="9077"/>
                  </a:lnTo>
                  <a:lnTo>
                    <a:pt x="4674" y="9461"/>
                  </a:lnTo>
                  <a:lnTo>
                    <a:pt x="4912" y="9835"/>
                  </a:lnTo>
                  <a:lnTo>
                    <a:pt x="5150" y="10198"/>
                  </a:lnTo>
                  <a:lnTo>
                    <a:pt x="5390" y="10551"/>
                  </a:lnTo>
                  <a:lnTo>
                    <a:pt x="5628" y="10892"/>
                  </a:lnTo>
                  <a:lnTo>
                    <a:pt x="5866" y="11224"/>
                  </a:lnTo>
                  <a:lnTo>
                    <a:pt x="6105" y="11545"/>
                  </a:lnTo>
                  <a:lnTo>
                    <a:pt x="6344" y="11855"/>
                  </a:lnTo>
                  <a:lnTo>
                    <a:pt x="6582" y="12154"/>
                  </a:lnTo>
                  <a:lnTo>
                    <a:pt x="6820" y="12444"/>
                  </a:lnTo>
                  <a:lnTo>
                    <a:pt x="7060" y="12722"/>
                  </a:lnTo>
                  <a:lnTo>
                    <a:pt x="7298" y="12990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1297" name="Freeform 118"/>
            <p:cNvSpPr>
              <a:spLocks/>
            </p:cNvSpPr>
            <p:nvPr/>
          </p:nvSpPr>
          <p:spPr bwMode="auto">
            <a:xfrm>
              <a:off x="4655" y="1130"/>
              <a:ext cx="233" cy="541"/>
            </a:xfrm>
            <a:custGeom>
              <a:avLst/>
              <a:gdLst>
                <a:gd name="T0" fmla="*/ 0 w 1394"/>
                <a:gd name="T1" fmla="*/ 0 h 3247"/>
                <a:gd name="T2" fmla="*/ 34 w 1394"/>
                <a:gd name="T3" fmla="*/ 82 h 3247"/>
                <a:gd name="T4" fmla="*/ 74 w 1394"/>
                <a:gd name="T5" fmla="*/ 177 h 3247"/>
                <a:gd name="T6" fmla="*/ 113 w 1394"/>
                <a:gd name="T7" fmla="*/ 271 h 3247"/>
                <a:gd name="T8" fmla="*/ 153 w 1394"/>
                <a:gd name="T9" fmla="*/ 363 h 3247"/>
                <a:gd name="T10" fmla="*/ 193 w 1394"/>
                <a:gd name="T11" fmla="*/ 453 h 3247"/>
                <a:gd name="T12" fmla="*/ 233 w 1394"/>
                <a:gd name="T13" fmla="*/ 541 h 32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94" h="3247">
                  <a:moveTo>
                    <a:pt x="0" y="0"/>
                  </a:moveTo>
                  <a:lnTo>
                    <a:pt x="201" y="490"/>
                  </a:lnTo>
                  <a:lnTo>
                    <a:pt x="440" y="1063"/>
                  </a:lnTo>
                  <a:lnTo>
                    <a:pt x="678" y="1625"/>
                  </a:lnTo>
                  <a:lnTo>
                    <a:pt x="916" y="2176"/>
                  </a:lnTo>
                  <a:lnTo>
                    <a:pt x="1156" y="2717"/>
                  </a:lnTo>
                  <a:lnTo>
                    <a:pt x="1394" y="3247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1298" name="Freeform 119"/>
            <p:cNvSpPr>
              <a:spLocks/>
            </p:cNvSpPr>
            <p:nvPr/>
          </p:nvSpPr>
          <p:spPr bwMode="auto">
            <a:xfrm>
              <a:off x="951" y="1130"/>
              <a:ext cx="233" cy="541"/>
            </a:xfrm>
            <a:custGeom>
              <a:avLst/>
              <a:gdLst>
                <a:gd name="T0" fmla="*/ 0 w 1394"/>
                <a:gd name="T1" fmla="*/ 541 h 3247"/>
                <a:gd name="T2" fmla="*/ 0 w 1394"/>
                <a:gd name="T3" fmla="*/ 541 h 3247"/>
                <a:gd name="T4" fmla="*/ 40 w 1394"/>
                <a:gd name="T5" fmla="*/ 453 h 3247"/>
                <a:gd name="T6" fmla="*/ 80 w 1394"/>
                <a:gd name="T7" fmla="*/ 363 h 3247"/>
                <a:gd name="T8" fmla="*/ 120 w 1394"/>
                <a:gd name="T9" fmla="*/ 271 h 3247"/>
                <a:gd name="T10" fmla="*/ 159 w 1394"/>
                <a:gd name="T11" fmla="*/ 177 h 3247"/>
                <a:gd name="T12" fmla="*/ 199 w 1394"/>
                <a:gd name="T13" fmla="*/ 82 h 3247"/>
                <a:gd name="T14" fmla="*/ 233 w 1394"/>
                <a:gd name="T15" fmla="*/ 0 h 32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94" h="3247">
                  <a:moveTo>
                    <a:pt x="0" y="3247"/>
                  </a:moveTo>
                  <a:lnTo>
                    <a:pt x="0" y="3247"/>
                  </a:lnTo>
                  <a:lnTo>
                    <a:pt x="238" y="2717"/>
                  </a:lnTo>
                  <a:lnTo>
                    <a:pt x="478" y="2176"/>
                  </a:lnTo>
                  <a:lnTo>
                    <a:pt x="716" y="1625"/>
                  </a:lnTo>
                  <a:lnTo>
                    <a:pt x="954" y="1063"/>
                  </a:lnTo>
                  <a:lnTo>
                    <a:pt x="1193" y="490"/>
                  </a:lnTo>
                  <a:lnTo>
                    <a:pt x="1394" y="0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1270" name="Rectangle 122"/>
          <p:cNvSpPr>
            <a:spLocks noChangeArrowheads="1"/>
          </p:cNvSpPr>
          <p:nvPr/>
        </p:nvSpPr>
        <p:spPr bwMode="auto">
          <a:xfrm>
            <a:off x="1700213" y="2090738"/>
            <a:ext cx="5356225" cy="38179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1271" name="Line 124"/>
          <p:cNvSpPr>
            <a:spLocks noChangeShapeType="1"/>
          </p:cNvSpPr>
          <p:nvPr/>
        </p:nvSpPr>
        <p:spPr bwMode="auto">
          <a:xfrm>
            <a:off x="3725863" y="2090738"/>
            <a:ext cx="0" cy="3817937"/>
          </a:xfrm>
          <a:prstGeom prst="line">
            <a:avLst/>
          </a:prstGeom>
          <a:noFill/>
          <a:ln w="9525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11272" name="Line 125"/>
          <p:cNvSpPr>
            <a:spLocks noChangeShapeType="1"/>
          </p:cNvSpPr>
          <p:nvPr/>
        </p:nvSpPr>
        <p:spPr bwMode="auto">
          <a:xfrm>
            <a:off x="5030788" y="2090738"/>
            <a:ext cx="0" cy="3817937"/>
          </a:xfrm>
          <a:prstGeom prst="line">
            <a:avLst/>
          </a:prstGeom>
          <a:noFill/>
          <a:ln w="9525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11273" name="Line 126"/>
          <p:cNvSpPr>
            <a:spLocks noChangeShapeType="1"/>
          </p:cNvSpPr>
          <p:nvPr/>
        </p:nvSpPr>
        <p:spPr bwMode="auto">
          <a:xfrm>
            <a:off x="6338888" y="2090738"/>
            <a:ext cx="0" cy="3817937"/>
          </a:xfrm>
          <a:prstGeom prst="line">
            <a:avLst/>
          </a:prstGeom>
          <a:noFill/>
          <a:ln w="9525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11274" name="Line 127"/>
          <p:cNvSpPr>
            <a:spLocks noChangeShapeType="1"/>
          </p:cNvSpPr>
          <p:nvPr/>
        </p:nvSpPr>
        <p:spPr bwMode="auto">
          <a:xfrm>
            <a:off x="2378075" y="2090738"/>
            <a:ext cx="0" cy="3817937"/>
          </a:xfrm>
          <a:prstGeom prst="line">
            <a:avLst/>
          </a:prstGeom>
          <a:noFill/>
          <a:ln w="9525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11275" name="Oval 136"/>
          <p:cNvSpPr>
            <a:spLocks noChangeArrowheads="1"/>
          </p:cNvSpPr>
          <p:nvPr/>
        </p:nvSpPr>
        <p:spPr bwMode="auto">
          <a:xfrm>
            <a:off x="6129338" y="4400550"/>
            <a:ext cx="98425" cy="179388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1276" name="Oval 137"/>
          <p:cNvSpPr>
            <a:spLocks noChangeArrowheads="1"/>
          </p:cNvSpPr>
          <p:nvPr/>
        </p:nvSpPr>
        <p:spPr bwMode="auto">
          <a:xfrm>
            <a:off x="4802188" y="5486400"/>
            <a:ext cx="98425" cy="180975"/>
          </a:xfrm>
          <a:prstGeom prst="ellipse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1277" name="Oval 149"/>
          <p:cNvSpPr>
            <a:spLocks noChangeArrowheads="1"/>
          </p:cNvSpPr>
          <p:nvPr/>
        </p:nvSpPr>
        <p:spPr bwMode="auto">
          <a:xfrm>
            <a:off x="4802188" y="5716588"/>
            <a:ext cx="98425" cy="1809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1278" name="Oval 150"/>
          <p:cNvSpPr>
            <a:spLocks noChangeArrowheads="1"/>
          </p:cNvSpPr>
          <p:nvPr/>
        </p:nvSpPr>
        <p:spPr bwMode="auto">
          <a:xfrm>
            <a:off x="4802188" y="4362450"/>
            <a:ext cx="98425" cy="180975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1279" name="Oval 151"/>
          <p:cNvSpPr>
            <a:spLocks noChangeArrowheads="1"/>
          </p:cNvSpPr>
          <p:nvPr/>
        </p:nvSpPr>
        <p:spPr bwMode="auto">
          <a:xfrm>
            <a:off x="3457575" y="5467350"/>
            <a:ext cx="98425" cy="180975"/>
          </a:xfrm>
          <a:prstGeom prst="ellipse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1280" name="Oval 152"/>
          <p:cNvSpPr>
            <a:spLocks noChangeArrowheads="1"/>
          </p:cNvSpPr>
          <p:nvPr/>
        </p:nvSpPr>
        <p:spPr bwMode="auto">
          <a:xfrm>
            <a:off x="2166938" y="3770313"/>
            <a:ext cx="98425" cy="179387"/>
          </a:xfrm>
          <a:prstGeom prst="ellipse">
            <a:avLst/>
          </a:prstGeom>
          <a:solidFill>
            <a:srgbClr val="01E7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1281" name="Oval 153"/>
          <p:cNvSpPr>
            <a:spLocks noChangeArrowheads="1"/>
          </p:cNvSpPr>
          <p:nvPr/>
        </p:nvSpPr>
        <p:spPr bwMode="auto">
          <a:xfrm>
            <a:off x="4802188" y="3768725"/>
            <a:ext cx="98425" cy="179388"/>
          </a:xfrm>
          <a:prstGeom prst="ellipse">
            <a:avLst/>
          </a:prstGeom>
          <a:solidFill>
            <a:srgbClr val="01E7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1282" name="Text Box 158"/>
          <p:cNvSpPr txBox="1">
            <a:spLocks noChangeArrowheads="1"/>
          </p:cNvSpPr>
          <p:nvPr/>
        </p:nvSpPr>
        <p:spPr bwMode="auto">
          <a:xfrm>
            <a:off x="4740275" y="5824538"/>
            <a:ext cx="604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>
                <a:latin typeface="Symbol" pitchFamily="18" charset="2"/>
              </a:rPr>
              <a:t>p</a:t>
            </a:r>
            <a:r>
              <a:rPr lang="en-US" altLang="en-US"/>
              <a:t>/a</a:t>
            </a:r>
            <a:endParaRPr lang="en-US" altLang="en-US">
              <a:latin typeface="Symbol" pitchFamily="18" charset="2"/>
            </a:endParaRPr>
          </a:p>
        </p:txBody>
      </p:sp>
      <p:sp>
        <p:nvSpPr>
          <p:cNvPr id="11283" name="Text Box 159"/>
          <p:cNvSpPr txBox="1">
            <a:spLocks noChangeArrowheads="1"/>
          </p:cNvSpPr>
          <p:nvPr/>
        </p:nvSpPr>
        <p:spPr bwMode="auto">
          <a:xfrm>
            <a:off x="3341688" y="5824538"/>
            <a:ext cx="77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>
                <a:latin typeface="Symbol" pitchFamily="18" charset="2"/>
              </a:rPr>
              <a:t>-p</a:t>
            </a:r>
            <a:r>
              <a:rPr lang="en-US" altLang="en-US"/>
              <a:t>/a</a:t>
            </a:r>
            <a:endParaRPr lang="en-US" altLang="en-US">
              <a:latin typeface="Symbol" pitchFamily="18" charset="2"/>
            </a:endParaRPr>
          </a:p>
        </p:txBody>
      </p:sp>
      <p:sp>
        <p:nvSpPr>
          <p:cNvPr id="11284" name="Text Box 160"/>
          <p:cNvSpPr txBox="1">
            <a:spLocks noChangeArrowheads="1"/>
          </p:cNvSpPr>
          <p:nvPr/>
        </p:nvSpPr>
        <p:spPr bwMode="auto">
          <a:xfrm>
            <a:off x="5953125" y="5824538"/>
            <a:ext cx="757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>
                <a:latin typeface="Symbol" pitchFamily="18" charset="2"/>
              </a:rPr>
              <a:t>3p</a:t>
            </a:r>
            <a:r>
              <a:rPr lang="en-US" altLang="en-US"/>
              <a:t>/a</a:t>
            </a:r>
            <a:endParaRPr lang="en-US" altLang="en-US">
              <a:latin typeface="Symbol" pitchFamily="18" charset="2"/>
            </a:endParaRPr>
          </a:p>
        </p:txBody>
      </p:sp>
      <p:sp>
        <p:nvSpPr>
          <p:cNvPr id="11285" name="Text Box 161"/>
          <p:cNvSpPr txBox="1">
            <a:spLocks noChangeArrowheads="1"/>
          </p:cNvSpPr>
          <p:nvPr/>
        </p:nvSpPr>
        <p:spPr bwMode="auto">
          <a:xfrm>
            <a:off x="1922463" y="5824538"/>
            <a:ext cx="923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>
                <a:latin typeface="Symbol" pitchFamily="18" charset="2"/>
              </a:rPr>
              <a:t>-3p</a:t>
            </a:r>
            <a:r>
              <a:rPr lang="en-US" altLang="en-US"/>
              <a:t>/a</a:t>
            </a:r>
            <a:endParaRPr lang="en-US" altLang="en-US">
              <a:latin typeface="Symbol" pitchFamily="18" charset="2"/>
            </a:endParaRPr>
          </a:p>
        </p:txBody>
      </p:sp>
      <p:sp>
        <p:nvSpPr>
          <p:cNvPr id="11286" name="Text Box 163"/>
          <p:cNvSpPr txBox="1">
            <a:spLocks noChangeArrowheads="1"/>
          </p:cNvSpPr>
          <p:nvPr/>
        </p:nvSpPr>
        <p:spPr bwMode="auto">
          <a:xfrm>
            <a:off x="4137025" y="628808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/>
              <a:t>k</a:t>
            </a:r>
          </a:p>
        </p:txBody>
      </p:sp>
      <p:sp>
        <p:nvSpPr>
          <p:cNvPr id="11287" name="Text Box 164"/>
          <p:cNvSpPr txBox="1">
            <a:spLocks noChangeArrowheads="1"/>
          </p:cNvSpPr>
          <p:nvPr/>
        </p:nvSpPr>
        <p:spPr bwMode="auto">
          <a:xfrm>
            <a:off x="1165225" y="2009775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/>
              <a:t>E</a:t>
            </a:r>
          </a:p>
        </p:txBody>
      </p:sp>
      <p:sp>
        <p:nvSpPr>
          <p:cNvPr id="11288" name="Line 165"/>
          <p:cNvSpPr>
            <a:spLocks noChangeShapeType="1"/>
          </p:cNvSpPr>
          <p:nvPr/>
        </p:nvSpPr>
        <p:spPr bwMode="auto">
          <a:xfrm>
            <a:off x="3055938" y="2120900"/>
            <a:ext cx="0" cy="3817938"/>
          </a:xfrm>
          <a:prstGeom prst="line">
            <a:avLst/>
          </a:prstGeom>
          <a:noFill/>
          <a:ln w="9525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11289" name="Line 166"/>
          <p:cNvSpPr>
            <a:spLocks noChangeShapeType="1"/>
          </p:cNvSpPr>
          <p:nvPr/>
        </p:nvSpPr>
        <p:spPr bwMode="auto">
          <a:xfrm>
            <a:off x="5681663" y="2108200"/>
            <a:ext cx="0" cy="3817938"/>
          </a:xfrm>
          <a:prstGeom prst="line">
            <a:avLst/>
          </a:prstGeom>
          <a:noFill/>
          <a:ln w="9525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7370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Extended zone scheme</a:t>
            </a:r>
          </a:p>
        </p:txBody>
      </p:sp>
      <p:sp>
        <p:nvSpPr>
          <p:cNvPr id="12291" name="Line 4"/>
          <p:cNvSpPr>
            <a:spLocks noChangeShapeType="1"/>
          </p:cNvSpPr>
          <p:nvPr/>
        </p:nvSpPr>
        <p:spPr bwMode="auto">
          <a:xfrm flipH="1">
            <a:off x="4376738" y="2090738"/>
            <a:ext cx="0" cy="38195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AU"/>
          </a:p>
        </p:txBody>
      </p:sp>
      <p:sp>
        <p:nvSpPr>
          <p:cNvPr id="12292" name="Freeform 6"/>
          <p:cNvSpPr>
            <a:spLocks/>
          </p:cNvSpPr>
          <p:nvPr/>
        </p:nvSpPr>
        <p:spPr bwMode="auto">
          <a:xfrm>
            <a:off x="1763713" y="2865438"/>
            <a:ext cx="5240337" cy="3043237"/>
          </a:xfrm>
          <a:custGeom>
            <a:avLst/>
            <a:gdLst>
              <a:gd name="T0" fmla="*/ 0 w 23620"/>
              <a:gd name="T1" fmla="*/ 0 h 12989"/>
              <a:gd name="T2" fmla="*/ 106049 w 23620"/>
              <a:gd name="T3" fmla="*/ 241088 h 12989"/>
              <a:gd name="T4" fmla="*/ 211655 w 23620"/>
              <a:gd name="T5" fmla="*/ 472101 h 12989"/>
              <a:gd name="T6" fmla="*/ 317704 w 23620"/>
              <a:gd name="T7" fmla="*/ 693040 h 12989"/>
              <a:gd name="T8" fmla="*/ 423531 w 23620"/>
              <a:gd name="T9" fmla="*/ 904373 h 12989"/>
              <a:gd name="T10" fmla="*/ 529358 w 23620"/>
              <a:gd name="T11" fmla="*/ 1105631 h 12989"/>
              <a:gd name="T12" fmla="*/ 635408 w 23620"/>
              <a:gd name="T13" fmla="*/ 1296814 h 12989"/>
              <a:gd name="T14" fmla="*/ 741013 w 23620"/>
              <a:gd name="T15" fmla="*/ 1477923 h 12989"/>
              <a:gd name="T16" fmla="*/ 847062 w 23620"/>
              <a:gd name="T17" fmla="*/ 1649660 h 12989"/>
              <a:gd name="T18" fmla="*/ 952889 w 23620"/>
              <a:gd name="T19" fmla="*/ 1810854 h 12989"/>
              <a:gd name="T20" fmla="*/ 1058717 w 23620"/>
              <a:gd name="T21" fmla="*/ 1962676 h 12989"/>
              <a:gd name="T22" fmla="*/ 1164544 w 23620"/>
              <a:gd name="T23" fmla="*/ 2104189 h 12989"/>
              <a:gd name="T24" fmla="*/ 1270371 w 23620"/>
              <a:gd name="T25" fmla="*/ 2235862 h 12989"/>
              <a:gd name="T26" fmla="*/ 1376420 w 23620"/>
              <a:gd name="T27" fmla="*/ 2357460 h 12989"/>
              <a:gd name="T28" fmla="*/ 1482248 w 23620"/>
              <a:gd name="T29" fmla="*/ 2469218 h 12989"/>
              <a:gd name="T30" fmla="*/ 1588075 w 23620"/>
              <a:gd name="T31" fmla="*/ 2571370 h 12989"/>
              <a:gd name="T32" fmla="*/ 1693902 w 23620"/>
              <a:gd name="T33" fmla="*/ 2662979 h 12989"/>
              <a:gd name="T34" fmla="*/ 1799730 w 23620"/>
              <a:gd name="T35" fmla="*/ 2744981 h 12989"/>
              <a:gd name="T36" fmla="*/ 1905779 w 23620"/>
              <a:gd name="T37" fmla="*/ 2817144 h 12989"/>
              <a:gd name="T38" fmla="*/ 2011606 w 23620"/>
              <a:gd name="T39" fmla="*/ 2879232 h 12989"/>
              <a:gd name="T40" fmla="*/ 2117433 w 23620"/>
              <a:gd name="T41" fmla="*/ 2931479 h 12989"/>
              <a:gd name="T42" fmla="*/ 2223261 w 23620"/>
              <a:gd name="T43" fmla="*/ 2973652 h 12989"/>
              <a:gd name="T44" fmla="*/ 2329088 w 23620"/>
              <a:gd name="T45" fmla="*/ 3005984 h 12989"/>
              <a:gd name="T46" fmla="*/ 2434915 w 23620"/>
              <a:gd name="T47" fmla="*/ 3028242 h 12989"/>
              <a:gd name="T48" fmla="*/ 2540743 w 23620"/>
              <a:gd name="T49" fmla="*/ 3040660 h 12989"/>
              <a:gd name="T50" fmla="*/ 2646570 w 23620"/>
              <a:gd name="T51" fmla="*/ 3043237 h 12989"/>
              <a:gd name="T52" fmla="*/ 2752397 w 23620"/>
              <a:gd name="T53" fmla="*/ 3035974 h 12989"/>
              <a:gd name="T54" fmla="*/ 2858224 w 23620"/>
              <a:gd name="T55" fmla="*/ 3018402 h 12989"/>
              <a:gd name="T56" fmla="*/ 2964052 w 23620"/>
              <a:gd name="T57" fmla="*/ 2990990 h 12989"/>
              <a:gd name="T58" fmla="*/ 3070101 w 23620"/>
              <a:gd name="T59" fmla="*/ 2953737 h 12989"/>
              <a:gd name="T60" fmla="*/ 3175928 w 23620"/>
              <a:gd name="T61" fmla="*/ 2906644 h 12989"/>
              <a:gd name="T62" fmla="*/ 3281755 w 23620"/>
              <a:gd name="T63" fmla="*/ 2849476 h 12989"/>
              <a:gd name="T64" fmla="*/ 3387583 w 23620"/>
              <a:gd name="T65" fmla="*/ 2782234 h 12989"/>
              <a:gd name="T66" fmla="*/ 3493410 w 23620"/>
              <a:gd name="T67" fmla="*/ 2705386 h 12989"/>
              <a:gd name="T68" fmla="*/ 3599459 w 23620"/>
              <a:gd name="T69" fmla="*/ 2618463 h 12989"/>
              <a:gd name="T70" fmla="*/ 3705287 w 23620"/>
              <a:gd name="T71" fmla="*/ 2521700 h 12989"/>
              <a:gd name="T72" fmla="*/ 3811114 w 23620"/>
              <a:gd name="T73" fmla="*/ 2414862 h 12989"/>
              <a:gd name="T74" fmla="*/ 3916941 w 23620"/>
              <a:gd name="T75" fmla="*/ 2297950 h 12989"/>
              <a:gd name="T76" fmla="*/ 4022768 w 23620"/>
              <a:gd name="T77" fmla="*/ 2171197 h 12989"/>
              <a:gd name="T78" fmla="*/ 4128818 w 23620"/>
              <a:gd name="T79" fmla="*/ 2034604 h 12989"/>
              <a:gd name="T80" fmla="*/ 4234423 w 23620"/>
              <a:gd name="T81" fmla="*/ 1887936 h 12989"/>
              <a:gd name="T82" fmla="*/ 4340472 w 23620"/>
              <a:gd name="T83" fmla="*/ 1731428 h 12989"/>
              <a:gd name="T84" fmla="*/ 4446299 w 23620"/>
              <a:gd name="T85" fmla="*/ 1564846 h 12989"/>
              <a:gd name="T86" fmla="*/ 4552127 w 23620"/>
              <a:gd name="T87" fmla="*/ 1388657 h 12989"/>
              <a:gd name="T88" fmla="*/ 4658176 w 23620"/>
              <a:gd name="T89" fmla="*/ 1202628 h 12989"/>
              <a:gd name="T90" fmla="*/ 4763781 w 23620"/>
              <a:gd name="T91" fmla="*/ 1006290 h 12989"/>
              <a:gd name="T92" fmla="*/ 4869831 w 23620"/>
              <a:gd name="T93" fmla="*/ 799878 h 12989"/>
              <a:gd name="T94" fmla="*/ 4975658 w 23620"/>
              <a:gd name="T95" fmla="*/ 583859 h 12989"/>
              <a:gd name="T96" fmla="*/ 5081485 w 23620"/>
              <a:gd name="T97" fmla="*/ 357766 h 12989"/>
              <a:gd name="T98" fmla="*/ 5187534 w 23620"/>
              <a:gd name="T99" fmla="*/ 121833 h 1298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3620" h="12989">
                <a:moveTo>
                  <a:pt x="0" y="0"/>
                </a:moveTo>
                <a:lnTo>
                  <a:pt x="0" y="0"/>
                </a:lnTo>
                <a:lnTo>
                  <a:pt x="238" y="520"/>
                </a:lnTo>
                <a:lnTo>
                  <a:pt x="478" y="1029"/>
                </a:lnTo>
                <a:lnTo>
                  <a:pt x="716" y="1527"/>
                </a:lnTo>
                <a:lnTo>
                  <a:pt x="954" y="2015"/>
                </a:lnTo>
                <a:lnTo>
                  <a:pt x="1193" y="2492"/>
                </a:lnTo>
                <a:lnTo>
                  <a:pt x="1432" y="2958"/>
                </a:lnTo>
                <a:lnTo>
                  <a:pt x="1670" y="3414"/>
                </a:lnTo>
                <a:lnTo>
                  <a:pt x="1909" y="3860"/>
                </a:lnTo>
                <a:lnTo>
                  <a:pt x="2148" y="4295"/>
                </a:lnTo>
                <a:lnTo>
                  <a:pt x="2386" y="4719"/>
                </a:lnTo>
                <a:lnTo>
                  <a:pt x="2624" y="5133"/>
                </a:lnTo>
                <a:lnTo>
                  <a:pt x="2864" y="5535"/>
                </a:lnTo>
                <a:lnTo>
                  <a:pt x="3102" y="5927"/>
                </a:lnTo>
                <a:lnTo>
                  <a:pt x="3340" y="6308"/>
                </a:lnTo>
                <a:lnTo>
                  <a:pt x="3579" y="6679"/>
                </a:lnTo>
                <a:lnTo>
                  <a:pt x="3818" y="7041"/>
                </a:lnTo>
                <a:lnTo>
                  <a:pt x="4056" y="7390"/>
                </a:lnTo>
                <a:lnTo>
                  <a:pt x="4295" y="7729"/>
                </a:lnTo>
                <a:lnTo>
                  <a:pt x="4534" y="8058"/>
                </a:lnTo>
                <a:lnTo>
                  <a:pt x="4772" y="8377"/>
                </a:lnTo>
                <a:lnTo>
                  <a:pt x="5011" y="8684"/>
                </a:lnTo>
                <a:lnTo>
                  <a:pt x="5249" y="8981"/>
                </a:lnTo>
                <a:lnTo>
                  <a:pt x="5488" y="9267"/>
                </a:lnTo>
                <a:lnTo>
                  <a:pt x="5726" y="9543"/>
                </a:lnTo>
                <a:lnTo>
                  <a:pt x="5965" y="9808"/>
                </a:lnTo>
                <a:lnTo>
                  <a:pt x="6204" y="10062"/>
                </a:lnTo>
                <a:lnTo>
                  <a:pt x="6442" y="10307"/>
                </a:lnTo>
                <a:lnTo>
                  <a:pt x="6681" y="10539"/>
                </a:lnTo>
                <a:lnTo>
                  <a:pt x="6919" y="10763"/>
                </a:lnTo>
                <a:lnTo>
                  <a:pt x="7158" y="10975"/>
                </a:lnTo>
                <a:lnTo>
                  <a:pt x="7397" y="11176"/>
                </a:lnTo>
                <a:lnTo>
                  <a:pt x="7635" y="11366"/>
                </a:lnTo>
                <a:lnTo>
                  <a:pt x="7874" y="11547"/>
                </a:lnTo>
                <a:lnTo>
                  <a:pt x="8112" y="11716"/>
                </a:lnTo>
                <a:lnTo>
                  <a:pt x="8351" y="11875"/>
                </a:lnTo>
                <a:lnTo>
                  <a:pt x="8590" y="12024"/>
                </a:lnTo>
                <a:lnTo>
                  <a:pt x="8828" y="12162"/>
                </a:lnTo>
                <a:lnTo>
                  <a:pt x="9067" y="12289"/>
                </a:lnTo>
                <a:lnTo>
                  <a:pt x="9305" y="12406"/>
                </a:lnTo>
                <a:lnTo>
                  <a:pt x="9544" y="12512"/>
                </a:lnTo>
                <a:lnTo>
                  <a:pt x="9783" y="12607"/>
                </a:lnTo>
                <a:lnTo>
                  <a:pt x="10021" y="12692"/>
                </a:lnTo>
                <a:lnTo>
                  <a:pt x="10260" y="12766"/>
                </a:lnTo>
                <a:lnTo>
                  <a:pt x="10498" y="12830"/>
                </a:lnTo>
                <a:lnTo>
                  <a:pt x="10737" y="12883"/>
                </a:lnTo>
                <a:lnTo>
                  <a:pt x="10975" y="12925"/>
                </a:lnTo>
                <a:lnTo>
                  <a:pt x="11213" y="12958"/>
                </a:lnTo>
                <a:lnTo>
                  <a:pt x="11452" y="12978"/>
                </a:lnTo>
                <a:lnTo>
                  <a:pt x="11690" y="12989"/>
                </a:lnTo>
                <a:lnTo>
                  <a:pt x="11929" y="12989"/>
                </a:lnTo>
                <a:lnTo>
                  <a:pt x="12167" y="12978"/>
                </a:lnTo>
                <a:lnTo>
                  <a:pt x="12406" y="12958"/>
                </a:lnTo>
                <a:lnTo>
                  <a:pt x="12645" y="12925"/>
                </a:lnTo>
                <a:lnTo>
                  <a:pt x="12883" y="12883"/>
                </a:lnTo>
                <a:lnTo>
                  <a:pt x="13122" y="12830"/>
                </a:lnTo>
                <a:lnTo>
                  <a:pt x="13360" y="12766"/>
                </a:lnTo>
                <a:lnTo>
                  <a:pt x="13599" y="12692"/>
                </a:lnTo>
                <a:lnTo>
                  <a:pt x="13838" y="12607"/>
                </a:lnTo>
                <a:lnTo>
                  <a:pt x="14076" y="12512"/>
                </a:lnTo>
                <a:lnTo>
                  <a:pt x="14315" y="12406"/>
                </a:lnTo>
                <a:lnTo>
                  <a:pt x="14553" y="12289"/>
                </a:lnTo>
                <a:lnTo>
                  <a:pt x="14792" y="12162"/>
                </a:lnTo>
                <a:lnTo>
                  <a:pt x="15030" y="12024"/>
                </a:lnTo>
                <a:lnTo>
                  <a:pt x="15269" y="11875"/>
                </a:lnTo>
                <a:lnTo>
                  <a:pt x="15508" y="11716"/>
                </a:lnTo>
                <a:lnTo>
                  <a:pt x="15746" y="11547"/>
                </a:lnTo>
                <a:lnTo>
                  <a:pt x="15985" y="11366"/>
                </a:lnTo>
                <a:lnTo>
                  <a:pt x="16224" y="11176"/>
                </a:lnTo>
                <a:lnTo>
                  <a:pt x="16462" y="10975"/>
                </a:lnTo>
                <a:lnTo>
                  <a:pt x="16701" y="10763"/>
                </a:lnTo>
                <a:lnTo>
                  <a:pt x="16939" y="10539"/>
                </a:lnTo>
                <a:lnTo>
                  <a:pt x="17178" y="10307"/>
                </a:lnTo>
                <a:lnTo>
                  <a:pt x="17416" y="10062"/>
                </a:lnTo>
                <a:lnTo>
                  <a:pt x="17655" y="9808"/>
                </a:lnTo>
                <a:lnTo>
                  <a:pt x="17894" y="9543"/>
                </a:lnTo>
                <a:lnTo>
                  <a:pt x="18132" y="9267"/>
                </a:lnTo>
                <a:lnTo>
                  <a:pt x="18371" y="8981"/>
                </a:lnTo>
                <a:lnTo>
                  <a:pt x="18610" y="8684"/>
                </a:lnTo>
                <a:lnTo>
                  <a:pt x="18848" y="8377"/>
                </a:lnTo>
                <a:lnTo>
                  <a:pt x="19086" y="8058"/>
                </a:lnTo>
                <a:lnTo>
                  <a:pt x="19325" y="7729"/>
                </a:lnTo>
                <a:lnTo>
                  <a:pt x="19564" y="7390"/>
                </a:lnTo>
                <a:lnTo>
                  <a:pt x="19802" y="7041"/>
                </a:lnTo>
                <a:lnTo>
                  <a:pt x="20041" y="6679"/>
                </a:lnTo>
                <a:lnTo>
                  <a:pt x="20280" y="6308"/>
                </a:lnTo>
                <a:lnTo>
                  <a:pt x="20518" y="5927"/>
                </a:lnTo>
                <a:lnTo>
                  <a:pt x="20756" y="5535"/>
                </a:lnTo>
                <a:lnTo>
                  <a:pt x="20996" y="5133"/>
                </a:lnTo>
                <a:lnTo>
                  <a:pt x="21234" y="4719"/>
                </a:lnTo>
                <a:lnTo>
                  <a:pt x="21472" y="4295"/>
                </a:lnTo>
                <a:lnTo>
                  <a:pt x="21712" y="3860"/>
                </a:lnTo>
                <a:lnTo>
                  <a:pt x="21950" y="3414"/>
                </a:lnTo>
                <a:lnTo>
                  <a:pt x="22188" y="2958"/>
                </a:lnTo>
                <a:lnTo>
                  <a:pt x="22427" y="2492"/>
                </a:lnTo>
                <a:lnTo>
                  <a:pt x="22666" y="2015"/>
                </a:lnTo>
                <a:lnTo>
                  <a:pt x="22904" y="1527"/>
                </a:lnTo>
                <a:lnTo>
                  <a:pt x="23142" y="1029"/>
                </a:lnTo>
                <a:lnTo>
                  <a:pt x="23382" y="520"/>
                </a:lnTo>
                <a:lnTo>
                  <a:pt x="23620" y="0"/>
                </a:lnTo>
              </a:path>
            </a:pathLst>
          </a:custGeom>
          <a:noFill/>
          <a:ln w="3175" cap="rnd" cmpd="sng">
            <a:solidFill>
              <a:srgbClr val="FF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2293" name="Rectangle 15"/>
          <p:cNvSpPr>
            <a:spLocks noChangeArrowheads="1"/>
          </p:cNvSpPr>
          <p:nvPr/>
        </p:nvSpPr>
        <p:spPr bwMode="auto">
          <a:xfrm>
            <a:off x="1700213" y="2090738"/>
            <a:ext cx="5356225" cy="38179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2294" name="Line 16"/>
          <p:cNvSpPr>
            <a:spLocks noChangeShapeType="1"/>
          </p:cNvSpPr>
          <p:nvPr/>
        </p:nvSpPr>
        <p:spPr bwMode="auto">
          <a:xfrm>
            <a:off x="3725863" y="2090738"/>
            <a:ext cx="0" cy="3817937"/>
          </a:xfrm>
          <a:prstGeom prst="line">
            <a:avLst/>
          </a:prstGeom>
          <a:noFill/>
          <a:ln w="9525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12295" name="Line 17"/>
          <p:cNvSpPr>
            <a:spLocks noChangeShapeType="1"/>
          </p:cNvSpPr>
          <p:nvPr/>
        </p:nvSpPr>
        <p:spPr bwMode="auto">
          <a:xfrm>
            <a:off x="5030788" y="2090738"/>
            <a:ext cx="0" cy="3817937"/>
          </a:xfrm>
          <a:prstGeom prst="line">
            <a:avLst/>
          </a:prstGeom>
          <a:noFill/>
          <a:ln w="9525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12296" name="Line 18"/>
          <p:cNvSpPr>
            <a:spLocks noChangeShapeType="1"/>
          </p:cNvSpPr>
          <p:nvPr/>
        </p:nvSpPr>
        <p:spPr bwMode="auto">
          <a:xfrm>
            <a:off x="6338888" y="2090738"/>
            <a:ext cx="0" cy="3817937"/>
          </a:xfrm>
          <a:prstGeom prst="line">
            <a:avLst/>
          </a:prstGeom>
          <a:noFill/>
          <a:ln w="9525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12297" name="Line 19"/>
          <p:cNvSpPr>
            <a:spLocks noChangeShapeType="1"/>
          </p:cNvSpPr>
          <p:nvPr/>
        </p:nvSpPr>
        <p:spPr bwMode="auto">
          <a:xfrm>
            <a:off x="2378075" y="2090738"/>
            <a:ext cx="0" cy="3817937"/>
          </a:xfrm>
          <a:prstGeom prst="line">
            <a:avLst/>
          </a:prstGeom>
          <a:noFill/>
          <a:ln w="9525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12298" name="Text Box 27"/>
          <p:cNvSpPr txBox="1">
            <a:spLocks noChangeArrowheads="1"/>
          </p:cNvSpPr>
          <p:nvPr/>
        </p:nvSpPr>
        <p:spPr bwMode="auto">
          <a:xfrm>
            <a:off x="4740275" y="5824538"/>
            <a:ext cx="604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>
                <a:latin typeface="Symbol" pitchFamily="18" charset="2"/>
              </a:rPr>
              <a:t>p</a:t>
            </a:r>
            <a:r>
              <a:rPr lang="en-US" altLang="en-US"/>
              <a:t>/a</a:t>
            </a:r>
            <a:endParaRPr lang="en-US" altLang="en-US">
              <a:latin typeface="Symbol" pitchFamily="18" charset="2"/>
            </a:endParaRPr>
          </a:p>
        </p:txBody>
      </p:sp>
      <p:sp>
        <p:nvSpPr>
          <p:cNvPr id="12299" name="Text Box 28"/>
          <p:cNvSpPr txBox="1">
            <a:spLocks noChangeArrowheads="1"/>
          </p:cNvSpPr>
          <p:nvPr/>
        </p:nvSpPr>
        <p:spPr bwMode="auto">
          <a:xfrm>
            <a:off x="3341688" y="5824538"/>
            <a:ext cx="77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>
                <a:latin typeface="Symbol" pitchFamily="18" charset="2"/>
              </a:rPr>
              <a:t>-p</a:t>
            </a:r>
            <a:r>
              <a:rPr lang="en-US" altLang="en-US"/>
              <a:t>/a</a:t>
            </a:r>
            <a:endParaRPr lang="en-US" altLang="en-US">
              <a:latin typeface="Symbol" pitchFamily="18" charset="2"/>
            </a:endParaRPr>
          </a:p>
        </p:txBody>
      </p:sp>
      <p:sp>
        <p:nvSpPr>
          <p:cNvPr id="12300" name="Text Box 29"/>
          <p:cNvSpPr txBox="1">
            <a:spLocks noChangeArrowheads="1"/>
          </p:cNvSpPr>
          <p:nvPr/>
        </p:nvSpPr>
        <p:spPr bwMode="auto">
          <a:xfrm>
            <a:off x="5953125" y="5824538"/>
            <a:ext cx="757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>
                <a:latin typeface="Symbol" pitchFamily="18" charset="2"/>
              </a:rPr>
              <a:t>3p</a:t>
            </a:r>
            <a:r>
              <a:rPr lang="en-US" altLang="en-US"/>
              <a:t>/a</a:t>
            </a:r>
            <a:endParaRPr lang="en-US" altLang="en-US">
              <a:latin typeface="Symbol" pitchFamily="18" charset="2"/>
            </a:endParaRPr>
          </a:p>
        </p:txBody>
      </p:sp>
      <p:sp>
        <p:nvSpPr>
          <p:cNvPr id="12301" name="Text Box 30"/>
          <p:cNvSpPr txBox="1">
            <a:spLocks noChangeArrowheads="1"/>
          </p:cNvSpPr>
          <p:nvPr/>
        </p:nvSpPr>
        <p:spPr bwMode="auto">
          <a:xfrm>
            <a:off x="1922463" y="5824538"/>
            <a:ext cx="923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>
                <a:latin typeface="Symbol" pitchFamily="18" charset="2"/>
              </a:rPr>
              <a:t>-3p</a:t>
            </a:r>
            <a:r>
              <a:rPr lang="en-US" altLang="en-US"/>
              <a:t>/a</a:t>
            </a:r>
            <a:endParaRPr lang="en-US" altLang="en-US">
              <a:latin typeface="Symbol" pitchFamily="18" charset="2"/>
            </a:endParaRPr>
          </a:p>
        </p:txBody>
      </p:sp>
      <p:sp>
        <p:nvSpPr>
          <p:cNvPr id="12302" name="Text Box 31"/>
          <p:cNvSpPr txBox="1">
            <a:spLocks noChangeArrowheads="1"/>
          </p:cNvSpPr>
          <p:nvPr/>
        </p:nvSpPr>
        <p:spPr bwMode="auto">
          <a:xfrm>
            <a:off x="4137025" y="628808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/>
              <a:t>k</a:t>
            </a:r>
          </a:p>
        </p:txBody>
      </p:sp>
      <p:sp>
        <p:nvSpPr>
          <p:cNvPr id="12303" name="Text Box 32"/>
          <p:cNvSpPr txBox="1">
            <a:spLocks noChangeArrowheads="1"/>
          </p:cNvSpPr>
          <p:nvPr/>
        </p:nvSpPr>
        <p:spPr bwMode="auto">
          <a:xfrm>
            <a:off x="1165225" y="2009775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/>
              <a:t>E</a:t>
            </a:r>
          </a:p>
        </p:txBody>
      </p:sp>
      <p:sp>
        <p:nvSpPr>
          <p:cNvPr id="12304" name="Freeform 34"/>
          <p:cNvSpPr>
            <a:spLocks/>
          </p:cNvSpPr>
          <p:nvPr/>
        </p:nvSpPr>
        <p:spPr bwMode="auto">
          <a:xfrm>
            <a:off x="4371975" y="5762625"/>
            <a:ext cx="438150" cy="57150"/>
          </a:xfrm>
          <a:custGeom>
            <a:avLst/>
            <a:gdLst>
              <a:gd name="T0" fmla="*/ 0 w 276"/>
              <a:gd name="T1" fmla="*/ 57150 h 36"/>
              <a:gd name="T2" fmla="*/ 171450 w 276"/>
              <a:gd name="T3" fmla="*/ 38100 h 36"/>
              <a:gd name="T4" fmla="*/ 438150 w 276"/>
              <a:gd name="T5" fmla="*/ 0 h 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76" h="36">
                <a:moveTo>
                  <a:pt x="0" y="36"/>
                </a:moveTo>
                <a:cubicBezTo>
                  <a:pt x="31" y="33"/>
                  <a:pt x="62" y="30"/>
                  <a:pt x="108" y="24"/>
                </a:cubicBezTo>
                <a:cubicBezTo>
                  <a:pt x="154" y="18"/>
                  <a:pt x="272" y="4"/>
                  <a:pt x="276" y="0"/>
                </a:cubicBez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FFFF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12305" name="Freeform 37"/>
          <p:cNvSpPr>
            <a:spLocks/>
          </p:cNvSpPr>
          <p:nvPr/>
        </p:nvSpPr>
        <p:spPr bwMode="auto">
          <a:xfrm>
            <a:off x="3729038" y="5786438"/>
            <a:ext cx="1304925" cy="115887"/>
          </a:xfrm>
          <a:custGeom>
            <a:avLst/>
            <a:gdLst>
              <a:gd name="T0" fmla="*/ 0 w 822"/>
              <a:gd name="T1" fmla="*/ 19050 h 73"/>
              <a:gd name="T2" fmla="*/ 180975 w 822"/>
              <a:gd name="T3" fmla="*/ 38100 h 73"/>
              <a:gd name="T4" fmla="*/ 352425 w 822"/>
              <a:gd name="T5" fmla="*/ 85725 h 73"/>
              <a:gd name="T6" fmla="*/ 633413 w 822"/>
              <a:gd name="T7" fmla="*/ 109537 h 73"/>
              <a:gd name="T8" fmla="*/ 866775 w 822"/>
              <a:gd name="T9" fmla="*/ 104775 h 73"/>
              <a:gd name="T10" fmla="*/ 1095375 w 822"/>
              <a:gd name="T11" fmla="*/ 38100 h 73"/>
              <a:gd name="T12" fmla="*/ 1304925 w 822"/>
              <a:gd name="T13" fmla="*/ 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22" h="73">
                <a:moveTo>
                  <a:pt x="0" y="12"/>
                </a:moveTo>
                <a:cubicBezTo>
                  <a:pt x="19" y="14"/>
                  <a:pt x="77" y="17"/>
                  <a:pt x="114" y="24"/>
                </a:cubicBezTo>
                <a:cubicBezTo>
                  <a:pt x="151" y="31"/>
                  <a:pt x="175" y="47"/>
                  <a:pt x="222" y="54"/>
                </a:cubicBezTo>
                <a:cubicBezTo>
                  <a:pt x="269" y="61"/>
                  <a:pt x="345" y="67"/>
                  <a:pt x="399" y="69"/>
                </a:cubicBezTo>
                <a:cubicBezTo>
                  <a:pt x="453" y="71"/>
                  <a:pt x="498" y="73"/>
                  <a:pt x="546" y="66"/>
                </a:cubicBezTo>
                <a:cubicBezTo>
                  <a:pt x="594" y="59"/>
                  <a:pt x="644" y="35"/>
                  <a:pt x="690" y="24"/>
                </a:cubicBezTo>
                <a:cubicBezTo>
                  <a:pt x="736" y="13"/>
                  <a:pt x="795" y="5"/>
                  <a:pt x="822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AU"/>
          </a:p>
        </p:txBody>
      </p:sp>
      <p:sp>
        <p:nvSpPr>
          <p:cNvPr id="12306" name="Line 40"/>
          <p:cNvSpPr>
            <a:spLocks noChangeShapeType="1"/>
          </p:cNvSpPr>
          <p:nvPr/>
        </p:nvSpPr>
        <p:spPr bwMode="auto">
          <a:xfrm>
            <a:off x="5681663" y="2108200"/>
            <a:ext cx="0" cy="3817938"/>
          </a:xfrm>
          <a:prstGeom prst="line">
            <a:avLst/>
          </a:prstGeom>
          <a:noFill/>
          <a:ln w="9525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12307" name="Line 41"/>
          <p:cNvSpPr>
            <a:spLocks noChangeShapeType="1"/>
          </p:cNvSpPr>
          <p:nvPr/>
        </p:nvSpPr>
        <p:spPr bwMode="auto">
          <a:xfrm>
            <a:off x="3055938" y="2092325"/>
            <a:ext cx="0" cy="3817938"/>
          </a:xfrm>
          <a:prstGeom prst="line">
            <a:avLst/>
          </a:prstGeom>
          <a:noFill/>
          <a:ln w="9525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12308" name="Freeform 39"/>
          <p:cNvSpPr>
            <a:spLocks/>
          </p:cNvSpPr>
          <p:nvPr/>
        </p:nvSpPr>
        <p:spPr bwMode="auto">
          <a:xfrm>
            <a:off x="1704975" y="2995613"/>
            <a:ext cx="666750" cy="914400"/>
          </a:xfrm>
          <a:custGeom>
            <a:avLst/>
            <a:gdLst>
              <a:gd name="T0" fmla="*/ 666750 w 420"/>
              <a:gd name="T1" fmla="*/ 914400 h 576"/>
              <a:gd name="T2" fmla="*/ 584200 w 420"/>
              <a:gd name="T3" fmla="*/ 876300 h 576"/>
              <a:gd name="T4" fmla="*/ 460375 w 420"/>
              <a:gd name="T5" fmla="*/ 733425 h 576"/>
              <a:gd name="T6" fmla="*/ 279400 w 420"/>
              <a:gd name="T7" fmla="*/ 371475 h 576"/>
              <a:gd name="T8" fmla="*/ 142875 w 420"/>
              <a:gd name="T9" fmla="*/ 95250 h 576"/>
              <a:gd name="T10" fmla="*/ 0 w 420"/>
              <a:gd name="T11" fmla="*/ 0 h 5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20" h="576">
                <a:moveTo>
                  <a:pt x="420" y="576"/>
                </a:moveTo>
                <a:cubicBezTo>
                  <a:pt x="411" y="572"/>
                  <a:pt x="390" y="571"/>
                  <a:pt x="368" y="552"/>
                </a:cubicBezTo>
                <a:cubicBezTo>
                  <a:pt x="346" y="533"/>
                  <a:pt x="322" y="515"/>
                  <a:pt x="290" y="462"/>
                </a:cubicBezTo>
                <a:cubicBezTo>
                  <a:pt x="258" y="409"/>
                  <a:pt x="209" y="301"/>
                  <a:pt x="176" y="234"/>
                </a:cubicBezTo>
                <a:cubicBezTo>
                  <a:pt x="143" y="167"/>
                  <a:pt x="119" y="99"/>
                  <a:pt x="90" y="60"/>
                </a:cubicBezTo>
                <a:cubicBezTo>
                  <a:pt x="61" y="21"/>
                  <a:pt x="19" y="12"/>
                  <a:pt x="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AU"/>
          </a:p>
        </p:txBody>
      </p:sp>
      <p:sp>
        <p:nvSpPr>
          <p:cNvPr id="12309" name="Freeform 42"/>
          <p:cNvSpPr>
            <a:spLocks/>
          </p:cNvSpPr>
          <p:nvPr/>
        </p:nvSpPr>
        <p:spPr bwMode="auto">
          <a:xfrm>
            <a:off x="2386013" y="4289425"/>
            <a:ext cx="676275" cy="708025"/>
          </a:xfrm>
          <a:custGeom>
            <a:avLst/>
            <a:gdLst>
              <a:gd name="T0" fmla="*/ 676275 w 426"/>
              <a:gd name="T1" fmla="*/ 704850 h 446"/>
              <a:gd name="T2" fmla="*/ 581025 w 426"/>
              <a:gd name="T3" fmla="*/ 685800 h 446"/>
              <a:gd name="T4" fmla="*/ 457200 w 426"/>
              <a:gd name="T5" fmla="*/ 571500 h 446"/>
              <a:gd name="T6" fmla="*/ 161925 w 426"/>
              <a:gd name="T7" fmla="*/ 123825 h 446"/>
              <a:gd name="T8" fmla="*/ 85725 w 426"/>
              <a:gd name="T9" fmla="*/ 28575 h 446"/>
              <a:gd name="T10" fmla="*/ 0 w 426"/>
              <a:gd name="T11" fmla="*/ 0 h 4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26" h="446">
                <a:moveTo>
                  <a:pt x="426" y="444"/>
                </a:moveTo>
                <a:cubicBezTo>
                  <a:pt x="417" y="442"/>
                  <a:pt x="389" y="446"/>
                  <a:pt x="366" y="432"/>
                </a:cubicBezTo>
                <a:cubicBezTo>
                  <a:pt x="343" y="418"/>
                  <a:pt x="332" y="419"/>
                  <a:pt x="288" y="360"/>
                </a:cubicBezTo>
                <a:cubicBezTo>
                  <a:pt x="244" y="301"/>
                  <a:pt x="141" y="135"/>
                  <a:pt x="102" y="78"/>
                </a:cubicBezTo>
                <a:cubicBezTo>
                  <a:pt x="63" y="21"/>
                  <a:pt x="71" y="31"/>
                  <a:pt x="54" y="18"/>
                </a:cubicBezTo>
                <a:cubicBezTo>
                  <a:pt x="37" y="5"/>
                  <a:pt x="11" y="4"/>
                  <a:pt x="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AU"/>
          </a:p>
        </p:txBody>
      </p:sp>
      <p:sp>
        <p:nvSpPr>
          <p:cNvPr id="12310" name="Freeform 43"/>
          <p:cNvSpPr>
            <a:spLocks/>
          </p:cNvSpPr>
          <p:nvPr/>
        </p:nvSpPr>
        <p:spPr bwMode="auto">
          <a:xfrm>
            <a:off x="3052763" y="5265738"/>
            <a:ext cx="676275" cy="388937"/>
          </a:xfrm>
          <a:custGeom>
            <a:avLst/>
            <a:gdLst>
              <a:gd name="T0" fmla="*/ 676275 w 426"/>
              <a:gd name="T1" fmla="*/ 381000 h 245"/>
              <a:gd name="T2" fmla="*/ 609600 w 426"/>
              <a:gd name="T3" fmla="*/ 381000 h 245"/>
              <a:gd name="T4" fmla="*/ 485775 w 426"/>
              <a:gd name="T5" fmla="*/ 333375 h 245"/>
              <a:gd name="T6" fmla="*/ 200025 w 426"/>
              <a:gd name="T7" fmla="*/ 95250 h 245"/>
              <a:gd name="T8" fmla="*/ 95250 w 426"/>
              <a:gd name="T9" fmla="*/ 19050 h 245"/>
              <a:gd name="T10" fmla="*/ 0 w 426"/>
              <a:gd name="T11" fmla="*/ 0 h 2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26" h="245">
                <a:moveTo>
                  <a:pt x="426" y="240"/>
                </a:moveTo>
                <a:cubicBezTo>
                  <a:pt x="418" y="240"/>
                  <a:pt x="404" y="245"/>
                  <a:pt x="384" y="240"/>
                </a:cubicBezTo>
                <a:cubicBezTo>
                  <a:pt x="364" y="235"/>
                  <a:pt x="349" y="240"/>
                  <a:pt x="306" y="210"/>
                </a:cubicBezTo>
                <a:cubicBezTo>
                  <a:pt x="263" y="180"/>
                  <a:pt x="167" y="93"/>
                  <a:pt x="126" y="60"/>
                </a:cubicBezTo>
                <a:cubicBezTo>
                  <a:pt x="85" y="27"/>
                  <a:pt x="81" y="22"/>
                  <a:pt x="60" y="12"/>
                </a:cubicBezTo>
                <a:cubicBezTo>
                  <a:pt x="39" y="2"/>
                  <a:pt x="12" y="2"/>
                  <a:pt x="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AU"/>
          </a:p>
        </p:txBody>
      </p:sp>
      <p:sp>
        <p:nvSpPr>
          <p:cNvPr id="12311" name="Freeform 46"/>
          <p:cNvSpPr>
            <a:spLocks/>
          </p:cNvSpPr>
          <p:nvPr/>
        </p:nvSpPr>
        <p:spPr bwMode="auto">
          <a:xfrm flipH="1">
            <a:off x="6396038" y="2995613"/>
            <a:ext cx="666750" cy="914400"/>
          </a:xfrm>
          <a:custGeom>
            <a:avLst/>
            <a:gdLst>
              <a:gd name="T0" fmla="*/ 666750 w 420"/>
              <a:gd name="T1" fmla="*/ 914400 h 576"/>
              <a:gd name="T2" fmla="*/ 584200 w 420"/>
              <a:gd name="T3" fmla="*/ 876300 h 576"/>
              <a:gd name="T4" fmla="*/ 460375 w 420"/>
              <a:gd name="T5" fmla="*/ 733425 h 576"/>
              <a:gd name="T6" fmla="*/ 279400 w 420"/>
              <a:gd name="T7" fmla="*/ 371475 h 576"/>
              <a:gd name="T8" fmla="*/ 142875 w 420"/>
              <a:gd name="T9" fmla="*/ 95250 h 576"/>
              <a:gd name="T10" fmla="*/ 0 w 420"/>
              <a:gd name="T11" fmla="*/ 0 h 5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20" h="576">
                <a:moveTo>
                  <a:pt x="420" y="576"/>
                </a:moveTo>
                <a:cubicBezTo>
                  <a:pt x="411" y="572"/>
                  <a:pt x="390" y="571"/>
                  <a:pt x="368" y="552"/>
                </a:cubicBezTo>
                <a:cubicBezTo>
                  <a:pt x="346" y="533"/>
                  <a:pt x="322" y="515"/>
                  <a:pt x="290" y="462"/>
                </a:cubicBezTo>
                <a:cubicBezTo>
                  <a:pt x="258" y="409"/>
                  <a:pt x="209" y="301"/>
                  <a:pt x="176" y="234"/>
                </a:cubicBezTo>
                <a:cubicBezTo>
                  <a:pt x="143" y="167"/>
                  <a:pt x="119" y="99"/>
                  <a:pt x="90" y="60"/>
                </a:cubicBezTo>
                <a:cubicBezTo>
                  <a:pt x="61" y="21"/>
                  <a:pt x="19" y="12"/>
                  <a:pt x="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AU"/>
          </a:p>
        </p:txBody>
      </p:sp>
      <p:sp>
        <p:nvSpPr>
          <p:cNvPr id="12312" name="Freeform 47"/>
          <p:cNvSpPr>
            <a:spLocks/>
          </p:cNvSpPr>
          <p:nvPr/>
        </p:nvSpPr>
        <p:spPr bwMode="auto">
          <a:xfrm flipH="1">
            <a:off x="5705475" y="4289425"/>
            <a:ext cx="676275" cy="708025"/>
          </a:xfrm>
          <a:custGeom>
            <a:avLst/>
            <a:gdLst>
              <a:gd name="T0" fmla="*/ 676275 w 426"/>
              <a:gd name="T1" fmla="*/ 704850 h 446"/>
              <a:gd name="T2" fmla="*/ 581025 w 426"/>
              <a:gd name="T3" fmla="*/ 685800 h 446"/>
              <a:gd name="T4" fmla="*/ 457200 w 426"/>
              <a:gd name="T5" fmla="*/ 571500 h 446"/>
              <a:gd name="T6" fmla="*/ 161925 w 426"/>
              <a:gd name="T7" fmla="*/ 123825 h 446"/>
              <a:gd name="T8" fmla="*/ 85725 w 426"/>
              <a:gd name="T9" fmla="*/ 28575 h 446"/>
              <a:gd name="T10" fmla="*/ 0 w 426"/>
              <a:gd name="T11" fmla="*/ 0 h 4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26" h="446">
                <a:moveTo>
                  <a:pt x="426" y="444"/>
                </a:moveTo>
                <a:cubicBezTo>
                  <a:pt x="417" y="442"/>
                  <a:pt x="389" y="446"/>
                  <a:pt x="366" y="432"/>
                </a:cubicBezTo>
                <a:cubicBezTo>
                  <a:pt x="343" y="418"/>
                  <a:pt x="332" y="419"/>
                  <a:pt x="288" y="360"/>
                </a:cubicBezTo>
                <a:cubicBezTo>
                  <a:pt x="244" y="301"/>
                  <a:pt x="141" y="135"/>
                  <a:pt x="102" y="78"/>
                </a:cubicBezTo>
                <a:cubicBezTo>
                  <a:pt x="63" y="21"/>
                  <a:pt x="71" y="31"/>
                  <a:pt x="54" y="18"/>
                </a:cubicBezTo>
                <a:cubicBezTo>
                  <a:pt x="37" y="5"/>
                  <a:pt x="11" y="4"/>
                  <a:pt x="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AU"/>
          </a:p>
        </p:txBody>
      </p:sp>
      <p:sp>
        <p:nvSpPr>
          <p:cNvPr id="12313" name="Freeform 48"/>
          <p:cNvSpPr>
            <a:spLocks/>
          </p:cNvSpPr>
          <p:nvPr/>
        </p:nvSpPr>
        <p:spPr bwMode="auto">
          <a:xfrm flipH="1">
            <a:off x="5038725" y="5265738"/>
            <a:ext cx="676275" cy="388937"/>
          </a:xfrm>
          <a:custGeom>
            <a:avLst/>
            <a:gdLst>
              <a:gd name="T0" fmla="*/ 676275 w 426"/>
              <a:gd name="T1" fmla="*/ 381000 h 245"/>
              <a:gd name="T2" fmla="*/ 609600 w 426"/>
              <a:gd name="T3" fmla="*/ 381000 h 245"/>
              <a:gd name="T4" fmla="*/ 485775 w 426"/>
              <a:gd name="T5" fmla="*/ 333375 h 245"/>
              <a:gd name="T6" fmla="*/ 200025 w 426"/>
              <a:gd name="T7" fmla="*/ 95250 h 245"/>
              <a:gd name="T8" fmla="*/ 95250 w 426"/>
              <a:gd name="T9" fmla="*/ 19050 h 245"/>
              <a:gd name="T10" fmla="*/ 0 w 426"/>
              <a:gd name="T11" fmla="*/ 0 h 2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26" h="245">
                <a:moveTo>
                  <a:pt x="426" y="240"/>
                </a:moveTo>
                <a:cubicBezTo>
                  <a:pt x="418" y="240"/>
                  <a:pt x="404" y="245"/>
                  <a:pt x="384" y="240"/>
                </a:cubicBezTo>
                <a:cubicBezTo>
                  <a:pt x="364" y="235"/>
                  <a:pt x="349" y="240"/>
                  <a:pt x="306" y="210"/>
                </a:cubicBezTo>
                <a:cubicBezTo>
                  <a:pt x="263" y="180"/>
                  <a:pt x="167" y="93"/>
                  <a:pt x="126" y="60"/>
                </a:cubicBezTo>
                <a:cubicBezTo>
                  <a:pt x="85" y="27"/>
                  <a:pt x="81" y="22"/>
                  <a:pt x="60" y="12"/>
                </a:cubicBezTo>
                <a:cubicBezTo>
                  <a:pt x="39" y="2"/>
                  <a:pt x="12" y="2"/>
                  <a:pt x="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AU"/>
          </a:p>
        </p:txBody>
      </p:sp>
      <p:grpSp>
        <p:nvGrpSpPr>
          <p:cNvPr id="226366" name="Group 62"/>
          <p:cNvGrpSpPr>
            <a:grpSpLocks/>
          </p:cNvGrpSpPr>
          <p:nvPr/>
        </p:nvGrpSpPr>
        <p:grpSpPr bwMode="auto">
          <a:xfrm>
            <a:off x="1976438" y="2930525"/>
            <a:ext cx="3079750" cy="979488"/>
            <a:chOff x="1245" y="1846"/>
            <a:chExt cx="1940" cy="617"/>
          </a:xfrm>
        </p:grpSpPr>
        <p:sp>
          <p:nvSpPr>
            <p:cNvPr id="12329" name="Freeform 49"/>
            <p:cNvSpPr>
              <a:spLocks/>
            </p:cNvSpPr>
            <p:nvPr/>
          </p:nvSpPr>
          <p:spPr bwMode="auto">
            <a:xfrm>
              <a:off x="2765" y="1887"/>
              <a:ext cx="420" cy="576"/>
            </a:xfrm>
            <a:custGeom>
              <a:avLst/>
              <a:gdLst>
                <a:gd name="T0" fmla="*/ 420 w 420"/>
                <a:gd name="T1" fmla="*/ 576 h 576"/>
                <a:gd name="T2" fmla="*/ 368 w 420"/>
                <a:gd name="T3" fmla="*/ 552 h 576"/>
                <a:gd name="T4" fmla="*/ 290 w 420"/>
                <a:gd name="T5" fmla="*/ 462 h 576"/>
                <a:gd name="T6" fmla="*/ 176 w 420"/>
                <a:gd name="T7" fmla="*/ 234 h 576"/>
                <a:gd name="T8" fmla="*/ 90 w 420"/>
                <a:gd name="T9" fmla="*/ 60 h 576"/>
                <a:gd name="T10" fmla="*/ 0 w 420"/>
                <a:gd name="T11" fmla="*/ 0 h 5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0" h="576">
                  <a:moveTo>
                    <a:pt x="420" y="576"/>
                  </a:moveTo>
                  <a:cubicBezTo>
                    <a:pt x="411" y="572"/>
                    <a:pt x="390" y="571"/>
                    <a:pt x="368" y="552"/>
                  </a:cubicBezTo>
                  <a:cubicBezTo>
                    <a:pt x="346" y="533"/>
                    <a:pt x="322" y="515"/>
                    <a:pt x="290" y="462"/>
                  </a:cubicBezTo>
                  <a:cubicBezTo>
                    <a:pt x="258" y="409"/>
                    <a:pt x="209" y="301"/>
                    <a:pt x="176" y="234"/>
                  </a:cubicBezTo>
                  <a:cubicBezTo>
                    <a:pt x="143" y="167"/>
                    <a:pt x="119" y="99"/>
                    <a:pt x="90" y="60"/>
                  </a:cubicBezTo>
                  <a:cubicBezTo>
                    <a:pt x="61" y="21"/>
                    <a:pt x="19" y="12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AU"/>
            </a:p>
          </p:txBody>
        </p:sp>
        <p:sp>
          <p:nvSpPr>
            <p:cNvPr id="12330" name="Line 56"/>
            <p:cNvSpPr>
              <a:spLocks noChangeShapeType="1"/>
            </p:cNvSpPr>
            <p:nvPr/>
          </p:nvSpPr>
          <p:spPr bwMode="auto">
            <a:xfrm>
              <a:off x="1245" y="2100"/>
              <a:ext cx="1691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AU"/>
            </a:p>
          </p:txBody>
        </p:sp>
        <p:sp>
          <p:nvSpPr>
            <p:cNvPr id="12331" name="Text Box 59"/>
            <p:cNvSpPr txBox="1">
              <a:spLocks noChangeArrowheads="1"/>
            </p:cNvSpPr>
            <p:nvPr/>
          </p:nvSpPr>
          <p:spPr bwMode="auto">
            <a:xfrm>
              <a:off x="1509" y="1846"/>
              <a:ext cx="3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/>
                <a:t>2G</a:t>
              </a:r>
            </a:p>
          </p:txBody>
        </p:sp>
      </p:grpSp>
      <p:grpSp>
        <p:nvGrpSpPr>
          <p:cNvPr id="226367" name="Group 63"/>
          <p:cNvGrpSpPr>
            <a:grpSpLocks/>
          </p:cNvGrpSpPr>
          <p:nvPr/>
        </p:nvGrpSpPr>
        <p:grpSpPr bwMode="auto">
          <a:xfrm>
            <a:off x="3711575" y="2995613"/>
            <a:ext cx="3013075" cy="914400"/>
            <a:chOff x="2338" y="1887"/>
            <a:chExt cx="1898" cy="576"/>
          </a:xfrm>
        </p:grpSpPr>
        <p:sp>
          <p:nvSpPr>
            <p:cNvPr id="12326" name="Freeform 50"/>
            <p:cNvSpPr>
              <a:spLocks/>
            </p:cNvSpPr>
            <p:nvPr/>
          </p:nvSpPr>
          <p:spPr bwMode="auto">
            <a:xfrm flipH="1">
              <a:off x="2338" y="1887"/>
              <a:ext cx="420" cy="576"/>
            </a:xfrm>
            <a:custGeom>
              <a:avLst/>
              <a:gdLst>
                <a:gd name="T0" fmla="*/ 420 w 420"/>
                <a:gd name="T1" fmla="*/ 576 h 576"/>
                <a:gd name="T2" fmla="*/ 368 w 420"/>
                <a:gd name="T3" fmla="*/ 552 h 576"/>
                <a:gd name="T4" fmla="*/ 290 w 420"/>
                <a:gd name="T5" fmla="*/ 462 h 576"/>
                <a:gd name="T6" fmla="*/ 176 w 420"/>
                <a:gd name="T7" fmla="*/ 234 h 576"/>
                <a:gd name="T8" fmla="*/ 90 w 420"/>
                <a:gd name="T9" fmla="*/ 60 h 576"/>
                <a:gd name="T10" fmla="*/ 0 w 420"/>
                <a:gd name="T11" fmla="*/ 0 h 5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0" h="576">
                  <a:moveTo>
                    <a:pt x="420" y="576"/>
                  </a:moveTo>
                  <a:cubicBezTo>
                    <a:pt x="411" y="572"/>
                    <a:pt x="390" y="571"/>
                    <a:pt x="368" y="552"/>
                  </a:cubicBezTo>
                  <a:cubicBezTo>
                    <a:pt x="346" y="533"/>
                    <a:pt x="322" y="515"/>
                    <a:pt x="290" y="462"/>
                  </a:cubicBezTo>
                  <a:cubicBezTo>
                    <a:pt x="258" y="409"/>
                    <a:pt x="209" y="301"/>
                    <a:pt x="176" y="234"/>
                  </a:cubicBezTo>
                  <a:cubicBezTo>
                    <a:pt x="143" y="167"/>
                    <a:pt x="119" y="99"/>
                    <a:pt x="90" y="60"/>
                  </a:cubicBezTo>
                  <a:cubicBezTo>
                    <a:pt x="61" y="21"/>
                    <a:pt x="19" y="12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AU"/>
            </a:p>
          </p:txBody>
        </p:sp>
        <p:sp>
          <p:nvSpPr>
            <p:cNvPr id="12327" name="Line 58"/>
            <p:cNvSpPr>
              <a:spLocks noChangeShapeType="1"/>
            </p:cNvSpPr>
            <p:nvPr/>
          </p:nvSpPr>
          <p:spPr bwMode="auto">
            <a:xfrm flipH="1">
              <a:off x="2564" y="2174"/>
              <a:ext cx="1672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AU"/>
            </a:p>
          </p:txBody>
        </p:sp>
        <p:sp>
          <p:nvSpPr>
            <p:cNvPr id="12328" name="Text Box 61"/>
            <p:cNvSpPr txBox="1">
              <a:spLocks noChangeArrowheads="1"/>
            </p:cNvSpPr>
            <p:nvPr/>
          </p:nvSpPr>
          <p:spPr bwMode="auto">
            <a:xfrm>
              <a:off x="3231" y="1903"/>
              <a:ext cx="4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/>
                <a:t>-2G</a:t>
              </a:r>
            </a:p>
          </p:txBody>
        </p:sp>
      </p:grpSp>
      <p:grpSp>
        <p:nvGrpSpPr>
          <p:cNvPr id="226373" name="Group 69"/>
          <p:cNvGrpSpPr>
            <a:grpSpLocks/>
          </p:cNvGrpSpPr>
          <p:nvPr/>
        </p:nvGrpSpPr>
        <p:grpSpPr bwMode="auto">
          <a:xfrm>
            <a:off x="2654300" y="4171950"/>
            <a:ext cx="3390900" cy="1482725"/>
            <a:chOff x="1672" y="2628"/>
            <a:chExt cx="2136" cy="934"/>
          </a:xfrm>
        </p:grpSpPr>
        <p:sp>
          <p:nvSpPr>
            <p:cNvPr id="12317" name="Freeform 53"/>
            <p:cNvSpPr>
              <a:spLocks/>
            </p:cNvSpPr>
            <p:nvPr/>
          </p:nvSpPr>
          <p:spPr bwMode="auto">
            <a:xfrm>
              <a:off x="2749" y="3317"/>
              <a:ext cx="426" cy="245"/>
            </a:xfrm>
            <a:custGeom>
              <a:avLst/>
              <a:gdLst>
                <a:gd name="T0" fmla="*/ 426 w 426"/>
                <a:gd name="T1" fmla="*/ 240 h 245"/>
                <a:gd name="T2" fmla="*/ 384 w 426"/>
                <a:gd name="T3" fmla="*/ 240 h 245"/>
                <a:gd name="T4" fmla="*/ 306 w 426"/>
                <a:gd name="T5" fmla="*/ 210 h 245"/>
                <a:gd name="T6" fmla="*/ 126 w 426"/>
                <a:gd name="T7" fmla="*/ 60 h 245"/>
                <a:gd name="T8" fmla="*/ 60 w 426"/>
                <a:gd name="T9" fmla="*/ 12 h 245"/>
                <a:gd name="T10" fmla="*/ 0 w 426"/>
                <a:gd name="T11" fmla="*/ 0 h 2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6" h="245">
                  <a:moveTo>
                    <a:pt x="426" y="240"/>
                  </a:moveTo>
                  <a:cubicBezTo>
                    <a:pt x="418" y="240"/>
                    <a:pt x="404" y="245"/>
                    <a:pt x="384" y="240"/>
                  </a:cubicBezTo>
                  <a:cubicBezTo>
                    <a:pt x="364" y="235"/>
                    <a:pt x="349" y="240"/>
                    <a:pt x="306" y="210"/>
                  </a:cubicBezTo>
                  <a:cubicBezTo>
                    <a:pt x="263" y="180"/>
                    <a:pt x="167" y="93"/>
                    <a:pt x="126" y="60"/>
                  </a:cubicBezTo>
                  <a:cubicBezTo>
                    <a:pt x="85" y="27"/>
                    <a:pt x="81" y="22"/>
                    <a:pt x="60" y="12"/>
                  </a:cubicBezTo>
                  <a:cubicBezTo>
                    <a:pt x="39" y="2"/>
                    <a:pt x="12" y="2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AU"/>
            </a:p>
          </p:txBody>
        </p:sp>
        <p:sp>
          <p:nvSpPr>
            <p:cNvPr id="12318" name="Freeform 54"/>
            <p:cNvSpPr>
              <a:spLocks/>
            </p:cNvSpPr>
            <p:nvPr/>
          </p:nvSpPr>
          <p:spPr bwMode="auto">
            <a:xfrm flipH="1">
              <a:off x="2357" y="3317"/>
              <a:ext cx="426" cy="245"/>
            </a:xfrm>
            <a:custGeom>
              <a:avLst/>
              <a:gdLst>
                <a:gd name="T0" fmla="*/ 426 w 426"/>
                <a:gd name="T1" fmla="*/ 240 h 245"/>
                <a:gd name="T2" fmla="*/ 384 w 426"/>
                <a:gd name="T3" fmla="*/ 240 h 245"/>
                <a:gd name="T4" fmla="*/ 306 w 426"/>
                <a:gd name="T5" fmla="*/ 210 h 245"/>
                <a:gd name="T6" fmla="*/ 126 w 426"/>
                <a:gd name="T7" fmla="*/ 60 h 245"/>
                <a:gd name="T8" fmla="*/ 60 w 426"/>
                <a:gd name="T9" fmla="*/ 12 h 245"/>
                <a:gd name="T10" fmla="*/ 0 w 426"/>
                <a:gd name="T11" fmla="*/ 0 h 2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6" h="245">
                  <a:moveTo>
                    <a:pt x="426" y="240"/>
                  </a:moveTo>
                  <a:cubicBezTo>
                    <a:pt x="418" y="240"/>
                    <a:pt x="404" y="245"/>
                    <a:pt x="384" y="240"/>
                  </a:cubicBezTo>
                  <a:cubicBezTo>
                    <a:pt x="364" y="235"/>
                    <a:pt x="349" y="240"/>
                    <a:pt x="306" y="210"/>
                  </a:cubicBezTo>
                  <a:cubicBezTo>
                    <a:pt x="263" y="180"/>
                    <a:pt x="167" y="93"/>
                    <a:pt x="126" y="60"/>
                  </a:cubicBezTo>
                  <a:cubicBezTo>
                    <a:pt x="85" y="27"/>
                    <a:pt x="81" y="22"/>
                    <a:pt x="60" y="12"/>
                  </a:cubicBezTo>
                  <a:cubicBezTo>
                    <a:pt x="39" y="2"/>
                    <a:pt x="12" y="2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AU"/>
            </a:p>
          </p:txBody>
        </p:sp>
        <p:grpSp>
          <p:nvGrpSpPr>
            <p:cNvPr id="12319" name="Group 68"/>
            <p:cNvGrpSpPr>
              <a:grpSpLocks/>
            </p:cNvGrpSpPr>
            <p:nvPr/>
          </p:nvGrpSpPr>
          <p:grpSpPr bwMode="auto">
            <a:xfrm>
              <a:off x="1672" y="2628"/>
              <a:ext cx="2136" cy="520"/>
              <a:chOff x="1672" y="2628"/>
              <a:chExt cx="2136" cy="520"/>
            </a:xfrm>
          </p:grpSpPr>
          <p:sp>
            <p:nvSpPr>
              <p:cNvPr id="12320" name="Freeform 51"/>
              <p:cNvSpPr>
                <a:spLocks/>
              </p:cNvSpPr>
              <p:nvPr/>
            </p:nvSpPr>
            <p:spPr bwMode="auto">
              <a:xfrm flipH="1">
                <a:off x="2757" y="2702"/>
                <a:ext cx="426" cy="446"/>
              </a:xfrm>
              <a:custGeom>
                <a:avLst/>
                <a:gdLst>
                  <a:gd name="T0" fmla="*/ 426 w 426"/>
                  <a:gd name="T1" fmla="*/ 444 h 446"/>
                  <a:gd name="T2" fmla="*/ 366 w 426"/>
                  <a:gd name="T3" fmla="*/ 432 h 446"/>
                  <a:gd name="T4" fmla="*/ 288 w 426"/>
                  <a:gd name="T5" fmla="*/ 360 h 446"/>
                  <a:gd name="T6" fmla="*/ 102 w 426"/>
                  <a:gd name="T7" fmla="*/ 78 h 446"/>
                  <a:gd name="T8" fmla="*/ 54 w 426"/>
                  <a:gd name="T9" fmla="*/ 18 h 446"/>
                  <a:gd name="T10" fmla="*/ 0 w 426"/>
                  <a:gd name="T11" fmla="*/ 0 h 4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6" h="446">
                    <a:moveTo>
                      <a:pt x="426" y="444"/>
                    </a:moveTo>
                    <a:cubicBezTo>
                      <a:pt x="417" y="442"/>
                      <a:pt x="389" y="446"/>
                      <a:pt x="366" y="432"/>
                    </a:cubicBezTo>
                    <a:cubicBezTo>
                      <a:pt x="343" y="418"/>
                      <a:pt x="332" y="419"/>
                      <a:pt x="288" y="360"/>
                    </a:cubicBezTo>
                    <a:cubicBezTo>
                      <a:pt x="244" y="301"/>
                      <a:pt x="141" y="135"/>
                      <a:pt x="102" y="78"/>
                    </a:cubicBezTo>
                    <a:cubicBezTo>
                      <a:pt x="63" y="21"/>
                      <a:pt x="71" y="31"/>
                      <a:pt x="54" y="18"/>
                    </a:cubicBezTo>
                    <a:cubicBezTo>
                      <a:pt x="37" y="5"/>
                      <a:pt x="11" y="4"/>
                      <a:pt x="0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12321" name="Freeform 52"/>
              <p:cNvSpPr>
                <a:spLocks/>
              </p:cNvSpPr>
              <p:nvPr/>
            </p:nvSpPr>
            <p:spPr bwMode="auto">
              <a:xfrm>
                <a:off x="2339" y="2702"/>
                <a:ext cx="426" cy="446"/>
              </a:xfrm>
              <a:custGeom>
                <a:avLst/>
                <a:gdLst>
                  <a:gd name="T0" fmla="*/ 426 w 426"/>
                  <a:gd name="T1" fmla="*/ 444 h 446"/>
                  <a:gd name="T2" fmla="*/ 366 w 426"/>
                  <a:gd name="T3" fmla="*/ 432 h 446"/>
                  <a:gd name="T4" fmla="*/ 288 w 426"/>
                  <a:gd name="T5" fmla="*/ 360 h 446"/>
                  <a:gd name="T6" fmla="*/ 102 w 426"/>
                  <a:gd name="T7" fmla="*/ 78 h 446"/>
                  <a:gd name="T8" fmla="*/ 54 w 426"/>
                  <a:gd name="T9" fmla="*/ 18 h 446"/>
                  <a:gd name="T10" fmla="*/ 0 w 426"/>
                  <a:gd name="T11" fmla="*/ 0 h 4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6" h="446">
                    <a:moveTo>
                      <a:pt x="426" y="444"/>
                    </a:moveTo>
                    <a:cubicBezTo>
                      <a:pt x="417" y="442"/>
                      <a:pt x="389" y="446"/>
                      <a:pt x="366" y="432"/>
                    </a:cubicBezTo>
                    <a:cubicBezTo>
                      <a:pt x="343" y="418"/>
                      <a:pt x="332" y="419"/>
                      <a:pt x="288" y="360"/>
                    </a:cubicBezTo>
                    <a:cubicBezTo>
                      <a:pt x="244" y="301"/>
                      <a:pt x="141" y="135"/>
                      <a:pt x="102" y="78"/>
                    </a:cubicBezTo>
                    <a:cubicBezTo>
                      <a:pt x="63" y="21"/>
                      <a:pt x="71" y="31"/>
                      <a:pt x="54" y="18"/>
                    </a:cubicBezTo>
                    <a:cubicBezTo>
                      <a:pt x="37" y="5"/>
                      <a:pt x="11" y="4"/>
                      <a:pt x="0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12322" name="Line 64"/>
              <p:cNvSpPr>
                <a:spLocks noChangeShapeType="1"/>
              </p:cNvSpPr>
              <p:nvPr/>
            </p:nvSpPr>
            <p:spPr bwMode="auto">
              <a:xfrm>
                <a:off x="1672" y="2880"/>
                <a:ext cx="818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12323" name="Line 65"/>
              <p:cNvSpPr>
                <a:spLocks noChangeShapeType="1"/>
              </p:cNvSpPr>
              <p:nvPr/>
            </p:nvSpPr>
            <p:spPr bwMode="auto">
              <a:xfrm flipH="1">
                <a:off x="2954" y="2973"/>
                <a:ext cx="854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12324" name="Text Box 66"/>
              <p:cNvSpPr txBox="1">
                <a:spLocks noChangeArrowheads="1"/>
              </p:cNvSpPr>
              <p:nvPr/>
            </p:nvSpPr>
            <p:spPr bwMode="auto">
              <a:xfrm>
                <a:off x="1949" y="2628"/>
                <a:ext cx="26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/>
                  <a:t>G</a:t>
                </a:r>
              </a:p>
            </p:txBody>
          </p:sp>
          <p:sp>
            <p:nvSpPr>
              <p:cNvPr id="12325" name="Text Box 67"/>
              <p:cNvSpPr txBox="1">
                <a:spLocks noChangeArrowheads="1"/>
              </p:cNvSpPr>
              <p:nvPr/>
            </p:nvSpPr>
            <p:spPr bwMode="auto">
              <a:xfrm>
                <a:off x="3181" y="2713"/>
                <a:ext cx="32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/>
                  <a:t>-G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199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Reduced zone scheme</a:t>
            </a:r>
          </a:p>
        </p:txBody>
      </p:sp>
      <p:sp>
        <p:nvSpPr>
          <p:cNvPr id="13315" name="Line 1027"/>
          <p:cNvSpPr>
            <a:spLocks noChangeShapeType="1"/>
          </p:cNvSpPr>
          <p:nvPr/>
        </p:nvSpPr>
        <p:spPr bwMode="auto">
          <a:xfrm flipH="1">
            <a:off x="4376738" y="2090738"/>
            <a:ext cx="0" cy="38195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AU"/>
          </a:p>
        </p:txBody>
      </p:sp>
      <p:sp>
        <p:nvSpPr>
          <p:cNvPr id="13316" name="Rectangle 1029"/>
          <p:cNvSpPr>
            <a:spLocks noChangeArrowheads="1"/>
          </p:cNvSpPr>
          <p:nvPr/>
        </p:nvSpPr>
        <p:spPr bwMode="auto">
          <a:xfrm>
            <a:off x="3705225" y="2090738"/>
            <a:ext cx="1344613" cy="38179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3317" name="Text Box 1034"/>
          <p:cNvSpPr txBox="1">
            <a:spLocks noChangeArrowheads="1"/>
          </p:cNvSpPr>
          <p:nvPr/>
        </p:nvSpPr>
        <p:spPr bwMode="auto">
          <a:xfrm>
            <a:off x="4740275" y="5824538"/>
            <a:ext cx="604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>
                <a:latin typeface="Symbol" pitchFamily="18" charset="2"/>
              </a:rPr>
              <a:t>p</a:t>
            </a:r>
            <a:r>
              <a:rPr lang="en-US" altLang="en-US"/>
              <a:t>/a</a:t>
            </a:r>
            <a:endParaRPr lang="en-US" altLang="en-US">
              <a:latin typeface="Symbol" pitchFamily="18" charset="2"/>
            </a:endParaRPr>
          </a:p>
        </p:txBody>
      </p:sp>
      <p:sp>
        <p:nvSpPr>
          <p:cNvPr id="13318" name="Text Box 1035"/>
          <p:cNvSpPr txBox="1">
            <a:spLocks noChangeArrowheads="1"/>
          </p:cNvSpPr>
          <p:nvPr/>
        </p:nvSpPr>
        <p:spPr bwMode="auto">
          <a:xfrm>
            <a:off x="3341688" y="5824538"/>
            <a:ext cx="77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>
                <a:latin typeface="Symbol" pitchFamily="18" charset="2"/>
              </a:rPr>
              <a:t>-p</a:t>
            </a:r>
            <a:r>
              <a:rPr lang="en-US" altLang="en-US"/>
              <a:t>/a</a:t>
            </a:r>
            <a:endParaRPr lang="en-US" altLang="en-US">
              <a:latin typeface="Symbol" pitchFamily="18" charset="2"/>
            </a:endParaRPr>
          </a:p>
        </p:txBody>
      </p:sp>
      <p:sp>
        <p:nvSpPr>
          <p:cNvPr id="13319" name="Text Box 1038"/>
          <p:cNvSpPr txBox="1">
            <a:spLocks noChangeArrowheads="1"/>
          </p:cNvSpPr>
          <p:nvPr/>
        </p:nvSpPr>
        <p:spPr bwMode="auto">
          <a:xfrm>
            <a:off x="4137025" y="628808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/>
              <a:t>k</a:t>
            </a:r>
          </a:p>
        </p:txBody>
      </p:sp>
      <p:sp>
        <p:nvSpPr>
          <p:cNvPr id="13320" name="Text Box 1039"/>
          <p:cNvSpPr txBox="1">
            <a:spLocks noChangeArrowheads="1"/>
          </p:cNvSpPr>
          <p:nvPr/>
        </p:nvSpPr>
        <p:spPr bwMode="auto">
          <a:xfrm>
            <a:off x="3171825" y="212883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/>
              <a:t>E</a:t>
            </a:r>
          </a:p>
        </p:txBody>
      </p:sp>
      <p:sp>
        <p:nvSpPr>
          <p:cNvPr id="13321" name="Freeform 1040"/>
          <p:cNvSpPr>
            <a:spLocks/>
          </p:cNvSpPr>
          <p:nvPr/>
        </p:nvSpPr>
        <p:spPr bwMode="auto">
          <a:xfrm>
            <a:off x="4371975" y="5762625"/>
            <a:ext cx="438150" cy="57150"/>
          </a:xfrm>
          <a:custGeom>
            <a:avLst/>
            <a:gdLst>
              <a:gd name="T0" fmla="*/ 0 w 276"/>
              <a:gd name="T1" fmla="*/ 57150 h 36"/>
              <a:gd name="T2" fmla="*/ 171450 w 276"/>
              <a:gd name="T3" fmla="*/ 38100 h 36"/>
              <a:gd name="T4" fmla="*/ 438150 w 276"/>
              <a:gd name="T5" fmla="*/ 0 h 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76" h="36">
                <a:moveTo>
                  <a:pt x="0" y="36"/>
                </a:moveTo>
                <a:cubicBezTo>
                  <a:pt x="31" y="33"/>
                  <a:pt x="62" y="30"/>
                  <a:pt x="108" y="24"/>
                </a:cubicBezTo>
                <a:cubicBezTo>
                  <a:pt x="154" y="18"/>
                  <a:pt x="272" y="4"/>
                  <a:pt x="276" y="0"/>
                </a:cubicBez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FFFF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13322" name="Freeform 1041"/>
          <p:cNvSpPr>
            <a:spLocks/>
          </p:cNvSpPr>
          <p:nvPr/>
        </p:nvSpPr>
        <p:spPr bwMode="auto">
          <a:xfrm>
            <a:off x="3714750" y="5786438"/>
            <a:ext cx="1319213" cy="115887"/>
          </a:xfrm>
          <a:custGeom>
            <a:avLst/>
            <a:gdLst>
              <a:gd name="T0" fmla="*/ 0 w 831"/>
              <a:gd name="T1" fmla="*/ 23812 h 73"/>
              <a:gd name="T2" fmla="*/ 195263 w 831"/>
              <a:gd name="T3" fmla="*/ 38100 h 73"/>
              <a:gd name="T4" fmla="*/ 366713 w 831"/>
              <a:gd name="T5" fmla="*/ 85725 h 73"/>
              <a:gd name="T6" fmla="*/ 647700 w 831"/>
              <a:gd name="T7" fmla="*/ 109537 h 73"/>
              <a:gd name="T8" fmla="*/ 881063 w 831"/>
              <a:gd name="T9" fmla="*/ 104775 h 73"/>
              <a:gd name="T10" fmla="*/ 1109663 w 831"/>
              <a:gd name="T11" fmla="*/ 38100 h 73"/>
              <a:gd name="T12" fmla="*/ 1319213 w 831"/>
              <a:gd name="T13" fmla="*/ 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31" h="73">
                <a:moveTo>
                  <a:pt x="0" y="15"/>
                </a:moveTo>
                <a:cubicBezTo>
                  <a:pt x="21" y="16"/>
                  <a:pt x="85" y="18"/>
                  <a:pt x="123" y="24"/>
                </a:cubicBezTo>
                <a:cubicBezTo>
                  <a:pt x="161" y="30"/>
                  <a:pt x="184" y="47"/>
                  <a:pt x="231" y="54"/>
                </a:cubicBezTo>
                <a:cubicBezTo>
                  <a:pt x="278" y="61"/>
                  <a:pt x="354" y="67"/>
                  <a:pt x="408" y="69"/>
                </a:cubicBezTo>
                <a:cubicBezTo>
                  <a:pt x="462" y="71"/>
                  <a:pt x="507" y="73"/>
                  <a:pt x="555" y="66"/>
                </a:cubicBezTo>
                <a:cubicBezTo>
                  <a:pt x="603" y="59"/>
                  <a:pt x="653" y="35"/>
                  <a:pt x="699" y="24"/>
                </a:cubicBezTo>
                <a:cubicBezTo>
                  <a:pt x="745" y="13"/>
                  <a:pt x="804" y="5"/>
                  <a:pt x="831" y="0"/>
                </a:cubicBezTo>
              </a:path>
            </a:pathLst>
          </a:custGeom>
          <a:noFill/>
          <a:ln w="28575" cap="flat" cmpd="sng">
            <a:solidFill>
              <a:srgbClr val="FFFF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AU"/>
          </a:p>
        </p:txBody>
      </p:sp>
      <p:grpSp>
        <p:nvGrpSpPr>
          <p:cNvPr id="13323" name="Group 1069"/>
          <p:cNvGrpSpPr>
            <a:grpSpLocks/>
          </p:cNvGrpSpPr>
          <p:nvPr/>
        </p:nvGrpSpPr>
        <p:grpSpPr bwMode="auto">
          <a:xfrm>
            <a:off x="3695700" y="5265738"/>
            <a:ext cx="1344613" cy="388937"/>
            <a:chOff x="2328" y="3317"/>
            <a:chExt cx="847" cy="245"/>
          </a:xfrm>
        </p:grpSpPr>
        <p:sp>
          <p:nvSpPr>
            <p:cNvPr id="13330" name="Freeform 1050"/>
            <p:cNvSpPr>
              <a:spLocks/>
            </p:cNvSpPr>
            <p:nvPr/>
          </p:nvSpPr>
          <p:spPr bwMode="auto">
            <a:xfrm>
              <a:off x="2749" y="3317"/>
              <a:ext cx="426" cy="245"/>
            </a:xfrm>
            <a:custGeom>
              <a:avLst/>
              <a:gdLst>
                <a:gd name="T0" fmla="*/ 426 w 426"/>
                <a:gd name="T1" fmla="*/ 240 h 245"/>
                <a:gd name="T2" fmla="*/ 384 w 426"/>
                <a:gd name="T3" fmla="*/ 240 h 245"/>
                <a:gd name="T4" fmla="*/ 306 w 426"/>
                <a:gd name="T5" fmla="*/ 210 h 245"/>
                <a:gd name="T6" fmla="*/ 126 w 426"/>
                <a:gd name="T7" fmla="*/ 60 h 245"/>
                <a:gd name="T8" fmla="*/ 60 w 426"/>
                <a:gd name="T9" fmla="*/ 12 h 245"/>
                <a:gd name="T10" fmla="*/ 0 w 426"/>
                <a:gd name="T11" fmla="*/ 0 h 2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6" h="245">
                  <a:moveTo>
                    <a:pt x="426" y="240"/>
                  </a:moveTo>
                  <a:cubicBezTo>
                    <a:pt x="418" y="240"/>
                    <a:pt x="404" y="245"/>
                    <a:pt x="384" y="240"/>
                  </a:cubicBezTo>
                  <a:cubicBezTo>
                    <a:pt x="364" y="235"/>
                    <a:pt x="349" y="240"/>
                    <a:pt x="306" y="210"/>
                  </a:cubicBezTo>
                  <a:cubicBezTo>
                    <a:pt x="263" y="180"/>
                    <a:pt x="167" y="93"/>
                    <a:pt x="126" y="60"/>
                  </a:cubicBezTo>
                  <a:cubicBezTo>
                    <a:pt x="85" y="27"/>
                    <a:pt x="81" y="22"/>
                    <a:pt x="60" y="12"/>
                  </a:cubicBezTo>
                  <a:cubicBezTo>
                    <a:pt x="39" y="2"/>
                    <a:pt x="12" y="2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AU"/>
            </a:p>
          </p:txBody>
        </p:sp>
        <p:sp>
          <p:nvSpPr>
            <p:cNvPr id="13331" name="Freeform 1051"/>
            <p:cNvSpPr>
              <a:spLocks/>
            </p:cNvSpPr>
            <p:nvPr/>
          </p:nvSpPr>
          <p:spPr bwMode="auto">
            <a:xfrm>
              <a:off x="2328" y="3317"/>
              <a:ext cx="431" cy="245"/>
            </a:xfrm>
            <a:custGeom>
              <a:avLst/>
              <a:gdLst>
                <a:gd name="T0" fmla="*/ 0 w 431"/>
                <a:gd name="T1" fmla="*/ 241 h 245"/>
                <a:gd name="T2" fmla="*/ 47 w 431"/>
                <a:gd name="T3" fmla="*/ 240 h 245"/>
                <a:gd name="T4" fmla="*/ 125 w 431"/>
                <a:gd name="T5" fmla="*/ 210 h 245"/>
                <a:gd name="T6" fmla="*/ 305 w 431"/>
                <a:gd name="T7" fmla="*/ 60 h 245"/>
                <a:gd name="T8" fmla="*/ 371 w 431"/>
                <a:gd name="T9" fmla="*/ 12 h 245"/>
                <a:gd name="T10" fmla="*/ 431 w 431"/>
                <a:gd name="T11" fmla="*/ 0 h 2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1" h="245">
                  <a:moveTo>
                    <a:pt x="0" y="241"/>
                  </a:moveTo>
                  <a:cubicBezTo>
                    <a:pt x="9" y="241"/>
                    <a:pt x="26" y="245"/>
                    <a:pt x="47" y="240"/>
                  </a:cubicBezTo>
                  <a:cubicBezTo>
                    <a:pt x="68" y="235"/>
                    <a:pt x="82" y="240"/>
                    <a:pt x="125" y="210"/>
                  </a:cubicBezTo>
                  <a:cubicBezTo>
                    <a:pt x="168" y="180"/>
                    <a:pt x="264" y="93"/>
                    <a:pt x="305" y="60"/>
                  </a:cubicBezTo>
                  <a:cubicBezTo>
                    <a:pt x="346" y="27"/>
                    <a:pt x="350" y="22"/>
                    <a:pt x="371" y="12"/>
                  </a:cubicBezTo>
                  <a:cubicBezTo>
                    <a:pt x="392" y="2"/>
                    <a:pt x="419" y="2"/>
                    <a:pt x="431" y="0"/>
                  </a:cubicBezTo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AU"/>
            </a:p>
          </p:txBody>
        </p:sp>
      </p:grpSp>
      <p:grpSp>
        <p:nvGrpSpPr>
          <p:cNvPr id="13324" name="Group 1067"/>
          <p:cNvGrpSpPr>
            <a:grpSpLocks/>
          </p:cNvGrpSpPr>
          <p:nvPr/>
        </p:nvGrpSpPr>
        <p:grpSpPr bwMode="auto">
          <a:xfrm>
            <a:off x="3711575" y="3000375"/>
            <a:ext cx="1344613" cy="909638"/>
            <a:chOff x="2338" y="1890"/>
            <a:chExt cx="847" cy="573"/>
          </a:xfrm>
        </p:grpSpPr>
        <p:sp>
          <p:nvSpPr>
            <p:cNvPr id="13328" name="Freeform 1053"/>
            <p:cNvSpPr>
              <a:spLocks/>
            </p:cNvSpPr>
            <p:nvPr/>
          </p:nvSpPr>
          <p:spPr bwMode="auto">
            <a:xfrm>
              <a:off x="2748" y="1890"/>
              <a:ext cx="437" cy="573"/>
            </a:xfrm>
            <a:custGeom>
              <a:avLst/>
              <a:gdLst>
                <a:gd name="T0" fmla="*/ 437 w 437"/>
                <a:gd name="T1" fmla="*/ 573 h 573"/>
                <a:gd name="T2" fmla="*/ 385 w 437"/>
                <a:gd name="T3" fmla="*/ 549 h 573"/>
                <a:gd name="T4" fmla="*/ 307 w 437"/>
                <a:gd name="T5" fmla="*/ 459 h 573"/>
                <a:gd name="T6" fmla="*/ 193 w 437"/>
                <a:gd name="T7" fmla="*/ 231 h 573"/>
                <a:gd name="T8" fmla="*/ 108 w 437"/>
                <a:gd name="T9" fmla="*/ 48 h 573"/>
                <a:gd name="T10" fmla="*/ 0 w 437"/>
                <a:gd name="T11" fmla="*/ 0 h 5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7" h="573">
                  <a:moveTo>
                    <a:pt x="437" y="573"/>
                  </a:moveTo>
                  <a:cubicBezTo>
                    <a:pt x="428" y="569"/>
                    <a:pt x="407" y="568"/>
                    <a:pt x="385" y="549"/>
                  </a:cubicBezTo>
                  <a:cubicBezTo>
                    <a:pt x="363" y="530"/>
                    <a:pt x="339" y="512"/>
                    <a:pt x="307" y="459"/>
                  </a:cubicBezTo>
                  <a:cubicBezTo>
                    <a:pt x="275" y="406"/>
                    <a:pt x="226" y="299"/>
                    <a:pt x="193" y="231"/>
                  </a:cubicBezTo>
                  <a:cubicBezTo>
                    <a:pt x="160" y="163"/>
                    <a:pt x="140" y="87"/>
                    <a:pt x="108" y="48"/>
                  </a:cubicBezTo>
                  <a:cubicBezTo>
                    <a:pt x="76" y="9"/>
                    <a:pt x="22" y="10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AU"/>
            </a:p>
          </p:txBody>
        </p:sp>
        <p:sp>
          <p:nvSpPr>
            <p:cNvPr id="13329" name="Freeform 1057"/>
            <p:cNvSpPr>
              <a:spLocks/>
            </p:cNvSpPr>
            <p:nvPr/>
          </p:nvSpPr>
          <p:spPr bwMode="auto">
            <a:xfrm>
              <a:off x="2338" y="1890"/>
              <a:ext cx="434" cy="573"/>
            </a:xfrm>
            <a:custGeom>
              <a:avLst/>
              <a:gdLst>
                <a:gd name="T0" fmla="*/ 0 w 434"/>
                <a:gd name="T1" fmla="*/ 573 h 573"/>
                <a:gd name="T2" fmla="*/ 52 w 434"/>
                <a:gd name="T3" fmla="*/ 549 h 573"/>
                <a:gd name="T4" fmla="*/ 130 w 434"/>
                <a:gd name="T5" fmla="*/ 459 h 573"/>
                <a:gd name="T6" fmla="*/ 244 w 434"/>
                <a:gd name="T7" fmla="*/ 231 h 573"/>
                <a:gd name="T8" fmla="*/ 320 w 434"/>
                <a:gd name="T9" fmla="*/ 48 h 573"/>
                <a:gd name="T10" fmla="*/ 434 w 434"/>
                <a:gd name="T11" fmla="*/ 0 h 5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4" h="573">
                  <a:moveTo>
                    <a:pt x="0" y="573"/>
                  </a:moveTo>
                  <a:cubicBezTo>
                    <a:pt x="9" y="569"/>
                    <a:pt x="30" y="568"/>
                    <a:pt x="52" y="549"/>
                  </a:cubicBezTo>
                  <a:cubicBezTo>
                    <a:pt x="74" y="530"/>
                    <a:pt x="98" y="512"/>
                    <a:pt x="130" y="459"/>
                  </a:cubicBezTo>
                  <a:cubicBezTo>
                    <a:pt x="162" y="406"/>
                    <a:pt x="212" y="300"/>
                    <a:pt x="244" y="231"/>
                  </a:cubicBezTo>
                  <a:cubicBezTo>
                    <a:pt x="276" y="162"/>
                    <a:pt x="288" y="86"/>
                    <a:pt x="320" y="48"/>
                  </a:cubicBezTo>
                  <a:cubicBezTo>
                    <a:pt x="352" y="10"/>
                    <a:pt x="410" y="10"/>
                    <a:pt x="434" y="0"/>
                  </a:cubicBezTo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AU"/>
            </a:p>
          </p:txBody>
        </p:sp>
      </p:grpSp>
      <p:grpSp>
        <p:nvGrpSpPr>
          <p:cNvPr id="13325" name="Group 1068"/>
          <p:cNvGrpSpPr>
            <a:grpSpLocks/>
          </p:cNvGrpSpPr>
          <p:nvPr/>
        </p:nvGrpSpPr>
        <p:grpSpPr bwMode="auto">
          <a:xfrm>
            <a:off x="3713163" y="4289425"/>
            <a:ext cx="1339850" cy="708025"/>
            <a:chOff x="2339" y="2702"/>
            <a:chExt cx="844" cy="446"/>
          </a:xfrm>
        </p:grpSpPr>
        <p:sp>
          <p:nvSpPr>
            <p:cNvPr id="13326" name="Freeform 1061"/>
            <p:cNvSpPr>
              <a:spLocks/>
            </p:cNvSpPr>
            <p:nvPr/>
          </p:nvSpPr>
          <p:spPr bwMode="auto">
            <a:xfrm flipH="1">
              <a:off x="2757" y="2702"/>
              <a:ext cx="426" cy="446"/>
            </a:xfrm>
            <a:custGeom>
              <a:avLst/>
              <a:gdLst>
                <a:gd name="T0" fmla="*/ 426 w 426"/>
                <a:gd name="T1" fmla="*/ 444 h 446"/>
                <a:gd name="T2" fmla="*/ 366 w 426"/>
                <a:gd name="T3" fmla="*/ 432 h 446"/>
                <a:gd name="T4" fmla="*/ 288 w 426"/>
                <a:gd name="T5" fmla="*/ 360 h 446"/>
                <a:gd name="T6" fmla="*/ 102 w 426"/>
                <a:gd name="T7" fmla="*/ 78 h 446"/>
                <a:gd name="T8" fmla="*/ 54 w 426"/>
                <a:gd name="T9" fmla="*/ 18 h 446"/>
                <a:gd name="T10" fmla="*/ 0 w 426"/>
                <a:gd name="T11" fmla="*/ 0 h 4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6" h="446">
                  <a:moveTo>
                    <a:pt x="426" y="444"/>
                  </a:moveTo>
                  <a:cubicBezTo>
                    <a:pt x="417" y="442"/>
                    <a:pt x="389" y="446"/>
                    <a:pt x="366" y="432"/>
                  </a:cubicBezTo>
                  <a:cubicBezTo>
                    <a:pt x="343" y="418"/>
                    <a:pt x="332" y="419"/>
                    <a:pt x="288" y="360"/>
                  </a:cubicBezTo>
                  <a:cubicBezTo>
                    <a:pt x="244" y="301"/>
                    <a:pt x="141" y="135"/>
                    <a:pt x="102" y="78"/>
                  </a:cubicBezTo>
                  <a:cubicBezTo>
                    <a:pt x="63" y="21"/>
                    <a:pt x="71" y="31"/>
                    <a:pt x="54" y="18"/>
                  </a:cubicBezTo>
                  <a:cubicBezTo>
                    <a:pt x="37" y="5"/>
                    <a:pt x="11" y="4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AU"/>
            </a:p>
          </p:txBody>
        </p:sp>
        <p:sp>
          <p:nvSpPr>
            <p:cNvPr id="13327" name="Freeform 1062"/>
            <p:cNvSpPr>
              <a:spLocks/>
            </p:cNvSpPr>
            <p:nvPr/>
          </p:nvSpPr>
          <p:spPr bwMode="auto">
            <a:xfrm>
              <a:off x="2339" y="2702"/>
              <a:ext cx="426" cy="446"/>
            </a:xfrm>
            <a:custGeom>
              <a:avLst/>
              <a:gdLst>
                <a:gd name="T0" fmla="*/ 426 w 426"/>
                <a:gd name="T1" fmla="*/ 444 h 446"/>
                <a:gd name="T2" fmla="*/ 366 w 426"/>
                <a:gd name="T3" fmla="*/ 432 h 446"/>
                <a:gd name="T4" fmla="*/ 288 w 426"/>
                <a:gd name="T5" fmla="*/ 360 h 446"/>
                <a:gd name="T6" fmla="*/ 102 w 426"/>
                <a:gd name="T7" fmla="*/ 78 h 446"/>
                <a:gd name="T8" fmla="*/ 54 w 426"/>
                <a:gd name="T9" fmla="*/ 18 h 446"/>
                <a:gd name="T10" fmla="*/ 0 w 426"/>
                <a:gd name="T11" fmla="*/ 0 h 4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6" h="446">
                  <a:moveTo>
                    <a:pt x="426" y="444"/>
                  </a:moveTo>
                  <a:cubicBezTo>
                    <a:pt x="417" y="442"/>
                    <a:pt x="389" y="446"/>
                    <a:pt x="366" y="432"/>
                  </a:cubicBezTo>
                  <a:cubicBezTo>
                    <a:pt x="343" y="418"/>
                    <a:pt x="332" y="419"/>
                    <a:pt x="288" y="360"/>
                  </a:cubicBezTo>
                  <a:cubicBezTo>
                    <a:pt x="244" y="301"/>
                    <a:pt x="141" y="135"/>
                    <a:pt x="102" y="78"/>
                  </a:cubicBezTo>
                  <a:cubicBezTo>
                    <a:pt x="63" y="21"/>
                    <a:pt x="71" y="31"/>
                    <a:pt x="54" y="18"/>
                  </a:cubicBezTo>
                  <a:cubicBezTo>
                    <a:pt x="37" y="5"/>
                    <a:pt x="11" y="4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894643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Periodic zone scheme</a:t>
            </a:r>
          </a:p>
        </p:txBody>
      </p:sp>
      <p:sp>
        <p:nvSpPr>
          <p:cNvPr id="14339" name="Text Box 10"/>
          <p:cNvSpPr txBox="1">
            <a:spLocks noChangeArrowheads="1"/>
          </p:cNvSpPr>
          <p:nvPr/>
        </p:nvSpPr>
        <p:spPr bwMode="auto">
          <a:xfrm>
            <a:off x="4740275" y="5824538"/>
            <a:ext cx="604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>
                <a:latin typeface="Symbol" pitchFamily="18" charset="2"/>
              </a:rPr>
              <a:t>p</a:t>
            </a:r>
            <a:r>
              <a:rPr lang="en-US" altLang="en-US"/>
              <a:t>/a</a:t>
            </a:r>
            <a:endParaRPr lang="en-US" altLang="en-US">
              <a:latin typeface="Symbol" pitchFamily="18" charset="2"/>
            </a:endParaRPr>
          </a:p>
        </p:txBody>
      </p:sp>
      <p:sp>
        <p:nvSpPr>
          <p:cNvPr id="14340" name="Text Box 11"/>
          <p:cNvSpPr txBox="1">
            <a:spLocks noChangeArrowheads="1"/>
          </p:cNvSpPr>
          <p:nvPr/>
        </p:nvSpPr>
        <p:spPr bwMode="auto">
          <a:xfrm>
            <a:off x="3341688" y="5824538"/>
            <a:ext cx="77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>
                <a:latin typeface="Symbol" pitchFamily="18" charset="2"/>
              </a:rPr>
              <a:t>-p</a:t>
            </a:r>
            <a:r>
              <a:rPr lang="en-US" altLang="en-US"/>
              <a:t>/a</a:t>
            </a:r>
            <a:endParaRPr lang="en-US" altLang="en-US">
              <a:latin typeface="Symbol" pitchFamily="18" charset="2"/>
            </a:endParaRPr>
          </a:p>
        </p:txBody>
      </p:sp>
      <p:sp>
        <p:nvSpPr>
          <p:cNvPr id="14341" name="Text Box 12"/>
          <p:cNvSpPr txBox="1">
            <a:spLocks noChangeArrowheads="1"/>
          </p:cNvSpPr>
          <p:nvPr/>
        </p:nvSpPr>
        <p:spPr bwMode="auto">
          <a:xfrm>
            <a:off x="5953125" y="5824538"/>
            <a:ext cx="757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>
                <a:latin typeface="Symbol" pitchFamily="18" charset="2"/>
              </a:rPr>
              <a:t>3p</a:t>
            </a:r>
            <a:r>
              <a:rPr lang="en-US" altLang="en-US"/>
              <a:t>/a</a:t>
            </a:r>
            <a:endParaRPr lang="en-US" altLang="en-US">
              <a:latin typeface="Symbol" pitchFamily="18" charset="2"/>
            </a:endParaRPr>
          </a:p>
        </p:txBody>
      </p:sp>
      <p:sp>
        <p:nvSpPr>
          <p:cNvPr id="14342" name="Text Box 13"/>
          <p:cNvSpPr txBox="1">
            <a:spLocks noChangeArrowheads="1"/>
          </p:cNvSpPr>
          <p:nvPr/>
        </p:nvSpPr>
        <p:spPr bwMode="auto">
          <a:xfrm>
            <a:off x="1922463" y="5824538"/>
            <a:ext cx="923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>
                <a:latin typeface="Symbol" pitchFamily="18" charset="2"/>
              </a:rPr>
              <a:t>-3p</a:t>
            </a:r>
            <a:r>
              <a:rPr lang="en-US" altLang="en-US"/>
              <a:t>/a</a:t>
            </a:r>
            <a:endParaRPr lang="en-US" altLang="en-US">
              <a:latin typeface="Symbol" pitchFamily="18" charset="2"/>
            </a:endParaRPr>
          </a:p>
        </p:txBody>
      </p:sp>
      <p:sp>
        <p:nvSpPr>
          <p:cNvPr id="14343" name="Text Box 14"/>
          <p:cNvSpPr txBox="1">
            <a:spLocks noChangeArrowheads="1"/>
          </p:cNvSpPr>
          <p:nvPr/>
        </p:nvSpPr>
        <p:spPr bwMode="auto">
          <a:xfrm>
            <a:off x="4137025" y="628808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/>
              <a:t>k</a:t>
            </a:r>
          </a:p>
        </p:txBody>
      </p:sp>
      <p:sp>
        <p:nvSpPr>
          <p:cNvPr id="14344" name="Text Box 15"/>
          <p:cNvSpPr txBox="1">
            <a:spLocks noChangeArrowheads="1"/>
          </p:cNvSpPr>
          <p:nvPr/>
        </p:nvSpPr>
        <p:spPr bwMode="auto">
          <a:xfrm>
            <a:off x="1851025" y="2009775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/>
              <a:t>E</a:t>
            </a:r>
          </a:p>
        </p:txBody>
      </p:sp>
      <p:sp>
        <p:nvSpPr>
          <p:cNvPr id="14345" name="Line 3"/>
          <p:cNvSpPr>
            <a:spLocks noChangeShapeType="1"/>
          </p:cNvSpPr>
          <p:nvPr/>
        </p:nvSpPr>
        <p:spPr bwMode="auto">
          <a:xfrm flipH="1">
            <a:off x="4376738" y="2090738"/>
            <a:ext cx="0" cy="38195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AU"/>
          </a:p>
        </p:txBody>
      </p:sp>
      <p:sp>
        <p:nvSpPr>
          <p:cNvPr id="14346" name="Rectangle 5"/>
          <p:cNvSpPr>
            <a:spLocks noChangeArrowheads="1"/>
          </p:cNvSpPr>
          <p:nvPr/>
        </p:nvSpPr>
        <p:spPr bwMode="auto">
          <a:xfrm>
            <a:off x="2357438" y="2090738"/>
            <a:ext cx="4013200" cy="38179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4347" name="Line 6"/>
          <p:cNvSpPr>
            <a:spLocks noChangeShapeType="1"/>
          </p:cNvSpPr>
          <p:nvPr/>
        </p:nvSpPr>
        <p:spPr bwMode="auto">
          <a:xfrm>
            <a:off x="3725863" y="2090738"/>
            <a:ext cx="0" cy="3817937"/>
          </a:xfrm>
          <a:prstGeom prst="line">
            <a:avLst/>
          </a:prstGeom>
          <a:noFill/>
          <a:ln w="9525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14348" name="Line 7"/>
          <p:cNvSpPr>
            <a:spLocks noChangeShapeType="1"/>
          </p:cNvSpPr>
          <p:nvPr/>
        </p:nvSpPr>
        <p:spPr bwMode="auto">
          <a:xfrm>
            <a:off x="5030788" y="2090738"/>
            <a:ext cx="0" cy="3817937"/>
          </a:xfrm>
          <a:prstGeom prst="line">
            <a:avLst/>
          </a:prstGeom>
          <a:noFill/>
          <a:ln w="9525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14349" name="Freeform 16"/>
          <p:cNvSpPr>
            <a:spLocks/>
          </p:cNvSpPr>
          <p:nvPr/>
        </p:nvSpPr>
        <p:spPr bwMode="auto">
          <a:xfrm>
            <a:off x="4371975" y="5762625"/>
            <a:ext cx="438150" cy="57150"/>
          </a:xfrm>
          <a:custGeom>
            <a:avLst/>
            <a:gdLst>
              <a:gd name="T0" fmla="*/ 0 w 276"/>
              <a:gd name="T1" fmla="*/ 57150 h 36"/>
              <a:gd name="T2" fmla="*/ 171450 w 276"/>
              <a:gd name="T3" fmla="*/ 38100 h 36"/>
              <a:gd name="T4" fmla="*/ 438150 w 276"/>
              <a:gd name="T5" fmla="*/ 0 h 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76" h="36">
                <a:moveTo>
                  <a:pt x="0" y="36"/>
                </a:moveTo>
                <a:cubicBezTo>
                  <a:pt x="31" y="33"/>
                  <a:pt x="62" y="30"/>
                  <a:pt x="108" y="24"/>
                </a:cubicBezTo>
                <a:cubicBezTo>
                  <a:pt x="154" y="18"/>
                  <a:pt x="272" y="4"/>
                  <a:pt x="276" y="0"/>
                </a:cubicBez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FFFF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14350" name="Freeform 17"/>
          <p:cNvSpPr>
            <a:spLocks/>
          </p:cNvSpPr>
          <p:nvPr/>
        </p:nvSpPr>
        <p:spPr bwMode="auto">
          <a:xfrm>
            <a:off x="3729038" y="5786438"/>
            <a:ext cx="1304925" cy="115887"/>
          </a:xfrm>
          <a:custGeom>
            <a:avLst/>
            <a:gdLst>
              <a:gd name="T0" fmla="*/ 0 w 822"/>
              <a:gd name="T1" fmla="*/ 19050 h 73"/>
              <a:gd name="T2" fmla="*/ 180975 w 822"/>
              <a:gd name="T3" fmla="*/ 38100 h 73"/>
              <a:gd name="T4" fmla="*/ 352425 w 822"/>
              <a:gd name="T5" fmla="*/ 85725 h 73"/>
              <a:gd name="T6" fmla="*/ 633413 w 822"/>
              <a:gd name="T7" fmla="*/ 109537 h 73"/>
              <a:gd name="T8" fmla="*/ 866775 w 822"/>
              <a:gd name="T9" fmla="*/ 104775 h 73"/>
              <a:gd name="T10" fmla="*/ 1095375 w 822"/>
              <a:gd name="T11" fmla="*/ 38100 h 73"/>
              <a:gd name="T12" fmla="*/ 1304925 w 822"/>
              <a:gd name="T13" fmla="*/ 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22" h="73">
                <a:moveTo>
                  <a:pt x="0" y="12"/>
                </a:moveTo>
                <a:cubicBezTo>
                  <a:pt x="19" y="14"/>
                  <a:pt x="77" y="17"/>
                  <a:pt x="114" y="24"/>
                </a:cubicBezTo>
                <a:cubicBezTo>
                  <a:pt x="151" y="31"/>
                  <a:pt x="175" y="47"/>
                  <a:pt x="222" y="54"/>
                </a:cubicBezTo>
                <a:cubicBezTo>
                  <a:pt x="269" y="61"/>
                  <a:pt x="345" y="67"/>
                  <a:pt x="399" y="69"/>
                </a:cubicBezTo>
                <a:cubicBezTo>
                  <a:pt x="453" y="71"/>
                  <a:pt x="498" y="73"/>
                  <a:pt x="546" y="66"/>
                </a:cubicBezTo>
                <a:cubicBezTo>
                  <a:pt x="594" y="59"/>
                  <a:pt x="644" y="35"/>
                  <a:pt x="690" y="24"/>
                </a:cubicBezTo>
                <a:cubicBezTo>
                  <a:pt x="736" y="13"/>
                  <a:pt x="795" y="5"/>
                  <a:pt x="822" y="0"/>
                </a:cubicBezTo>
              </a:path>
            </a:pathLst>
          </a:custGeom>
          <a:noFill/>
          <a:ln w="28575" cap="flat" cmpd="sng">
            <a:solidFill>
              <a:srgbClr val="FFFF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AU"/>
          </a:p>
        </p:txBody>
      </p:sp>
      <p:sp>
        <p:nvSpPr>
          <p:cNvPr id="14351" name="Line 18"/>
          <p:cNvSpPr>
            <a:spLocks noChangeShapeType="1"/>
          </p:cNvSpPr>
          <p:nvPr/>
        </p:nvSpPr>
        <p:spPr bwMode="auto">
          <a:xfrm>
            <a:off x="5681663" y="2108200"/>
            <a:ext cx="0" cy="3817938"/>
          </a:xfrm>
          <a:prstGeom prst="line">
            <a:avLst/>
          </a:prstGeom>
          <a:noFill/>
          <a:ln w="9525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14352" name="Line 19"/>
          <p:cNvSpPr>
            <a:spLocks noChangeShapeType="1"/>
          </p:cNvSpPr>
          <p:nvPr/>
        </p:nvSpPr>
        <p:spPr bwMode="auto">
          <a:xfrm>
            <a:off x="3055938" y="2092325"/>
            <a:ext cx="0" cy="3817938"/>
          </a:xfrm>
          <a:prstGeom prst="line">
            <a:avLst/>
          </a:prstGeom>
          <a:noFill/>
          <a:ln w="9525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AU"/>
          </a:p>
        </p:txBody>
      </p:sp>
      <p:grpSp>
        <p:nvGrpSpPr>
          <p:cNvPr id="14353" name="Group 30"/>
          <p:cNvGrpSpPr>
            <a:grpSpLocks/>
          </p:cNvGrpSpPr>
          <p:nvPr/>
        </p:nvGrpSpPr>
        <p:grpSpPr bwMode="auto">
          <a:xfrm>
            <a:off x="3695700" y="5265738"/>
            <a:ext cx="1344613" cy="388937"/>
            <a:chOff x="2328" y="3317"/>
            <a:chExt cx="847" cy="245"/>
          </a:xfrm>
        </p:grpSpPr>
        <p:sp>
          <p:nvSpPr>
            <p:cNvPr id="14381" name="Freeform 31"/>
            <p:cNvSpPr>
              <a:spLocks/>
            </p:cNvSpPr>
            <p:nvPr/>
          </p:nvSpPr>
          <p:spPr bwMode="auto">
            <a:xfrm>
              <a:off x="2749" y="3317"/>
              <a:ext cx="426" cy="245"/>
            </a:xfrm>
            <a:custGeom>
              <a:avLst/>
              <a:gdLst>
                <a:gd name="T0" fmla="*/ 426 w 426"/>
                <a:gd name="T1" fmla="*/ 240 h 245"/>
                <a:gd name="T2" fmla="*/ 384 w 426"/>
                <a:gd name="T3" fmla="*/ 240 h 245"/>
                <a:gd name="T4" fmla="*/ 306 w 426"/>
                <a:gd name="T5" fmla="*/ 210 h 245"/>
                <a:gd name="T6" fmla="*/ 126 w 426"/>
                <a:gd name="T7" fmla="*/ 60 h 245"/>
                <a:gd name="T8" fmla="*/ 60 w 426"/>
                <a:gd name="T9" fmla="*/ 12 h 245"/>
                <a:gd name="T10" fmla="*/ 0 w 426"/>
                <a:gd name="T11" fmla="*/ 0 h 2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6" h="245">
                  <a:moveTo>
                    <a:pt x="426" y="240"/>
                  </a:moveTo>
                  <a:cubicBezTo>
                    <a:pt x="418" y="240"/>
                    <a:pt x="404" y="245"/>
                    <a:pt x="384" y="240"/>
                  </a:cubicBezTo>
                  <a:cubicBezTo>
                    <a:pt x="364" y="235"/>
                    <a:pt x="349" y="240"/>
                    <a:pt x="306" y="210"/>
                  </a:cubicBezTo>
                  <a:cubicBezTo>
                    <a:pt x="263" y="180"/>
                    <a:pt x="167" y="93"/>
                    <a:pt x="126" y="60"/>
                  </a:cubicBezTo>
                  <a:cubicBezTo>
                    <a:pt x="85" y="27"/>
                    <a:pt x="81" y="22"/>
                    <a:pt x="60" y="12"/>
                  </a:cubicBezTo>
                  <a:cubicBezTo>
                    <a:pt x="39" y="2"/>
                    <a:pt x="12" y="2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AU"/>
            </a:p>
          </p:txBody>
        </p:sp>
        <p:sp>
          <p:nvSpPr>
            <p:cNvPr id="14382" name="Freeform 32"/>
            <p:cNvSpPr>
              <a:spLocks/>
            </p:cNvSpPr>
            <p:nvPr/>
          </p:nvSpPr>
          <p:spPr bwMode="auto">
            <a:xfrm>
              <a:off x="2328" y="3317"/>
              <a:ext cx="431" cy="245"/>
            </a:xfrm>
            <a:custGeom>
              <a:avLst/>
              <a:gdLst>
                <a:gd name="T0" fmla="*/ 0 w 431"/>
                <a:gd name="T1" fmla="*/ 241 h 245"/>
                <a:gd name="T2" fmla="*/ 47 w 431"/>
                <a:gd name="T3" fmla="*/ 240 h 245"/>
                <a:gd name="T4" fmla="*/ 125 w 431"/>
                <a:gd name="T5" fmla="*/ 210 h 245"/>
                <a:gd name="T6" fmla="*/ 305 w 431"/>
                <a:gd name="T7" fmla="*/ 60 h 245"/>
                <a:gd name="T8" fmla="*/ 371 w 431"/>
                <a:gd name="T9" fmla="*/ 12 h 245"/>
                <a:gd name="T10" fmla="*/ 431 w 431"/>
                <a:gd name="T11" fmla="*/ 0 h 2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1" h="245">
                  <a:moveTo>
                    <a:pt x="0" y="241"/>
                  </a:moveTo>
                  <a:cubicBezTo>
                    <a:pt x="9" y="241"/>
                    <a:pt x="26" y="245"/>
                    <a:pt x="47" y="240"/>
                  </a:cubicBezTo>
                  <a:cubicBezTo>
                    <a:pt x="68" y="235"/>
                    <a:pt x="82" y="240"/>
                    <a:pt x="125" y="210"/>
                  </a:cubicBezTo>
                  <a:cubicBezTo>
                    <a:pt x="168" y="180"/>
                    <a:pt x="264" y="93"/>
                    <a:pt x="305" y="60"/>
                  </a:cubicBezTo>
                  <a:cubicBezTo>
                    <a:pt x="346" y="27"/>
                    <a:pt x="350" y="22"/>
                    <a:pt x="371" y="12"/>
                  </a:cubicBezTo>
                  <a:cubicBezTo>
                    <a:pt x="392" y="2"/>
                    <a:pt x="419" y="2"/>
                    <a:pt x="431" y="0"/>
                  </a:cubicBezTo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AU"/>
            </a:p>
          </p:txBody>
        </p:sp>
      </p:grpSp>
      <p:grpSp>
        <p:nvGrpSpPr>
          <p:cNvPr id="14354" name="Group 33"/>
          <p:cNvGrpSpPr>
            <a:grpSpLocks/>
          </p:cNvGrpSpPr>
          <p:nvPr/>
        </p:nvGrpSpPr>
        <p:grpSpPr bwMode="auto">
          <a:xfrm>
            <a:off x="3711575" y="3000375"/>
            <a:ext cx="1344613" cy="909638"/>
            <a:chOff x="2338" y="1890"/>
            <a:chExt cx="847" cy="573"/>
          </a:xfrm>
        </p:grpSpPr>
        <p:sp>
          <p:nvSpPr>
            <p:cNvPr id="14379" name="Freeform 34"/>
            <p:cNvSpPr>
              <a:spLocks/>
            </p:cNvSpPr>
            <p:nvPr/>
          </p:nvSpPr>
          <p:spPr bwMode="auto">
            <a:xfrm>
              <a:off x="2748" y="1890"/>
              <a:ext cx="437" cy="573"/>
            </a:xfrm>
            <a:custGeom>
              <a:avLst/>
              <a:gdLst>
                <a:gd name="T0" fmla="*/ 437 w 437"/>
                <a:gd name="T1" fmla="*/ 573 h 573"/>
                <a:gd name="T2" fmla="*/ 385 w 437"/>
                <a:gd name="T3" fmla="*/ 549 h 573"/>
                <a:gd name="T4" fmla="*/ 307 w 437"/>
                <a:gd name="T5" fmla="*/ 459 h 573"/>
                <a:gd name="T6" fmla="*/ 193 w 437"/>
                <a:gd name="T7" fmla="*/ 231 h 573"/>
                <a:gd name="T8" fmla="*/ 108 w 437"/>
                <a:gd name="T9" fmla="*/ 48 h 573"/>
                <a:gd name="T10" fmla="*/ 0 w 437"/>
                <a:gd name="T11" fmla="*/ 0 h 5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7" h="573">
                  <a:moveTo>
                    <a:pt x="437" y="573"/>
                  </a:moveTo>
                  <a:cubicBezTo>
                    <a:pt x="428" y="569"/>
                    <a:pt x="407" y="568"/>
                    <a:pt x="385" y="549"/>
                  </a:cubicBezTo>
                  <a:cubicBezTo>
                    <a:pt x="363" y="530"/>
                    <a:pt x="339" y="512"/>
                    <a:pt x="307" y="459"/>
                  </a:cubicBezTo>
                  <a:cubicBezTo>
                    <a:pt x="275" y="406"/>
                    <a:pt x="226" y="299"/>
                    <a:pt x="193" y="231"/>
                  </a:cubicBezTo>
                  <a:cubicBezTo>
                    <a:pt x="160" y="163"/>
                    <a:pt x="140" y="87"/>
                    <a:pt x="108" y="48"/>
                  </a:cubicBezTo>
                  <a:cubicBezTo>
                    <a:pt x="76" y="9"/>
                    <a:pt x="22" y="10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AU"/>
            </a:p>
          </p:txBody>
        </p:sp>
        <p:sp>
          <p:nvSpPr>
            <p:cNvPr id="14380" name="Freeform 35"/>
            <p:cNvSpPr>
              <a:spLocks/>
            </p:cNvSpPr>
            <p:nvPr/>
          </p:nvSpPr>
          <p:spPr bwMode="auto">
            <a:xfrm>
              <a:off x="2338" y="1890"/>
              <a:ext cx="434" cy="573"/>
            </a:xfrm>
            <a:custGeom>
              <a:avLst/>
              <a:gdLst>
                <a:gd name="T0" fmla="*/ 0 w 434"/>
                <a:gd name="T1" fmla="*/ 573 h 573"/>
                <a:gd name="T2" fmla="*/ 52 w 434"/>
                <a:gd name="T3" fmla="*/ 549 h 573"/>
                <a:gd name="T4" fmla="*/ 130 w 434"/>
                <a:gd name="T5" fmla="*/ 459 h 573"/>
                <a:gd name="T6" fmla="*/ 244 w 434"/>
                <a:gd name="T7" fmla="*/ 231 h 573"/>
                <a:gd name="T8" fmla="*/ 320 w 434"/>
                <a:gd name="T9" fmla="*/ 48 h 573"/>
                <a:gd name="T10" fmla="*/ 434 w 434"/>
                <a:gd name="T11" fmla="*/ 0 h 5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4" h="573">
                  <a:moveTo>
                    <a:pt x="0" y="573"/>
                  </a:moveTo>
                  <a:cubicBezTo>
                    <a:pt x="9" y="569"/>
                    <a:pt x="30" y="568"/>
                    <a:pt x="52" y="549"/>
                  </a:cubicBezTo>
                  <a:cubicBezTo>
                    <a:pt x="74" y="530"/>
                    <a:pt x="98" y="512"/>
                    <a:pt x="130" y="459"/>
                  </a:cubicBezTo>
                  <a:cubicBezTo>
                    <a:pt x="162" y="406"/>
                    <a:pt x="212" y="300"/>
                    <a:pt x="244" y="231"/>
                  </a:cubicBezTo>
                  <a:cubicBezTo>
                    <a:pt x="276" y="162"/>
                    <a:pt x="288" y="86"/>
                    <a:pt x="320" y="48"/>
                  </a:cubicBezTo>
                  <a:cubicBezTo>
                    <a:pt x="352" y="10"/>
                    <a:pt x="410" y="10"/>
                    <a:pt x="434" y="0"/>
                  </a:cubicBezTo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AU"/>
            </a:p>
          </p:txBody>
        </p:sp>
      </p:grpSp>
      <p:grpSp>
        <p:nvGrpSpPr>
          <p:cNvPr id="14355" name="Group 36"/>
          <p:cNvGrpSpPr>
            <a:grpSpLocks/>
          </p:cNvGrpSpPr>
          <p:nvPr/>
        </p:nvGrpSpPr>
        <p:grpSpPr bwMode="auto">
          <a:xfrm>
            <a:off x="3713163" y="4289425"/>
            <a:ext cx="1339850" cy="708025"/>
            <a:chOff x="2339" y="2702"/>
            <a:chExt cx="844" cy="446"/>
          </a:xfrm>
        </p:grpSpPr>
        <p:sp>
          <p:nvSpPr>
            <p:cNvPr id="14377" name="Freeform 37"/>
            <p:cNvSpPr>
              <a:spLocks/>
            </p:cNvSpPr>
            <p:nvPr/>
          </p:nvSpPr>
          <p:spPr bwMode="auto">
            <a:xfrm flipH="1">
              <a:off x="2757" y="2702"/>
              <a:ext cx="426" cy="446"/>
            </a:xfrm>
            <a:custGeom>
              <a:avLst/>
              <a:gdLst>
                <a:gd name="T0" fmla="*/ 426 w 426"/>
                <a:gd name="T1" fmla="*/ 444 h 446"/>
                <a:gd name="T2" fmla="*/ 366 w 426"/>
                <a:gd name="T3" fmla="*/ 432 h 446"/>
                <a:gd name="T4" fmla="*/ 288 w 426"/>
                <a:gd name="T5" fmla="*/ 360 h 446"/>
                <a:gd name="T6" fmla="*/ 102 w 426"/>
                <a:gd name="T7" fmla="*/ 78 h 446"/>
                <a:gd name="T8" fmla="*/ 54 w 426"/>
                <a:gd name="T9" fmla="*/ 18 h 446"/>
                <a:gd name="T10" fmla="*/ 0 w 426"/>
                <a:gd name="T11" fmla="*/ 0 h 4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6" h="446">
                  <a:moveTo>
                    <a:pt x="426" y="444"/>
                  </a:moveTo>
                  <a:cubicBezTo>
                    <a:pt x="417" y="442"/>
                    <a:pt x="389" y="446"/>
                    <a:pt x="366" y="432"/>
                  </a:cubicBezTo>
                  <a:cubicBezTo>
                    <a:pt x="343" y="418"/>
                    <a:pt x="332" y="419"/>
                    <a:pt x="288" y="360"/>
                  </a:cubicBezTo>
                  <a:cubicBezTo>
                    <a:pt x="244" y="301"/>
                    <a:pt x="141" y="135"/>
                    <a:pt x="102" y="78"/>
                  </a:cubicBezTo>
                  <a:cubicBezTo>
                    <a:pt x="63" y="21"/>
                    <a:pt x="71" y="31"/>
                    <a:pt x="54" y="18"/>
                  </a:cubicBezTo>
                  <a:cubicBezTo>
                    <a:pt x="37" y="5"/>
                    <a:pt x="11" y="4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AU"/>
            </a:p>
          </p:txBody>
        </p:sp>
        <p:sp>
          <p:nvSpPr>
            <p:cNvPr id="14378" name="Freeform 38"/>
            <p:cNvSpPr>
              <a:spLocks/>
            </p:cNvSpPr>
            <p:nvPr/>
          </p:nvSpPr>
          <p:spPr bwMode="auto">
            <a:xfrm>
              <a:off x="2339" y="2702"/>
              <a:ext cx="426" cy="446"/>
            </a:xfrm>
            <a:custGeom>
              <a:avLst/>
              <a:gdLst>
                <a:gd name="T0" fmla="*/ 426 w 426"/>
                <a:gd name="T1" fmla="*/ 444 h 446"/>
                <a:gd name="T2" fmla="*/ 366 w 426"/>
                <a:gd name="T3" fmla="*/ 432 h 446"/>
                <a:gd name="T4" fmla="*/ 288 w 426"/>
                <a:gd name="T5" fmla="*/ 360 h 446"/>
                <a:gd name="T6" fmla="*/ 102 w 426"/>
                <a:gd name="T7" fmla="*/ 78 h 446"/>
                <a:gd name="T8" fmla="*/ 54 w 426"/>
                <a:gd name="T9" fmla="*/ 18 h 446"/>
                <a:gd name="T10" fmla="*/ 0 w 426"/>
                <a:gd name="T11" fmla="*/ 0 h 4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6" h="446">
                  <a:moveTo>
                    <a:pt x="426" y="444"/>
                  </a:moveTo>
                  <a:cubicBezTo>
                    <a:pt x="417" y="442"/>
                    <a:pt x="389" y="446"/>
                    <a:pt x="366" y="432"/>
                  </a:cubicBezTo>
                  <a:cubicBezTo>
                    <a:pt x="343" y="418"/>
                    <a:pt x="332" y="419"/>
                    <a:pt x="288" y="360"/>
                  </a:cubicBezTo>
                  <a:cubicBezTo>
                    <a:pt x="244" y="301"/>
                    <a:pt x="141" y="135"/>
                    <a:pt x="102" y="78"/>
                  </a:cubicBezTo>
                  <a:cubicBezTo>
                    <a:pt x="63" y="21"/>
                    <a:pt x="71" y="31"/>
                    <a:pt x="54" y="18"/>
                  </a:cubicBezTo>
                  <a:cubicBezTo>
                    <a:pt x="37" y="5"/>
                    <a:pt x="11" y="4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AU"/>
            </a:p>
          </p:txBody>
        </p:sp>
      </p:grpSp>
      <p:sp>
        <p:nvSpPr>
          <p:cNvPr id="14356" name="Freeform 39"/>
          <p:cNvSpPr>
            <a:spLocks/>
          </p:cNvSpPr>
          <p:nvPr/>
        </p:nvSpPr>
        <p:spPr bwMode="auto">
          <a:xfrm>
            <a:off x="5043488" y="5786438"/>
            <a:ext cx="1304925" cy="115887"/>
          </a:xfrm>
          <a:custGeom>
            <a:avLst/>
            <a:gdLst>
              <a:gd name="T0" fmla="*/ 0 w 822"/>
              <a:gd name="T1" fmla="*/ 19050 h 73"/>
              <a:gd name="T2" fmla="*/ 180975 w 822"/>
              <a:gd name="T3" fmla="*/ 38100 h 73"/>
              <a:gd name="T4" fmla="*/ 352425 w 822"/>
              <a:gd name="T5" fmla="*/ 85725 h 73"/>
              <a:gd name="T6" fmla="*/ 633413 w 822"/>
              <a:gd name="T7" fmla="*/ 109537 h 73"/>
              <a:gd name="T8" fmla="*/ 866775 w 822"/>
              <a:gd name="T9" fmla="*/ 104775 h 73"/>
              <a:gd name="T10" fmla="*/ 1095375 w 822"/>
              <a:gd name="T11" fmla="*/ 38100 h 73"/>
              <a:gd name="T12" fmla="*/ 1304925 w 822"/>
              <a:gd name="T13" fmla="*/ 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22" h="73">
                <a:moveTo>
                  <a:pt x="0" y="12"/>
                </a:moveTo>
                <a:cubicBezTo>
                  <a:pt x="19" y="14"/>
                  <a:pt x="77" y="17"/>
                  <a:pt x="114" y="24"/>
                </a:cubicBezTo>
                <a:cubicBezTo>
                  <a:pt x="151" y="31"/>
                  <a:pt x="175" y="47"/>
                  <a:pt x="222" y="54"/>
                </a:cubicBezTo>
                <a:cubicBezTo>
                  <a:pt x="269" y="61"/>
                  <a:pt x="345" y="67"/>
                  <a:pt x="399" y="69"/>
                </a:cubicBezTo>
                <a:cubicBezTo>
                  <a:pt x="453" y="71"/>
                  <a:pt x="498" y="73"/>
                  <a:pt x="546" y="66"/>
                </a:cubicBezTo>
                <a:cubicBezTo>
                  <a:pt x="594" y="59"/>
                  <a:pt x="644" y="35"/>
                  <a:pt x="690" y="24"/>
                </a:cubicBezTo>
                <a:cubicBezTo>
                  <a:pt x="736" y="13"/>
                  <a:pt x="795" y="5"/>
                  <a:pt x="822" y="0"/>
                </a:cubicBezTo>
              </a:path>
            </a:pathLst>
          </a:custGeom>
          <a:noFill/>
          <a:ln w="28575" cap="flat" cmpd="sng">
            <a:solidFill>
              <a:srgbClr val="FFFF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AU"/>
          </a:p>
        </p:txBody>
      </p:sp>
      <p:grpSp>
        <p:nvGrpSpPr>
          <p:cNvPr id="14357" name="Group 40"/>
          <p:cNvGrpSpPr>
            <a:grpSpLocks/>
          </p:cNvGrpSpPr>
          <p:nvPr/>
        </p:nvGrpSpPr>
        <p:grpSpPr bwMode="auto">
          <a:xfrm>
            <a:off x="5010150" y="5265738"/>
            <a:ext cx="1344613" cy="388937"/>
            <a:chOff x="2328" y="3317"/>
            <a:chExt cx="847" cy="245"/>
          </a:xfrm>
        </p:grpSpPr>
        <p:sp>
          <p:nvSpPr>
            <p:cNvPr id="14375" name="Freeform 41"/>
            <p:cNvSpPr>
              <a:spLocks/>
            </p:cNvSpPr>
            <p:nvPr/>
          </p:nvSpPr>
          <p:spPr bwMode="auto">
            <a:xfrm>
              <a:off x="2749" y="3317"/>
              <a:ext cx="426" cy="245"/>
            </a:xfrm>
            <a:custGeom>
              <a:avLst/>
              <a:gdLst>
                <a:gd name="T0" fmla="*/ 426 w 426"/>
                <a:gd name="T1" fmla="*/ 240 h 245"/>
                <a:gd name="T2" fmla="*/ 384 w 426"/>
                <a:gd name="T3" fmla="*/ 240 h 245"/>
                <a:gd name="T4" fmla="*/ 306 w 426"/>
                <a:gd name="T5" fmla="*/ 210 h 245"/>
                <a:gd name="T6" fmla="*/ 126 w 426"/>
                <a:gd name="T7" fmla="*/ 60 h 245"/>
                <a:gd name="T8" fmla="*/ 60 w 426"/>
                <a:gd name="T9" fmla="*/ 12 h 245"/>
                <a:gd name="T10" fmla="*/ 0 w 426"/>
                <a:gd name="T11" fmla="*/ 0 h 2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6" h="245">
                  <a:moveTo>
                    <a:pt x="426" y="240"/>
                  </a:moveTo>
                  <a:cubicBezTo>
                    <a:pt x="418" y="240"/>
                    <a:pt x="404" y="245"/>
                    <a:pt x="384" y="240"/>
                  </a:cubicBezTo>
                  <a:cubicBezTo>
                    <a:pt x="364" y="235"/>
                    <a:pt x="349" y="240"/>
                    <a:pt x="306" y="210"/>
                  </a:cubicBezTo>
                  <a:cubicBezTo>
                    <a:pt x="263" y="180"/>
                    <a:pt x="167" y="93"/>
                    <a:pt x="126" y="60"/>
                  </a:cubicBezTo>
                  <a:cubicBezTo>
                    <a:pt x="85" y="27"/>
                    <a:pt x="81" y="22"/>
                    <a:pt x="60" y="12"/>
                  </a:cubicBezTo>
                  <a:cubicBezTo>
                    <a:pt x="39" y="2"/>
                    <a:pt x="12" y="2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AU"/>
            </a:p>
          </p:txBody>
        </p:sp>
        <p:sp>
          <p:nvSpPr>
            <p:cNvPr id="14376" name="Freeform 42"/>
            <p:cNvSpPr>
              <a:spLocks/>
            </p:cNvSpPr>
            <p:nvPr/>
          </p:nvSpPr>
          <p:spPr bwMode="auto">
            <a:xfrm>
              <a:off x="2328" y="3317"/>
              <a:ext cx="431" cy="245"/>
            </a:xfrm>
            <a:custGeom>
              <a:avLst/>
              <a:gdLst>
                <a:gd name="T0" fmla="*/ 0 w 431"/>
                <a:gd name="T1" fmla="*/ 241 h 245"/>
                <a:gd name="T2" fmla="*/ 47 w 431"/>
                <a:gd name="T3" fmla="*/ 240 h 245"/>
                <a:gd name="T4" fmla="*/ 125 w 431"/>
                <a:gd name="T5" fmla="*/ 210 h 245"/>
                <a:gd name="T6" fmla="*/ 305 w 431"/>
                <a:gd name="T7" fmla="*/ 60 h 245"/>
                <a:gd name="T8" fmla="*/ 371 w 431"/>
                <a:gd name="T9" fmla="*/ 12 h 245"/>
                <a:gd name="T10" fmla="*/ 431 w 431"/>
                <a:gd name="T11" fmla="*/ 0 h 2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1" h="245">
                  <a:moveTo>
                    <a:pt x="0" y="241"/>
                  </a:moveTo>
                  <a:cubicBezTo>
                    <a:pt x="9" y="241"/>
                    <a:pt x="26" y="245"/>
                    <a:pt x="47" y="240"/>
                  </a:cubicBezTo>
                  <a:cubicBezTo>
                    <a:pt x="68" y="235"/>
                    <a:pt x="82" y="240"/>
                    <a:pt x="125" y="210"/>
                  </a:cubicBezTo>
                  <a:cubicBezTo>
                    <a:pt x="168" y="180"/>
                    <a:pt x="264" y="93"/>
                    <a:pt x="305" y="60"/>
                  </a:cubicBezTo>
                  <a:cubicBezTo>
                    <a:pt x="346" y="27"/>
                    <a:pt x="350" y="22"/>
                    <a:pt x="371" y="12"/>
                  </a:cubicBezTo>
                  <a:cubicBezTo>
                    <a:pt x="392" y="2"/>
                    <a:pt x="419" y="2"/>
                    <a:pt x="431" y="0"/>
                  </a:cubicBezTo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AU"/>
            </a:p>
          </p:txBody>
        </p:sp>
      </p:grpSp>
      <p:grpSp>
        <p:nvGrpSpPr>
          <p:cNvPr id="14358" name="Group 43"/>
          <p:cNvGrpSpPr>
            <a:grpSpLocks/>
          </p:cNvGrpSpPr>
          <p:nvPr/>
        </p:nvGrpSpPr>
        <p:grpSpPr bwMode="auto">
          <a:xfrm>
            <a:off x="5026025" y="3000375"/>
            <a:ext cx="1344613" cy="909638"/>
            <a:chOff x="2338" y="1890"/>
            <a:chExt cx="847" cy="573"/>
          </a:xfrm>
        </p:grpSpPr>
        <p:sp>
          <p:nvSpPr>
            <p:cNvPr id="14373" name="Freeform 44"/>
            <p:cNvSpPr>
              <a:spLocks/>
            </p:cNvSpPr>
            <p:nvPr/>
          </p:nvSpPr>
          <p:spPr bwMode="auto">
            <a:xfrm>
              <a:off x="2748" y="1890"/>
              <a:ext cx="437" cy="573"/>
            </a:xfrm>
            <a:custGeom>
              <a:avLst/>
              <a:gdLst>
                <a:gd name="T0" fmla="*/ 437 w 437"/>
                <a:gd name="T1" fmla="*/ 573 h 573"/>
                <a:gd name="T2" fmla="*/ 385 w 437"/>
                <a:gd name="T3" fmla="*/ 549 h 573"/>
                <a:gd name="T4" fmla="*/ 307 w 437"/>
                <a:gd name="T5" fmla="*/ 459 h 573"/>
                <a:gd name="T6" fmla="*/ 193 w 437"/>
                <a:gd name="T7" fmla="*/ 231 h 573"/>
                <a:gd name="T8" fmla="*/ 108 w 437"/>
                <a:gd name="T9" fmla="*/ 48 h 573"/>
                <a:gd name="T10" fmla="*/ 0 w 437"/>
                <a:gd name="T11" fmla="*/ 0 h 5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7" h="573">
                  <a:moveTo>
                    <a:pt x="437" y="573"/>
                  </a:moveTo>
                  <a:cubicBezTo>
                    <a:pt x="428" y="569"/>
                    <a:pt x="407" y="568"/>
                    <a:pt x="385" y="549"/>
                  </a:cubicBezTo>
                  <a:cubicBezTo>
                    <a:pt x="363" y="530"/>
                    <a:pt x="339" y="512"/>
                    <a:pt x="307" y="459"/>
                  </a:cubicBezTo>
                  <a:cubicBezTo>
                    <a:pt x="275" y="406"/>
                    <a:pt x="226" y="299"/>
                    <a:pt x="193" y="231"/>
                  </a:cubicBezTo>
                  <a:cubicBezTo>
                    <a:pt x="160" y="163"/>
                    <a:pt x="140" y="87"/>
                    <a:pt x="108" y="48"/>
                  </a:cubicBezTo>
                  <a:cubicBezTo>
                    <a:pt x="76" y="9"/>
                    <a:pt x="22" y="10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AU"/>
            </a:p>
          </p:txBody>
        </p:sp>
        <p:sp>
          <p:nvSpPr>
            <p:cNvPr id="14374" name="Freeform 45"/>
            <p:cNvSpPr>
              <a:spLocks/>
            </p:cNvSpPr>
            <p:nvPr/>
          </p:nvSpPr>
          <p:spPr bwMode="auto">
            <a:xfrm>
              <a:off x="2338" y="1890"/>
              <a:ext cx="434" cy="573"/>
            </a:xfrm>
            <a:custGeom>
              <a:avLst/>
              <a:gdLst>
                <a:gd name="T0" fmla="*/ 0 w 434"/>
                <a:gd name="T1" fmla="*/ 573 h 573"/>
                <a:gd name="T2" fmla="*/ 52 w 434"/>
                <a:gd name="T3" fmla="*/ 549 h 573"/>
                <a:gd name="T4" fmla="*/ 130 w 434"/>
                <a:gd name="T5" fmla="*/ 459 h 573"/>
                <a:gd name="T6" fmla="*/ 244 w 434"/>
                <a:gd name="T7" fmla="*/ 231 h 573"/>
                <a:gd name="T8" fmla="*/ 320 w 434"/>
                <a:gd name="T9" fmla="*/ 48 h 573"/>
                <a:gd name="T10" fmla="*/ 434 w 434"/>
                <a:gd name="T11" fmla="*/ 0 h 5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4" h="573">
                  <a:moveTo>
                    <a:pt x="0" y="573"/>
                  </a:moveTo>
                  <a:cubicBezTo>
                    <a:pt x="9" y="569"/>
                    <a:pt x="30" y="568"/>
                    <a:pt x="52" y="549"/>
                  </a:cubicBezTo>
                  <a:cubicBezTo>
                    <a:pt x="74" y="530"/>
                    <a:pt x="98" y="512"/>
                    <a:pt x="130" y="459"/>
                  </a:cubicBezTo>
                  <a:cubicBezTo>
                    <a:pt x="162" y="406"/>
                    <a:pt x="212" y="300"/>
                    <a:pt x="244" y="231"/>
                  </a:cubicBezTo>
                  <a:cubicBezTo>
                    <a:pt x="276" y="162"/>
                    <a:pt x="288" y="86"/>
                    <a:pt x="320" y="48"/>
                  </a:cubicBezTo>
                  <a:cubicBezTo>
                    <a:pt x="352" y="10"/>
                    <a:pt x="410" y="10"/>
                    <a:pt x="434" y="0"/>
                  </a:cubicBezTo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AU"/>
            </a:p>
          </p:txBody>
        </p:sp>
      </p:grpSp>
      <p:grpSp>
        <p:nvGrpSpPr>
          <p:cNvPr id="14359" name="Group 46"/>
          <p:cNvGrpSpPr>
            <a:grpSpLocks/>
          </p:cNvGrpSpPr>
          <p:nvPr/>
        </p:nvGrpSpPr>
        <p:grpSpPr bwMode="auto">
          <a:xfrm>
            <a:off x="5027613" y="4289425"/>
            <a:ext cx="1339850" cy="708025"/>
            <a:chOff x="2339" y="2702"/>
            <a:chExt cx="844" cy="446"/>
          </a:xfrm>
        </p:grpSpPr>
        <p:sp>
          <p:nvSpPr>
            <p:cNvPr id="14371" name="Freeform 47"/>
            <p:cNvSpPr>
              <a:spLocks/>
            </p:cNvSpPr>
            <p:nvPr/>
          </p:nvSpPr>
          <p:spPr bwMode="auto">
            <a:xfrm flipH="1">
              <a:off x="2757" y="2702"/>
              <a:ext cx="426" cy="446"/>
            </a:xfrm>
            <a:custGeom>
              <a:avLst/>
              <a:gdLst>
                <a:gd name="T0" fmla="*/ 426 w 426"/>
                <a:gd name="T1" fmla="*/ 444 h 446"/>
                <a:gd name="T2" fmla="*/ 366 w 426"/>
                <a:gd name="T3" fmla="*/ 432 h 446"/>
                <a:gd name="T4" fmla="*/ 288 w 426"/>
                <a:gd name="T5" fmla="*/ 360 h 446"/>
                <a:gd name="T6" fmla="*/ 102 w 426"/>
                <a:gd name="T7" fmla="*/ 78 h 446"/>
                <a:gd name="T8" fmla="*/ 54 w 426"/>
                <a:gd name="T9" fmla="*/ 18 h 446"/>
                <a:gd name="T10" fmla="*/ 0 w 426"/>
                <a:gd name="T11" fmla="*/ 0 h 4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6" h="446">
                  <a:moveTo>
                    <a:pt x="426" y="444"/>
                  </a:moveTo>
                  <a:cubicBezTo>
                    <a:pt x="417" y="442"/>
                    <a:pt x="389" y="446"/>
                    <a:pt x="366" y="432"/>
                  </a:cubicBezTo>
                  <a:cubicBezTo>
                    <a:pt x="343" y="418"/>
                    <a:pt x="332" y="419"/>
                    <a:pt x="288" y="360"/>
                  </a:cubicBezTo>
                  <a:cubicBezTo>
                    <a:pt x="244" y="301"/>
                    <a:pt x="141" y="135"/>
                    <a:pt x="102" y="78"/>
                  </a:cubicBezTo>
                  <a:cubicBezTo>
                    <a:pt x="63" y="21"/>
                    <a:pt x="71" y="31"/>
                    <a:pt x="54" y="18"/>
                  </a:cubicBezTo>
                  <a:cubicBezTo>
                    <a:pt x="37" y="5"/>
                    <a:pt x="11" y="4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AU"/>
            </a:p>
          </p:txBody>
        </p:sp>
        <p:sp>
          <p:nvSpPr>
            <p:cNvPr id="14372" name="Freeform 48"/>
            <p:cNvSpPr>
              <a:spLocks/>
            </p:cNvSpPr>
            <p:nvPr/>
          </p:nvSpPr>
          <p:spPr bwMode="auto">
            <a:xfrm>
              <a:off x="2339" y="2702"/>
              <a:ext cx="426" cy="446"/>
            </a:xfrm>
            <a:custGeom>
              <a:avLst/>
              <a:gdLst>
                <a:gd name="T0" fmla="*/ 426 w 426"/>
                <a:gd name="T1" fmla="*/ 444 h 446"/>
                <a:gd name="T2" fmla="*/ 366 w 426"/>
                <a:gd name="T3" fmla="*/ 432 h 446"/>
                <a:gd name="T4" fmla="*/ 288 w 426"/>
                <a:gd name="T5" fmla="*/ 360 h 446"/>
                <a:gd name="T6" fmla="*/ 102 w 426"/>
                <a:gd name="T7" fmla="*/ 78 h 446"/>
                <a:gd name="T8" fmla="*/ 54 w 426"/>
                <a:gd name="T9" fmla="*/ 18 h 446"/>
                <a:gd name="T10" fmla="*/ 0 w 426"/>
                <a:gd name="T11" fmla="*/ 0 h 4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6" h="446">
                  <a:moveTo>
                    <a:pt x="426" y="444"/>
                  </a:moveTo>
                  <a:cubicBezTo>
                    <a:pt x="417" y="442"/>
                    <a:pt x="389" y="446"/>
                    <a:pt x="366" y="432"/>
                  </a:cubicBezTo>
                  <a:cubicBezTo>
                    <a:pt x="343" y="418"/>
                    <a:pt x="332" y="419"/>
                    <a:pt x="288" y="360"/>
                  </a:cubicBezTo>
                  <a:cubicBezTo>
                    <a:pt x="244" y="301"/>
                    <a:pt x="141" y="135"/>
                    <a:pt x="102" y="78"/>
                  </a:cubicBezTo>
                  <a:cubicBezTo>
                    <a:pt x="63" y="21"/>
                    <a:pt x="71" y="31"/>
                    <a:pt x="54" y="18"/>
                  </a:cubicBezTo>
                  <a:cubicBezTo>
                    <a:pt x="37" y="5"/>
                    <a:pt x="11" y="4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AU"/>
            </a:p>
          </p:txBody>
        </p:sp>
      </p:grpSp>
      <p:sp>
        <p:nvSpPr>
          <p:cNvPr id="14360" name="Freeform 49"/>
          <p:cNvSpPr>
            <a:spLocks/>
          </p:cNvSpPr>
          <p:nvPr/>
        </p:nvSpPr>
        <p:spPr bwMode="auto">
          <a:xfrm>
            <a:off x="2414588" y="5786438"/>
            <a:ext cx="1304925" cy="115887"/>
          </a:xfrm>
          <a:custGeom>
            <a:avLst/>
            <a:gdLst>
              <a:gd name="T0" fmla="*/ 0 w 822"/>
              <a:gd name="T1" fmla="*/ 19050 h 73"/>
              <a:gd name="T2" fmla="*/ 180975 w 822"/>
              <a:gd name="T3" fmla="*/ 38100 h 73"/>
              <a:gd name="T4" fmla="*/ 352425 w 822"/>
              <a:gd name="T5" fmla="*/ 85725 h 73"/>
              <a:gd name="T6" fmla="*/ 633413 w 822"/>
              <a:gd name="T7" fmla="*/ 109537 h 73"/>
              <a:gd name="T8" fmla="*/ 866775 w 822"/>
              <a:gd name="T9" fmla="*/ 104775 h 73"/>
              <a:gd name="T10" fmla="*/ 1095375 w 822"/>
              <a:gd name="T11" fmla="*/ 38100 h 73"/>
              <a:gd name="T12" fmla="*/ 1304925 w 822"/>
              <a:gd name="T13" fmla="*/ 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22" h="73">
                <a:moveTo>
                  <a:pt x="0" y="12"/>
                </a:moveTo>
                <a:cubicBezTo>
                  <a:pt x="19" y="14"/>
                  <a:pt x="77" y="17"/>
                  <a:pt x="114" y="24"/>
                </a:cubicBezTo>
                <a:cubicBezTo>
                  <a:pt x="151" y="31"/>
                  <a:pt x="175" y="47"/>
                  <a:pt x="222" y="54"/>
                </a:cubicBezTo>
                <a:cubicBezTo>
                  <a:pt x="269" y="61"/>
                  <a:pt x="345" y="67"/>
                  <a:pt x="399" y="69"/>
                </a:cubicBezTo>
                <a:cubicBezTo>
                  <a:pt x="453" y="71"/>
                  <a:pt x="498" y="73"/>
                  <a:pt x="546" y="66"/>
                </a:cubicBezTo>
                <a:cubicBezTo>
                  <a:pt x="594" y="59"/>
                  <a:pt x="644" y="35"/>
                  <a:pt x="690" y="24"/>
                </a:cubicBezTo>
                <a:cubicBezTo>
                  <a:pt x="736" y="13"/>
                  <a:pt x="795" y="5"/>
                  <a:pt x="822" y="0"/>
                </a:cubicBezTo>
              </a:path>
            </a:pathLst>
          </a:custGeom>
          <a:noFill/>
          <a:ln w="28575" cap="flat" cmpd="sng">
            <a:solidFill>
              <a:srgbClr val="FFFF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AU"/>
          </a:p>
        </p:txBody>
      </p:sp>
      <p:grpSp>
        <p:nvGrpSpPr>
          <p:cNvPr id="14361" name="Group 50"/>
          <p:cNvGrpSpPr>
            <a:grpSpLocks/>
          </p:cNvGrpSpPr>
          <p:nvPr/>
        </p:nvGrpSpPr>
        <p:grpSpPr bwMode="auto">
          <a:xfrm>
            <a:off x="2381250" y="5265738"/>
            <a:ext cx="1344613" cy="388937"/>
            <a:chOff x="2328" y="3317"/>
            <a:chExt cx="847" cy="245"/>
          </a:xfrm>
        </p:grpSpPr>
        <p:sp>
          <p:nvSpPr>
            <p:cNvPr id="14369" name="Freeform 51"/>
            <p:cNvSpPr>
              <a:spLocks/>
            </p:cNvSpPr>
            <p:nvPr/>
          </p:nvSpPr>
          <p:spPr bwMode="auto">
            <a:xfrm>
              <a:off x="2749" y="3317"/>
              <a:ext cx="426" cy="245"/>
            </a:xfrm>
            <a:custGeom>
              <a:avLst/>
              <a:gdLst>
                <a:gd name="T0" fmla="*/ 426 w 426"/>
                <a:gd name="T1" fmla="*/ 240 h 245"/>
                <a:gd name="T2" fmla="*/ 384 w 426"/>
                <a:gd name="T3" fmla="*/ 240 h 245"/>
                <a:gd name="T4" fmla="*/ 306 w 426"/>
                <a:gd name="T5" fmla="*/ 210 h 245"/>
                <a:gd name="T6" fmla="*/ 126 w 426"/>
                <a:gd name="T7" fmla="*/ 60 h 245"/>
                <a:gd name="T8" fmla="*/ 60 w 426"/>
                <a:gd name="T9" fmla="*/ 12 h 245"/>
                <a:gd name="T10" fmla="*/ 0 w 426"/>
                <a:gd name="T11" fmla="*/ 0 h 2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6" h="245">
                  <a:moveTo>
                    <a:pt x="426" y="240"/>
                  </a:moveTo>
                  <a:cubicBezTo>
                    <a:pt x="418" y="240"/>
                    <a:pt x="404" y="245"/>
                    <a:pt x="384" y="240"/>
                  </a:cubicBezTo>
                  <a:cubicBezTo>
                    <a:pt x="364" y="235"/>
                    <a:pt x="349" y="240"/>
                    <a:pt x="306" y="210"/>
                  </a:cubicBezTo>
                  <a:cubicBezTo>
                    <a:pt x="263" y="180"/>
                    <a:pt x="167" y="93"/>
                    <a:pt x="126" y="60"/>
                  </a:cubicBezTo>
                  <a:cubicBezTo>
                    <a:pt x="85" y="27"/>
                    <a:pt x="81" y="22"/>
                    <a:pt x="60" y="12"/>
                  </a:cubicBezTo>
                  <a:cubicBezTo>
                    <a:pt x="39" y="2"/>
                    <a:pt x="12" y="2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AU"/>
            </a:p>
          </p:txBody>
        </p:sp>
        <p:sp>
          <p:nvSpPr>
            <p:cNvPr id="14370" name="Freeform 52"/>
            <p:cNvSpPr>
              <a:spLocks/>
            </p:cNvSpPr>
            <p:nvPr/>
          </p:nvSpPr>
          <p:spPr bwMode="auto">
            <a:xfrm>
              <a:off x="2328" y="3317"/>
              <a:ext cx="431" cy="245"/>
            </a:xfrm>
            <a:custGeom>
              <a:avLst/>
              <a:gdLst>
                <a:gd name="T0" fmla="*/ 0 w 431"/>
                <a:gd name="T1" fmla="*/ 241 h 245"/>
                <a:gd name="T2" fmla="*/ 47 w 431"/>
                <a:gd name="T3" fmla="*/ 240 h 245"/>
                <a:gd name="T4" fmla="*/ 125 w 431"/>
                <a:gd name="T5" fmla="*/ 210 h 245"/>
                <a:gd name="T6" fmla="*/ 305 w 431"/>
                <a:gd name="T7" fmla="*/ 60 h 245"/>
                <a:gd name="T8" fmla="*/ 371 w 431"/>
                <a:gd name="T9" fmla="*/ 12 h 245"/>
                <a:gd name="T10" fmla="*/ 431 w 431"/>
                <a:gd name="T11" fmla="*/ 0 h 2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1" h="245">
                  <a:moveTo>
                    <a:pt x="0" y="241"/>
                  </a:moveTo>
                  <a:cubicBezTo>
                    <a:pt x="9" y="241"/>
                    <a:pt x="26" y="245"/>
                    <a:pt x="47" y="240"/>
                  </a:cubicBezTo>
                  <a:cubicBezTo>
                    <a:pt x="68" y="235"/>
                    <a:pt x="82" y="240"/>
                    <a:pt x="125" y="210"/>
                  </a:cubicBezTo>
                  <a:cubicBezTo>
                    <a:pt x="168" y="180"/>
                    <a:pt x="264" y="93"/>
                    <a:pt x="305" y="60"/>
                  </a:cubicBezTo>
                  <a:cubicBezTo>
                    <a:pt x="346" y="27"/>
                    <a:pt x="350" y="22"/>
                    <a:pt x="371" y="12"/>
                  </a:cubicBezTo>
                  <a:cubicBezTo>
                    <a:pt x="392" y="2"/>
                    <a:pt x="419" y="2"/>
                    <a:pt x="431" y="0"/>
                  </a:cubicBezTo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AU"/>
            </a:p>
          </p:txBody>
        </p:sp>
      </p:grpSp>
      <p:grpSp>
        <p:nvGrpSpPr>
          <p:cNvPr id="14362" name="Group 53"/>
          <p:cNvGrpSpPr>
            <a:grpSpLocks/>
          </p:cNvGrpSpPr>
          <p:nvPr/>
        </p:nvGrpSpPr>
        <p:grpSpPr bwMode="auto">
          <a:xfrm>
            <a:off x="2397125" y="3000375"/>
            <a:ext cx="1344613" cy="909638"/>
            <a:chOff x="2338" y="1890"/>
            <a:chExt cx="847" cy="573"/>
          </a:xfrm>
        </p:grpSpPr>
        <p:sp>
          <p:nvSpPr>
            <p:cNvPr id="14367" name="Freeform 54"/>
            <p:cNvSpPr>
              <a:spLocks/>
            </p:cNvSpPr>
            <p:nvPr/>
          </p:nvSpPr>
          <p:spPr bwMode="auto">
            <a:xfrm>
              <a:off x="2748" y="1890"/>
              <a:ext cx="437" cy="573"/>
            </a:xfrm>
            <a:custGeom>
              <a:avLst/>
              <a:gdLst>
                <a:gd name="T0" fmla="*/ 437 w 437"/>
                <a:gd name="T1" fmla="*/ 573 h 573"/>
                <a:gd name="T2" fmla="*/ 385 w 437"/>
                <a:gd name="T3" fmla="*/ 549 h 573"/>
                <a:gd name="T4" fmla="*/ 307 w 437"/>
                <a:gd name="T5" fmla="*/ 459 h 573"/>
                <a:gd name="T6" fmla="*/ 193 w 437"/>
                <a:gd name="T7" fmla="*/ 231 h 573"/>
                <a:gd name="T8" fmla="*/ 108 w 437"/>
                <a:gd name="T9" fmla="*/ 48 h 573"/>
                <a:gd name="T10" fmla="*/ 0 w 437"/>
                <a:gd name="T11" fmla="*/ 0 h 5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7" h="573">
                  <a:moveTo>
                    <a:pt x="437" y="573"/>
                  </a:moveTo>
                  <a:cubicBezTo>
                    <a:pt x="428" y="569"/>
                    <a:pt x="407" y="568"/>
                    <a:pt x="385" y="549"/>
                  </a:cubicBezTo>
                  <a:cubicBezTo>
                    <a:pt x="363" y="530"/>
                    <a:pt x="339" y="512"/>
                    <a:pt x="307" y="459"/>
                  </a:cubicBezTo>
                  <a:cubicBezTo>
                    <a:pt x="275" y="406"/>
                    <a:pt x="226" y="299"/>
                    <a:pt x="193" y="231"/>
                  </a:cubicBezTo>
                  <a:cubicBezTo>
                    <a:pt x="160" y="163"/>
                    <a:pt x="140" y="87"/>
                    <a:pt x="108" y="48"/>
                  </a:cubicBezTo>
                  <a:cubicBezTo>
                    <a:pt x="76" y="9"/>
                    <a:pt x="22" y="10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AU"/>
            </a:p>
          </p:txBody>
        </p:sp>
        <p:sp>
          <p:nvSpPr>
            <p:cNvPr id="14368" name="Freeform 55"/>
            <p:cNvSpPr>
              <a:spLocks/>
            </p:cNvSpPr>
            <p:nvPr/>
          </p:nvSpPr>
          <p:spPr bwMode="auto">
            <a:xfrm>
              <a:off x="2338" y="1890"/>
              <a:ext cx="434" cy="573"/>
            </a:xfrm>
            <a:custGeom>
              <a:avLst/>
              <a:gdLst>
                <a:gd name="T0" fmla="*/ 0 w 434"/>
                <a:gd name="T1" fmla="*/ 573 h 573"/>
                <a:gd name="T2" fmla="*/ 52 w 434"/>
                <a:gd name="T3" fmla="*/ 549 h 573"/>
                <a:gd name="T4" fmla="*/ 130 w 434"/>
                <a:gd name="T5" fmla="*/ 459 h 573"/>
                <a:gd name="T6" fmla="*/ 244 w 434"/>
                <a:gd name="T7" fmla="*/ 231 h 573"/>
                <a:gd name="T8" fmla="*/ 320 w 434"/>
                <a:gd name="T9" fmla="*/ 48 h 573"/>
                <a:gd name="T10" fmla="*/ 434 w 434"/>
                <a:gd name="T11" fmla="*/ 0 h 5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4" h="573">
                  <a:moveTo>
                    <a:pt x="0" y="573"/>
                  </a:moveTo>
                  <a:cubicBezTo>
                    <a:pt x="9" y="569"/>
                    <a:pt x="30" y="568"/>
                    <a:pt x="52" y="549"/>
                  </a:cubicBezTo>
                  <a:cubicBezTo>
                    <a:pt x="74" y="530"/>
                    <a:pt x="98" y="512"/>
                    <a:pt x="130" y="459"/>
                  </a:cubicBezTo>
                  <a:cubicBezTo>
                    <a:pt x="162" y="406"/>
                    <a:pt x="212" y="300"/>
                    <a:pt x="244" y="231"/>
                  </a:cubicBezTo>
                  <a:cubicBezTo>
                    <a:pt x="276" y="162"/>
                    <a:pt x="288" y="86"/>
                    <a:pt x="320" y="48"/>
                  </a:cubicBezTo>
                  <a:cubicBezTo>
                    <a:pt x="352" y="10"/>
                    <a:pt x="410" y="10"/>
                    <a:pt x="434" y="0"/>
                  </a:cubicBezTo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AU"/>
            </a:p>
          </p:txBody>
        </p:sp>
      </p:grpSp>
      <p:grpSp>
        <p:nvGrpSpPr>
          <p:cNvPr id="14363" name="Group 56"/>
          <p:cNvGrpSpPr>
            <a:grpSpLocks/>
          </p:cNvGrpSpPr>
          <p:nvPr/>
        </p:nvGrpSpPr>
        <p:grpSpPr bwMode="auto">
          <a:xfrm>
            <a:off x="2398713" y="4289425"/>
            <a:ext cx="1339850" cy="708025"/>
            <a:chOff x="2339" y="2702"/>
            <a:chExt cx="844" cy="446"/>
          </a:xfrm>
        </p:grpSpPr>
        <p:sp>
          <p:nvSpPr>
            <p:cNvPr id="14365" name="Freeform 57"/>
            <p:cNvSpPr>
              <a:spLocks/>
            </p:cNvSpPr>
            <p:nvPr/>
          </p:nvSpPr>
          <p:spPr bwMode="auto">
            <a:xfrm flipH="1">
              <a:off x="2757" y="2702"/>
              <a:ext cx="426" cy="446"/>
            </a:xfrm>
            <a:custGeom>
              <a:avLst/>
              <a:gdLst>
                <a:gd name="T0" fmla="*/ 426 w 426"/>
                <a:gd name="T1" fmla="*/ 444 h 446"/>
                <a:gd name="T2" fmla="*/ 366 w 426"/>
                <a:gd name="T3" fmla="*/ 432 h 446"/>
                <a:gd name="T4" fmla="*/ 288 w 426"/>
                <a:gd name="T5" fmla="*/ 360 h 446"/>
                <a:gd name="T6" fmla="*/ 102 w 426"/>
                <a:gd name="T7" fmla="*/ 78 h 446"/>
                <a:gd name="T8" fmla="*/ 54 w 426"/>
                <a:gd name="T9" fmla="*/ 18 h 446"/>
                <a:gd name="T10" fmla="*/ 0 w 426"/>
                <a:gd name="T11" fmla="*/ 0 h 4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6" h="446">
                  <a:moveTo>
                    <a:pt x="426" y="444"/>
                  </a:moveTo>
                  <a:cubicBezTo>
                    <a:pt x="417" y="442"/>
                    <a:pt x="389" y="446"/>
                    <a:pt x="366" y="432"/>
                  </a:cubicBezTo>
                  <a:cubicBezTo>
                    <a:pt x="343" y="418"/>
                    <a:pt x="332" y="419"/>
                    <a:pt x="288" y="360"/>
                  </a:cubicBezTo>
                  <a:cubicBezTo>
                    <a:pt x="244" y="301"/>
                    <a:pt x="141" y="135"/>
                    <a:pt x="102" y="78"/>
                  </a:cubicBezTo>
                  <a:cubicBezTo>
                    <a:pt x="63" y="21"/>
                    <a:pt x="71" y="31"/>
                    <a:pt x="54" y="18"/>
                  </a:cubicBezTo>
                  <a:cubicBezTo>
                    <a:pt x="37" y="5"/>
                    <a:pt x="11" y="4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AU"/>
            </a:p>
          </p:txBody>
        </p:sp>
        <p:sp>
          <p:nvSpPr>
            <p:cNvPr id="14366" name="Freeform 58"/>
            <p:cNvSpPr>
              <a:spLocks/>
            </p:cNvSpPr>
            <p:nvPr/>
          </p:nvSpPr>
          <p:spPr bwMode="auto">
            <a:xfrm>
              <a:off x="2339" y="2702"/>
              <a:ext cx="426" cy="446"/>
            </a:xfrm>
            <a:custGeom>
              <a:avLst/>
              <a:gdLst>
                <a:gd name="T0" fmla="*/ 426 w 426"/>
                <a:gd name="T1" fmla="*/ 444 h 446"/>
                <a:gd name="T2" fmla="*/ 366 w 426"/>
                <a:gd name="T3" fmla="*/ 432 h 446"/>
                <a:gd name="T4" fmla="*/ 288 w 426"/>
                <a:gd name="T5" fmla="*/ 360 h 446"/>
                <a:gd name="T6" fmla="*/ 102 w 426"/>
                <a:gd name="T7" fmla="*/ 78 h 446"/>
                <a:gd name="T8" fmla="*/ 54 w 426"/>
                <a:gd name="T9" fmla="*/ 18 h 446"/>
                <a:gd name="T10" fmla="*/ 0 w 426"/>
                <a:gd name="T11" fmla="*/ 0 h 4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6" h="446">
                  <a:moveTo>
                    <a:pt x="426" y="444"/>
                  </a:moveTo>
                  <a:cubicBezTo>
                    <a:pt x="417" y="442"/>
                    <a:pt x="389" y="446"/>
                    <a:pt x="366" y="432"/>
                  </a:cubicBezTo>
                  <a:cubicBezTo>
                    <a:pt x="343" y="418"/>
                    <a:pt x="332" y="419"/>
                    <a:pt x="288" y="360"/>
                  </a:cubicBezTo>
                  <a:cubicBezTo>
                    <a:pt x="244" y="301"/>
                    <a:pt x="141" y="135"/>
                    <a:pt x="102" y="78"/>
                  </a:cubicBezTo>
                  <a:cubicBezTo>
                    <a:pt x="63" y="21"/>
                    <a:pt x="71" y="31"/>
                    <a:pt x="54" y="18"/>
                  </a:cubicBezTo>
                  <a:cubicBezTo>
                    <a:pt x="37" y="5"/>
                    <a:pt x="11" y="4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AU"/>
            </a:p>
          </p:txBody>
        </p:sp>
      </p:grpSp>
      <p:graphicFrame>
        <p:nvGraphicFramePr>
          <p:cNvPr id="14364" name="Object 59"/>
          <p:cNvGraphicFramePr>
            <a:graphicFrameLocks noChangeAspect="1"/>
          </p:cNvGraphicFramePr>
          <p:nvPr/>
        </p:nvGraphicFramePr>
        <p:xfrm>
          <a:off x="6683375" y="2378075"/>
          <a:ext cx="1778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9" name="Equation" r:id="rId3" imgW="1771588" imgH="437986" progId="Equation.3">
                  <p:embed/>
                </p:oleObj>
              </mc:Choice>
              <mc:Fallback>
                <p:oleObj name="Equation" r:id="rId3" imgW="1771588" imgH="43798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375" y="2378075"/>
                        <a:ext cx="17780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5139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873125" y="1689100"/>
            <a:ext cx="7697788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/>
              <a:t> Why are not all solids metals</a:t>
            </a:r>
            <a:br>
              <a:rPr lang="en-US" altLang="en-US"/>
            </a:br>
            <a:endParaRPr lang="en-US" altLang="en-US"/>
          </a:p>
          <a:p>
            <a:pPr algn="l" eaLnBrk="1" hangingPunct="1">
              <a:buFontTx/>
              <a:buChar char="•"/>
            </a:pPr>
            <a:endParaRPr lang="en-US" altLang="en-US"/>
          </a:p>
          <a:p>
            <a:pPr algn="l" eaLnBrk="1" hangingPunct="1">
              <a:buFontTx/>
              <a:buChar char="•"/>
            </a:pPr>
            <a:endParaRPr lang="en-US" altLang="en-US"/>
          </a:p>
          <a:p>
            <a:pPr algn="l" eaLnBrk="1" hangingPunct="1">
              <a:buFontTx/>
              <a:buChar char="•"/>
            </a:pPr>
            <a:endParaRPr lang="en-US" altLang="en-US"/>
          </a:p>
          <a:p>
            <a:pPr algn="l" eaLnBrk="1" hangingPunct="1">
              <a:buFontTx/>
              <a:buChar char="•"/>
            </a:pPr>
            <a:endParaRPr lang="en-US" altLang="en-US"/>
          </a:p>
          <a:p>
            <a:pPr algn="l" eaLnBrk="1" hangingPunct="1">
              <a:buFontTx/>
              <a:buChar char="•"/>
            </a:pPr>
            <a:endParaRPr lang="en-US" altLang="en-US"/>
          </a:p>
          <a:p>
            <a:pPr algn="l" eaLnBrk="1" hangingPunct="1">
              <a:buFontTx/>
              <a:buChar char="•"/>
            </a:pPr>
            <a:endParaRPr lang="en-US" altLang="en-US"/>
          </a:p>
          <a:p>
            <a:pPr algn="l" eaLnBrk="1" hangingPunct="1">
              <a:buFontTx/>
              <a:buChar char="•"/>
            </a:pPr>
            <a:endParaRPr lang="en-US" altLang="en-US"/>
          </a:p>
          <a:p>
            <a:pPr algn="l" eaLnBrk="1" hangingPunct="1">
              <a:buFontTx/>
              <a:buChar char="•"/>
            </a:pPr>
            <a:r>
              <a:rPr lang="en-US" altLang="en-US"/>
              <a:t> Why is diamond an insulator</a:t>
            </a:r>
          </a:p>
          <a:p>
            <a:pPr algn="l" eaLnBrk="1" hangingPunct="1">
              <a:buFontTx/>
              <a:buChar char="•"/>
            </a:pPr>
            <a:r>
              <a:rPr lang="en-US" altLang="en-US"/>
              <a:t> Why is copper a metal</a:t>
            </a:r>
          </a:p>
          <a:p>
            <a:pPr algn="l" eaLnBrk="1" hangingPunct="1">
              <a:buFontTx/>
              <a:buChar char="•"/>
            </a:pPr>
            <a:r>
              <a:rPr lang="en-US" altLang="en-US"/>
              <a:t> Why does the conductivity of Si increase upon heating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Bandstructure</a:t>
            </a:r>
          </a:p>
        </p:txBody>
      </p:sp>
      <p:grpSp>
        <p:nvGrpSpPr>
          <p:cNvPr id="15364" name="Group 45"/>
          <p:cNvGrpSpPr>
            <a:grpSpLocks/>
          </p:cNvGrpSpPr>
          <p:nvPr/>
        </p:nvGrpSpPr>
        <p:grpSpPr bwMode="auto">
          <a:xfrm>
            <a:off x="1343025" y="2336800"/>
            <a:ext cx="6743700" cy="2573338"/>
            <a:chOff x="846" y="1472"/>
            <a:chExt cx="4248" cy="1621"/>
          </a:xfrm>
        </p:grpSpPr>
        <p:sp>
          <p:nvSpPr>
            <p:cNvPr id="15365" name="Rectangle 18"/>
            <p:cNvSpPr>
              <a:spLocks noChangeArrowheads="1"/>
            </p:cNvSpPr>
            <p:nvPr/>
          </p:nvSpPr>
          <p:spPr bwMode="auto">
            <a:xfrm>
              <a:off x="990" y="1485"/>
              <a:ext cx="3816" cy="21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grpSp>
          <p:nvGrpSpPr>
            <p:cNvPr id="15366" name="Group 28"/>
            <p:cNvGrpSpPr>
              <a:grpSpLocks/>
            </p:cNvGrpSpPr>
            <p:nvPr/>
          </p:nvGrpSpPr>
          <p:grpSpPr bwMode="auto">
            <a:xfrm>
              <a:off x="846" y="2547"/>
              <a:ext cx="4248" cy="341"/>
              <a:chOff x="792" y="2259"/>
              <a:chExt cx="4248" cy="341"/>
            </a:xfrm>
          </p:grpSpPr>
          <p:grpSp>
            <p:nvGrpSpPr>
              <p:cNvPr id="15379" name="Group 17"/>
              <p:cNvGrpSpPr>
                <a:grpSpLocks/>
              </p:cNvGrpSpPr>
              <p:nvPr/>
            </p:nvGrpSpPr>
            <p:grpSpPr bwMode="auto">
              <a:xfrm>
                <a:off x="792" y="2259"/>
                <a:ext cx="4248" cy="126"/>
                <a:chOff x="792" y="2259"/>
                <a:chExt cx="4248" cy="126"/>
              </a:xfrm>
            </p:grpSpPr>
            <p:sp>
              <p:nvSpPr>
                <p:cNvPr id="15388" name="Line 4"/>
                <p:cNvSpPr>
                  <a:spLocks noChangeShapeType="1"/>
                </p:cNvSpPr>
                <p:nvPr/>
              </p:nvSpPr>
              <p:spPr bwMode="auto">
                <a:xfrm>
                  <a:off x="792" y="2259"/>
                  <a:ext cx="4248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AU"/>
                </a:p>
              </p:txBody>
            </p:sp>
            <p:sp>
              <p:nvSpPr>
                <p:cNvPr id="15389" name="Line 5"/>
                <p:cNvSpPr>
                  <a:spLocks noChangeShapeType="1"/>
                </p:cNvSpPr>
                <p:nvPr/>
              </p:nvSpPr>
              <p:spPr bwMode="auto">
                <a:xfrm>
                  <a:off x="792" y="2259"/>
                  <a:ext cx="0" cy="126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AU"/>
                </a:p>
              </p:txBody>
            </p:sp>
            <p:sp>
              <p:nvSpPr>
                <p:cNvPr id="15390" name="Line 7"/>
                <p:cNvSpPr>
                  <a:spLocks noChangeShapeType="1"/>
                </p:cNvSpPr>
                <p:nvPr/>
              </p:nvSpPr>
              <p:spPr bwMode="auto">
                <a:xfrm>
                  <a:off x="1264" y="2259"/>
                  <a:ext cx="0" cy="126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AU"/>
                </a:p>
              </p:txBody>
            </p:sp>
            <p:sp>
              <p:nvSpPr>
                <p:cNvPr id="15391" name="Line 8"/>
                <p:cNvSpPr>
                  <a:spLocks noChangeShapeType="1"/>
                </p:cNvSpPr>
                <p:nvPr/>
              </p:nvSpPr>
              <p:spPr bwMode="auto">
                <a:xfrm>
                  <a:off x="1736" y="2259"/>
                  <a:ext cx="0" cy="126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AU"/>
                </a:p>
              </p:txBody>
            </p:sp>
            <p:sp>
              <p:nvSpPr>
                <p:cNvPr id="15392" name="Line 9"/>
                <p:cNvSpPr>
                  <a:spLocks noChangeShapeType="1"/>
                </p:cNvSpPr>
                <p:nvPr/>
              </p:nvSpPr>
              <p:spPr bwMode="auto">
                <a:xfrm>
                  <a:off x="2208" y="2259"/>
                  <a:ext cx="0" cy="126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AU"/>
                </a:p>
              </p:txBody>
            </p:sp>
            <p:sp>
              <p:nvSpPr>
                <p:cNvPr id="15393" name="Line 10"/>
                <p:cNvSpPr>
                  <a:spLocks noChangeShapeType="1"/>
                </p:cNvSpPr>
                <p:nvPr/>
              </p:nvSpPr>
              <p:spPr bwMode="auto">
                <a:xfrm>
                  <a:off x="2680" y="2259"/>
                  <a:ext cx="0" cy="126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AU"/>
                </a:p>
              </p:txBody>
            </p:sp>
            <p:sp>
              <p:nvSpPr>
                <p:cNvPr id="15394" name="Line 11"/>
                <p:cNvSpPr>
                  <a:spLocks noChangeShapeType="1"/>
                </p:cNvSpPr>
                <p:nvPr/>
              </p:nvSpPr>
              <p:spPr bwMode="auto">
                <a:xfrm>
                  <a:off x="3152" y="2259"/>
                  <a:ext cx="0" cy="126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AU"/>
                </a:p>
              </p:txBody>
            </p:sp>
            <p:sp>
              <p:nvSpPr>
                <p:cNvPr id="15395" name="Line 12"/>
                <p:cNvSpPr>
                  <a:spLocks noChangeShapeType="1"/>
                </p:cNvSpPr>
                <p:nvPr/>
              </p:nvSpPr>
              <p:spPr bwMode="auto">
                <a:xfrm>
                  <a:off x="3624" y="2259"/>
                  <a:ext cx="0" cy="126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AU"/>
                </a:p>
              </p:txBody>
            </p:sp>
            <p:sp>
              <p:nvSpPr>
                <p:cNvPr id="15396" name="Line 13"/>
                <p:cNvSpPr>
                  <a:spLocks noChangeShapeType="1"/>
                </p:cNvSpPr>
                <p:nvPr/>
              </p:nvSpPr>
              <p:spPr bwMode="auto">
                <a:xfrm>
                  <a:off x="4096" y="2259"/>
                  <a:ext cx="0" cy="126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AU"/>
                </a:p>
              </p:txBody>
            </p:sp>
            <p:sp>
              <p:nvSpPr>
                <p:cNvPr id="15397" name="Line 14"/>
                <p:cNvSpPr>
                  <a:spLocks noChangeShapeType="1"/>
                </p:cNvSpPr>
                <p:nvPr/>
              </p:nvSpPr>
              <p:spPr bwMode="auto">
                <a:xfrm>
                  <a:off x="4568" y="2259"/>
                  <a:ext cx="0" cy="126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AU"/>
                </a:p>
              </p:txBody>
            </p:sp>
            <p:sp>
              <p:nvSpPr>
                <p:cNvPr id="15398" name="Line 15"/>
                <p:cNvSpPr>
                  <a:spLocks noChangeShapeType="1"/>
                </p:cNvSpPr>
                <p:nvPr/>
              </p:nvSpPr>
              <p:spPr bwMode="auto">
                <a:xfrm>
                  <a:off x="5040" y="2259"/>
                  <a:ext cx="0" cy="126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AU"/>
                </a:p>
              </p:txBody>
            </p:sp>
          </p:grpSp>
          <p:sp>
            <p:nvSpPr>
              <p:cNvPr id="15380" name="Text Box 19"/>
              <p:cNvSpPr txBox="1">
                <a:spLocks noChangeArrowheads="1"/>
              </p:cNvSpPr>
              <p:nvPr/>
            </p:nvSpPr>
            <p:spPr bwMode="auto">
              <a:xfrm>
                <a:off x="1055" y="2369"/>
                <a:ext cx="41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10</a:t>
                </a:r>
                <a:r>
                  <a:rPr lang="en-US" altLang="en-US" sz="1800" baseline="30000"/>
                  <a:t>-20</a:t>
                </a:r>
                <a:endParaRPr lang="en-US" altLang="en-US" sz="1800"/>
              </a:p>
            </p:txBody>
          </p:sp>
          <p:sp>
            <p:nvSpPr>
              <p:cNvPr id="15381" name="Text Box 21"/>
              <p:cNvSpPr txBox="1">
                <a:spLocks noChangeArrowheads="1"/>
              </p:cNvSpPr>
              <p:nvPr/>
            </p:nvSpPr>
            <p:spPr bwMode="auto">
              <a:xfrm>
                <a:off x="1525" y="2369"/>
                <a:ext cx="41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10</a:t>
                </a:r>
                <a:r>
                  <a:rPr lang="en-US" altLang="en-US" sz="1800" baseline="30000"/>
                  <a:t>-16</a:t>
                </a:r>
                <a:endParaRPr lang="en-US" altLang="en-US" sz="1800"/>
              </a:p>
            </p:txBody>
          </p:sp>
          <p:sp>
            <p:nvSpPr>
              <p:cNvPr id="15382" name="Text Box 22"/>
              <p:cNvSpPr txBox="1">
                <a:spLocks noChangeArrowheads="1"/>
              </p:cNvSpPr>
              <p:nvPr/>
            </p:nvSpPr>
            <p:spPr bwMode="auto">
              <a:xfrm>
                <a:off x="1996" y="2369"/>
                <a:ext cx="41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10</a:t>
                </a:r>
                <a:r>
                  <a:rPr lang="en-US" altLang="en-US" sz="1800" baseline="30000"/>
                  <a:t>-12</a:t>
                </a:r>
                <a:endParaRPr lang="en-US" altLang="en-US" sz="1800"/>
              </a:p>
            </p:txBody>
          </p:sp>
          <p:sp>
            <p:nvSpPr>
              <p:cNvPr id="15383" name="Text Box 23"/>
              <p:cNvSpPr txBox="1">
                <a:spLocks noChangeArrowheads="1"/>
              </p:cNvSpPr>
              <p:nvPr/>
            </p:nvSpPr>
            <p:spPr bwMode="auto">
              <a:xfrm>
                <a:off x="2492" y="2369"/>
                <a:ext cx="36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10</a:t>
                </a:r>
                <a:r>
                  <a:rPr lang="en-US" altLang="en-US" sz="1800" baseline="30000"/>
                  <a:t>-8</a:t>
                </a:r>
                <a:endParaRPr lang="en-US" altLang="en-US" sz="1800"/>
              </a:p>
            </p:txBody>
          </p:sp>
          <p:sp>
            <p:nvSpPr>
              <p:cNvPr id="15384" name="Text Box 24"/>
              <p:cNvSpPr txBox="1">
                <a:spLocks noChangeArrowheads="1"/>
              </p:cNvSpPr>
              <p:nvPr/>
            </p:nvSpPr>
            <p:spPr bwMode="auto">
              <a:xfrm>
                <a:off x="2963" y="2369"/>
                <a:ext cx="36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10</a:t>
                </a:r>
                <a:r>
                  <a:rPr lang="en-US" altLang="en-US" sz="1800" baseline="30000"/>
                  <a:t>-4</a:t>
                </a:r>
                <a:endParaRPr lang="en-US" altLang="en-US" sz="1800"/>
              </a:p>
            </p:txBody>
          </p:sp>
          <p:sp>
            <p:nvSpPr>
              <p:cNvPr id="15385" name="Text Box 25"/>
              <p:cNvSpPr txBox="1">
                <a:spLocks noChangeArrowheads="1"/>
              </p:cNvSpPr>
              <p:nvPr/>
            </p:nvSpPr>
            <p:spPr bwMode="auto">
              <a:xfrm>
                <a:off x="3449" y="2369"/>
                <a:ext cx="32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10</a:t>
                </a:r>
                <a:r>
                  <a:rPr lang="en-US" altLang="en-US" sz="1800" baseline="30000"/>
                  <a:t>0</a:t>
                </a:r>
                <a:endParaRPr lang="en-US" altLang="en-US" sz="1800"/>
              </a:p>
            </p:txBody>
          </p:sp>
          <p:sp>
            <p:nvSpPr>
              <p:cNvPr id="15386" name="Text Box 26"/>
              <p:cNvSpPr txBox="1">
                <a:spLocks noChangeArrowheads="1"/>
              </p:cNvSpPr>
              <p:nvPr/>
            </p:nvSpPr>
            <p:spPr bwMode="auto">
              <a:xfrm>
                <a:off x="3920" y="2369"/>
                <a:ext cx="32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10</a:t>
                </a:r>
                <a:r>
                  <a:rPr lang="en-US" altLang="en-US" sz="1800" baseline="30000"/>
                  <a:t>4</a:t>
                </a:r>
                <a:endParaRPr lang="en-US" altLang="en-US" sz="1800"/>
              </a:p>
            </p:txBody>
          </p:sp>
          <p:sp>
            <p:nvSpPr>
              <p:cNvPr id="15387" name="Text Box 27"/>
              <p:cNvSpPr txBox="1">
                <a:spLocks noChangeArrowheads="1"/>
              </p:cNvSpPr>
              <p:nvPr/>
            </p:nvSpPr>
            <p:spPr bwMode="auto">
              <a:xfrm>
                <a:off x="4391" y="2369"/>
                <a:ext cx="32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10</a:t>
                </a:r>
                <a:r>
                  <a:rPr lang="en-US" altLang="en-US" sz="1800" baseline="30000"/>
                  <a:t>8</a:t>
                </a:r>
                <a:endParaRPr lang="en-US" altLang="en-US" sz="1800"/>
              </a:p>
            </p:txBody>
          </p:sp>
        </p:grpSp>
        <p:sp>
          <p:nvSpPr>
            <p:cNvPr id="15367" name="Text Box 31"/>
            <p:cNvSpPr txBox="1">
              <a:spLocks noChangeArrowheads="1"/>
            </p:cNvSpPr>
            <p:nvPr/>
          </p:nvSpPr>
          <p:spPr bwMode="auto">
            <a:xfrm rot="-5400000">
              <a:off x="1150" y="2026"/>
              <a:ext cx="8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Fused silica</a:t>
              </a:r>
            </a:p>
          </p:txBody>
        </p:sp>
        <p:sp>
          <p:nvSpPr>
            <p:cNvPr id="15368" name="Text Box 32"/>
            <p:cNvSpPr txBox="1">
              <a:spLocks noChangeArrowheads="1"/>
            </p:cNvSpPr>
            <p:nvPr/>
          </p:nvSpPr>
          <p:spPr bwMode="auto">
            <a:xfrm rot="-5400000">
              <a:off x="1710" y="2118"/>
              <a:ext cx="6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Diamond</a:t>
              </a:r>
            </a:p>
          </p:txBody>
        </p:sp>
        <p:sp>
          <p:nvSpPr>
            <p:cNvPr id="15369" name="Text Box 33"/>
            <p:cNvSpPr txBox="1">
              <a:spLocks noChangeArrowheads="1"/>
            </p:cNvSpPr>
            <p:nvPr/>
          </p:nvSpPr>
          <p:spPr bwMode="auto">
            <a:xfrm rot="-5400000">
              <a:off x="2226" y="2238"/>
              <a:ext cx="4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glass</a:t>
              </a:r>
            </a:p>
          </p:txBody>
        </p:sp>
        <p:sp>
          <p:nvSpPr>
            <p:cNvPr id="15370" name="Text Box 34"/>
            <p:cNvSpPr txBox="1">
              <a:spLocks noChangeArrowheads="1"/>
            </p:cNvSpPr>
            <p:nvPr/>
          </p:nvSpPr>
          <p:spPr bwMode="auto">
            <a:xfrm rot="-5400000">
              <a:off x="2902" y="2194"/>
              <a:ext cx="5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Silicon</a:t>
              </a:r>
            </a:p>
          </p:txBody>
        </p:sp>
        <p:sp>
          <p:nvSpPr>
            <p:cNvPr id="15371" name="Text Box 36"/>
            <p:cNvSpPr txBox="1">
              <a:spLocks noChangeArrowheads="1"/>
            </p:cNvSpPr>
            <p:nvPr/>
          </p:nvSpPr>
          <p:spPr bwMode="auto">
            <a:xfrm rot="-5400000">
              <a:off x="4008" y="2084"/>
              <a:ext cx="5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Iron</a:t>
              </a:r>
            </a:p>
            <a:p>
              <a:pPr eaLnBrk="1" hangingPunct="1"/>
              <a:r>
                <a:rPr lang="en-US" altLang="en-US" sz="1800"/>
                <a:t>Copper</a:t>
              </a:r>
            </a:p>
          </p:txBody>
        </p:sp>
        <p:sp>
          <p:nvSpPr>
            <p:cNvPr id="15372" name="Rectangle 37"/>
            <p:cNvSpPr>
              <a:spLocks noChangeArrowheads="1"/>
            </p:cNvSpPr>
            <p:nvPr/>
          </p:nvSpPr>
          <p:spPr bwMode="auto">
            <a:xfrm>
              <a:off x="2934" y="1485"/>
              <a:ext cx="1098" cy="216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15373" name="Rectangle 38"/>
            <p:cNvSpPr>
              <a:spLocks noChangeArrowheads="1"/>
            </p:cNvSpPr>
            <p:nvPr/>
          </p:nvSpPr>
          <p:spPr bwMode="auto">
            <a:xfrm>
              <a:off x="990" y="1485"/>
              <a:ext cx="1944" cy="216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15374" name="Text Box 39"/>
            <p:cNvSpPr txBox="1">
              <a:spLocks noChangeArrowheads="1"/>
            </p:cNvSpPr>
            <p:nvPr/>
          </p:nvSpPr>
          <p:spPr bwMode="auto">
            <a:xfrm>
              <a:off x="3031" y="1472"/>
              <a:ext cx="8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Semicond’s</a:t>
              </a:r>
            </a:p>
          </p:txBody>
        </p:sp>
        <p:sp>
          <p:nvSpPr>
            <p:cNvPr id="15375" name="Text Box 40"/>
            <p:cNvSpPr txBox="1">
              <a:spLocks noChangeArrowheads="1"/>
            </p:cNvSpPr>
            <p:nvPr/>
          </p:nvSpPr>
          <p:spPr bwMode="auto">
            <a:xfrm>
              <a:off x="4144" y="1472"/>
              <a:ext cx="5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Metals</a:t>
              </a:r>
            </a:p>
          </p:txBody>
        </p:sp>
        <p:sp>
          <p:nvSpPr>
            <p:cNvPr id="15376" name="Text Box 35"/>
            <p:cNvSpPr txBox="1">
              <a:spLocks noChangeArrowheads="1"/>
            </p:cNvSpPr>
            <p:nvPr/>
          </p:nvSpPr>
          <p:spPr bwMode="auto">
            <a:xfrm>
              <a:off x="1596" y="1472"/>
              <a:ext cx="7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Insulators</a:t>
              </a:r>
            </a:p>
          </p:txBody>
        </p:sp>
        <p:sp>
          <p:nvSpPr>
            <p:cNvPr id="15377" name="Text Box 42"/>
            <p:cNvSpPr txBox="1">
              <a:spLocks noChangeArrowheads="1"/>
            </p:cNvSpPr>
            <p:nvPr/>
          </p:nvSpPr>
          <p:spPr bwMode="auto">
            <a:xfrm>
              <a:off x="2215" y="2862"/>
              <a:ext cx="150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Conductivity (</a:t>
              </a:r>
              <a:r>
                <a:rPr lang="en-US" altLang="en-US" sz="1800">
                  <a:latin typeface="Symbol" pitchFamily="18" charset="2"/>
                </a:rPr>
                <a:t>W</a:t>
              </a:r>
              <a:r>
                <a:rPr lang="en-US" altLang="en-US" sz="1800" baseline="30000"/>
                <a:t>-1</a:t>
              </a:r>
              <a:r>
                <a:rPr lang="en-US" altLang="en-US" sz="1800"/>
                <a:t>cm</a:t>
              </a:r>
              <a:r>
                <a:rPr lang="en-US" altLang="en-US" sz="1800" baseline="30000"/>
                <a:t>-1</a:t>
              </a:r>
              <a:r>
                <a:rPr lang="en-US" altLang="en-US" sz="1800"/>
                <a:t>)</a:t>
              </a:r>
            </a:p>
          </p:txBody>
        </p:sp>
        <p:sp>
          <p:nvSpPr>
            <p:cNvPr id="15378" name="Text Box 44"/>
            <p:cNvSpPr txBox="1">
              <a:spLocks noChangeArrowheads="1"/>
            </p:cNvSpPr>
            <p:nvPr/>
          </p:nvSpPr>
          <p:spPr bwMode="auto">
            <a:xfrm rot="-5400000">
              <a:off x="3152" y="2029"/>
              <a:ext cx="8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1800"/>
                <a:t>Germanium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1826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Conductivity </a:t>
            </a:r>
          </a:p>
        </p:txBody>
      </p:sp>
      <p:grpSp>
        <p:nvGrpSpPr>
          <p:cNvPr id="16387" name="Group 21"/>
          <p:cNvGrpSpPr>
            <a:grpSpLocks/>
          </p:cNvGrpSpPr>
          <p:nvPr/>
        </p:nvGrpSpPr>
        <p:grpSpPr bwMode="auto">
          <a:xfrm>
            <a:off x="85725" y="1290638"/>
            <a:ext cx="2173288" cy="4654550"/>
            <a:chOff x="1998" y="1317"/>
            <a:chExt cx="1369" cy="2932"/>
          </a:xfrm>
        </p:grpSpPr>
        <p:sp>
          <p:nvSpPr>
            <p:cNvPr id="16416" name="Line 22"/>
            <p:cNvSpPr>
              <a:spLocks noChangeShapeType="1"/>
            </p:cNvSpPr>
            <p:nvPr/>
          </p:nvSpPr>
          <p:spPr bwMode="auto">
            <a:xfrm flipH="1">
              <a:off x="2757" y="1317"/>
              <a:ext cx="0" cy="240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AU"/>
            </a:p>
          </p:txBody>
        </p:sp>
        <p:sp>
          <p:nvSpPr>
            <p:cNvPr id="16417" name="Rectangle 23"/>
            <p:cNvSpPr>
              <a:spLocks noChangeArrowheads="1"/>
            </p:cNvSpPr>
            <p:nvPr/>
          </p:nvSpPr>
          <p:spPr bwMode="auto">
            <a:xfrm>
              <a:off x="2334" y="1317"/>
              <a:ext cx="847" cy="240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16418" name="Text Box 24"/>
            <p:cNvSpPr txBox="1">
              <a:spLocks noChangeArrowheads="1"/>
            </p:cNvSpPr>
            <p:nvPr/>
          </p:nvSpPr>
          <p:spPr bwMode="auto">
            <a:xfrm>
              <a:off x="2986" y="3669"/>
              <a:ext cx="3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>
                  <a:latin typeface="Symbol" pitchFamily="18" charset="2"/>
                </a:rPr>
                <a:t>p</a:t>
              </a:r>
              <a:r>
                <a:rPr lang="en-US" altLang="en-US"/>
                <a:t>/a</a:t>
              </a:r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16419" name="Text Box 25"/>
            <p:cNvSpPr txBox="1">
              <a:spLocks noChangeArrowheads="1"/>
            </p:cNvSpPr>
            <p:nvPr/>
          </p:nvSpPr>
          <p:spPr bwMode="auto">
            <a:xfrm>
              <a:off x="2105" y="3669"/>
              <a:ext cx="4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>
                  <a:latin typeface="Symbol" pitchFamily="18" charset="2"/>
                </a:rPr>
                <a:t>-p</a:t>
              </a:r>
              <a:r>
                <a:rPr lang="en-US" altLang="en-US"/>
                <a:t>/a</a:t>
              </a:r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16420" name="Text Box 26"/>
            <p:cNvSpPr txBox="1">
              <a:spLocks noChangeArrowheads="1"/>
            </p:cNvSpPr>
            <p:nvPr/>
          </p:nvSpPr>
          <p:spPr bwMode="auto">
            <a:xfrm>
              <a:off x="2606" y="3961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/>
                <a:t>k</a:t>
              </a:r>
            </a:p>
          </p:txBody>
        </p:sp>
        <p:sp>
          <p:nvSpPr>
            <p:cNvPr id="16421" name="Text Box 27"/>
            <p:cNvSpPr txBox="1">
              <a:spLocks noChangeArrowheads="1"/>
            </p:cNvSpPr>
            <p:nvPr/>
          </p:nvSpPr>
          <p:spPr bwMode="auto">
            <a:xfrm>
              <a:off x="1998" y="1341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/>
                <a:t>E</a:t>
              </a:r>
            </a:p>
          </p:txBody>
        </p:sp>
        <p:sp>
          <p:nvSpPr>
            <p:cNvPr id="16422" name="Freeform 28"/>
            <p:cNvSpPr>
              <a:spLocks/>
            </p:cNvSpPr>
            <p:nvPr/>
          </p:nvSpPr>
          <p:spPr bwMode="auto">
            <a:xfrm>
              <a:off x="2754" y="3630"/>
              <a:ext cx="276" cy="36"/>
            </a:xfrm>
            <a:custGeom>
              <a:avLst/>
              <a:gdLst>
                <a:gd name="T0" fmla="*/ 0 w 276"/>
                <a:gd name="T1" fmla="*/ 36 h 36"/>
                <a:gd name="T2" fmla="*/ 108 w 276"/>
                <a:gd name="T3" fmla="*/ 24 h 36"/>
                <a:gd name="T4" fmla="*/ 276 w 276"/>
                <a:gd name="T5" fmla="*/ 0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6" h="36">
                  <a:moveTo>
                    <a:pt x="0" y="36"/>
                  </a:moveTo>
                  <a:cubicBezTo>
                    <a:pt x="31" y="33"/>
                    <a:pt x="62" y="30"/>
                    <a:pt x="108" y="24"/>
                  </a:cubicBezTo>
                  <a:cubicBezTo>
                    <a:pt x="154" y="18"/>
                    <a:pt x="272" y="4"/>
                    <a:pt x="276" y="0"/>
                  </a:cubicBezTo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FFFF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AU"/>
            </a:p>
          </p:txBody>
        </p:sp>
        <p:sp>
          <p:nvSpPr>
            <p:cNvPr id="16423" name="Freeform 29"/>
            <p:cNvSpPr>
              <a:spLocks/>
            </p:cNvSpPr>
            <p:nvPr/>
          </p:nvSpPr>
          <p:spPr bwMode="auto">
            <a:xfrm>
              <a:off x="2340" y="3645"/>
              <a:ext cx="831" cy="73"/>
            </a:xfrm>
            <a:custGeom>
              <a:avLst/>
              <a:gdLst>
                <a:gd name="T0" fmla="*/ 0 w 831"/>
                <a:gd name="T1" fmla="*/ 15 h 73"/>
                <a:gd name="T2" fmla="*/ 123 w 831"/>
                <a:gd name="T3" fmla="*/ 24 h 73"/>
                <a:gd name="T4" fmla="*/ 231 w 831"/>
                <a:gd name="T5" fmla="*/ 54 h 73"/>
                <a:gd name="T6" fmla="*/ 408 w 831"/>
                <a:gd name="T7" fmla="*/ 69 h 73"/>
                <a:gd name="T8" fmla="*/ 555 w 831"/>
                <a:gd name="T9" fmla="*/ 66 h 73"/>
                <a:gd name="T10" fmla="*/ 699 w 831"/>
                <a:gd name="T11" fmla="*/ 24 h 73"/>
                <a:gd name="T12" fmla="*/ 831 w 831"/>
                <a:gd name="T13" fmla="*/ 0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1" h="73">
                  <a:moveTo>
                    <a:pt x="0" y="15"/>
                  </a:moveTo>
                  <a:cubicBezTo>
                    <a:pt x="21" y="16"/>
                    <a:pt x="85" y="18"/>
                    <a:pt x="123" y="24"/>
                  </a:cubicBezTo>
                  <a:cubicBezTo>
                    <a:pt x="161" y="30"/>
                    <a:pt x="184" y="47"/>
                    <a:pt x="231" y="54"/>
                  </a:cubicBezTo>
                  <a:cubicBezTo>
                    <a:pt x="278" y="61"/>
                    <a:pt x="354" y="67"/>
                    <a:pt x="408" y="69"/>
                  </a:cubicBezTo>
                  <a:cubicBezTo>
                    <a:pt x="462" y="71"/>
                    <a:pt x="507" y="73"/>
                    <a:pt x="555" y="66"/>
                  </a:cubicBezTo>
                  <a:cubicBezTo>
                    <a:pt x="603" y="59"/>
                    <a:pt x="653" y="35"/>
                    <a:pt x="699" y="24"/>
                  </a:cubicBezTo>
                  <a:cubicBezTo>
                    <a:pt x="745" y="13"/>
                    <a:pt x="804" y="5"/>
                    <a:pt x="831" y="0"/>
                  </a:cubicBezTo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AU"/>
            </a:p>
          </p:txBody>
        </p:sp>
        <p:grpSp>
          <p:nvGrpSpPr>
            <p:cNvPr id="16424" name="Group 30"/>
            <p:cNvGrpSpPr>
              <a:grpSpLocks/>
            </p:cNvGrpSpPr>
            <p:nvPr/>
          </p:nvGrpSpPr>
          <p:grpSpPr bwMode="auto">
            <a:xfrm>
              <a:off x="2328" y="3317"/>
              <a:ext cx="847" cy="245"/>
              <a:chOff x="2328" y="3317"/>
              <a:chExt cx="847" cy="245"/>
            </a:xfrm>
          </p:grpSpPr>
          <p:sp>
            <p:nvSpPr>
              <p:cNvPr id="16431" name="Freeform 31"/>
              <p:cNvSpPr>
                <a:spLocks/>
              </p:cNvSpPr>
              <p:nvPr/>
            </p:nvSpPr>
            <p:spPr bwMode="auto">
              <a:xfrm>
                <a:off x="2749" y="3317"/>
                <a:ext cx="426" cy="245"/>
              </a:xfrm>
              <a:custGeom>
                <a:avLst/>
                <a:gdLst>
                  <a:gd name="T0" fmla="*/ 426 w 426"/>
                  <a:gd name="T1" fmla="*/ 240 h 245"/>
                  <a:gd name="T2" fmla="*/ 384 w 426"/>
                  <a:gd name="T3" fmla="*/ 240 h 245"/>
                  <a:gd name="T4" fmla="*/ 306 w 426"/>
                  <a:gd name="T5" fmla="*/ 210 h 245"/>
                  <a:gd name="T6" fmla="*/ 126 w 426"/>
                  <a:gd name="T7" fmla="*/ 60 h 245"/>
                  <a:gd name="T8" fmla="*/ 60 w 426"/>
                  <a:gd name="T9" fmla="*/ 12 h 245"/>
                  <a:gd name="T10" fmla="*/ 0 w 426"/>
                  <a:gd name="T11" fmla="*/ 0 h 2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6" h="245">
                    <a:moveTo>
                      <a:pt x="426" y="240"/>
                    </a:moveTo>
                    <a:cubicBezTo>
                      <a:pt x="418" y="240"/>
                      <a:pt x="404" y="245"/>
                      <a:pt x="384" y="240"/>
                    </a:cubicBezTo>
                    <a:cubicBezTo>
                      <a:pt x="364" y="235"/>
                      <a:pt x="349" y="240"/>
                      <a:pt x="306" y="210"/>
                    </a:cubicBezTo>
                    <a:cubicBezTo>
                      <a:pt x="263" y="180"/>
                      <a:pt x="167" y="93"/>
                      <a:pt x="126" y="60"/>
                    </a:cubicBezTo>
                    <a:cubicBezTo>
                      <a:pt x="85" y="27"/>
                      <a:pt x="81" y="22"/>
                      <a:pt x="60" y="12"/>
                    </a:cubicBezTo>
                    <a:cubicBezTo>
                      <a:pt x="39" y="2"/>
                      <a:pt x="12" y="2"/>
                      <a:pt x="0" y="0"/>
                    </a:cubicBezTo>
                  </a:path>
                </a:pathLst>
              </a:custGeom>
              <a:noFill/>
              <a:ln w="28575" cap="flat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16432" name="Freeform 32"/>
              <p:cNvSpPr>
                <a:spLocks/>
              </p:cNvSpPr>
              <p:nvPr/>
            </p:nvSpPr>
            <p:spPr bwMode="auto">
              <a:xfrm>
                <a:off x="2328" y="3317"/>
                <a:ext cx="431" cy="245"/>
              </a:xfrm>
              <a:custGeom>
                <a:avLst/>
                <a:gdLst>
                  <a:gd name="T0" fmla="*/ 0 w 431"/>
                  <a:gd name="T1" fmla="*/ 241 h 245"/>
                  <a:gd name="T2" fmla="*/ 47 w 431"/>
                  <a:gd name="T3" fmla="*/ 240 h 245"/>
                  <a:gd name="T4" fmla="*/ 125 w 431"/>
                  <a:gd name="T5" fmla="*/ 210 h 245"/>
                  <a:gd name="T6" fmla="*/ 305 w 431"/>
                  <a:gd name="T7" fmla="*/ 60 h 245"/>
                  <a:gd name="T8" fmla="*/ 371 w 431"/>
                  <a:gd name="T9" fmla="*/ 12 h 245"/>
                  <a:gd name="T10" fmla="*/ 431 w 431"/>
                  <a:gd name="T11" fmla="*/ 0 h 2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1" h="245">
                    <a:moveTo>
                      <a:pt x="0" y="241"/>
                    </a:moveTo>
                    <a:cubicBezTo>
                      <a:pt x="9" y="241"/>
                      <a:pt x="26" y="245"/>
                      <a:pt x="47" y="240"/>
                    </a:cubicBezTo>
                    <a:cubicBezTo>
                      <a:pt x="68" y="235"/>
                      <a:pt x="82" y="240"/>
                      <a:pt x="125" y="210"/>
                    </a:cubicBezTo>
                    <a:cubicBezTo>
                      <a:pt x="168" y="180"/>
                      <a:pt x="264" y="93"/>
                      <a:pt x="305" y="60"/>
                    </a:cubicBezTo>
                    <a:cubicBezTo>
                      <a:pt x="346" y="27"/>
                      <a:pt x="350" y="22"/>
                      <a:pt x="371" y="12"/>
                    </a:cubicBezTo>
                    <a:cubicBezTo>
                      <a:pt x="392" y="2"/>
                      <a:pt x="419" y="2"/>
                      <a:pt x="431" y="0"/>
                    </a:cubicBezTo>
                  </a:path>
                </a:pathLst>
              </a:custGeom>
              <a:noFill/>
              <a:ln w="28575" cap="flat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AU"/>
              </a:p>
            </p:txBody>
          </p:sp>
        </p:grpSp>
        <p:grpSp>
          <p:nvGrpSpPr>
            <p:cNvPr id="16425" name="Group 33"/>
            <p:cNvGrpSpPr>
              <a:grpSpLocks/>
            </p:cNvGrpSpPr>
            <p:nvPr/>
          </p:nvGrpSpPr>
          <p:grpSpPr bwMode="auto">
            <a:xfrm>
              <a:off x="2338" y="1890"/>
              <a:ext cx="847" cy="573"/>
              <a:chOff x="2338" y="1890"/>
              <a:chExt cx="847" cy="573"/>
            </a:xfrm>
          </p:grpSpPr>
          <p:sp>
            <p:nvSpPr>
              <p:cNvPr id="16429" name="Freeform 34"/>
              <p:cNvSpPr>
                <a:spLocks/>
              </p:cNvSpPr>
              <p:nvPr/>
            </p:nvSpPr>
            <p:spPr bwMode="auto">
              <a:xfrm>
                <a:off x="2748" y="1890"/>
                <a:ext cx="437" cy="573"/>
              </a:xfrm>
              <a:custGeom>
                <a:avLst/>
                <a:gdLst>
                  <a:gd name="T0" fmla="*/ 437 w 437"/>
                  <a:gd name="T1" fmla="*/ 573 h 573"/>
                  <a:gd name="T2" fmla="*/ 385 w 437"/>
                  <a:gd name="T3" fmla="*/ 549 h 573"/>
                  <a:gd name="T4" fmla="*/ 307 w 437"/>
                  <a:gd name="T5" fmla="*/ 459 h 573"/>
                  <a:gd name="T6" fmla="*/ 193 w 437"/>
                  <a:gd name="T7" fmla="*/ 231 h 573"/>
                  <a:gd name="T8" fmla="*/ 108 w 437"/>
                  <a:gd name="T9" fmla="*/ 48 h 573"/>
                  <a:gd name="T10" fmla="*/ 0 w 437"/>
                  <a:gd name="T11" fmla="*/ 0 h 5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7" h="573">
                    <a:moveTo>
                      <a:pt x="437" y="573"/>
                    </a:moveTo>
                    <a:cubicBezTo>
                      <a:pt x="428" y="569"/>
                      <a:pt x="407" y="568"/>
                      <a:pt x="385" y="549"/>
                    </a:cubicBezTo>
                    <a:cubicBezTo>
                      <a:pt x="363" y="530"/>
                      <a:pt x="339" y="512"/>
                      <a:pt x="307" y="459"/>
                    </a:cubicBezTo>
                    <a:cubicBezTo>
                      <a:pt x="275" y="406"/>
                      <a:pt x="226" y="299"/>
                      <a:pt x="193" y="231"/>
                    </a:cubicBezTo>
                    <a:cubicBezTo>
                      <a:pt x="160" y="163"/>
                      <a:pt x="140" y="87"/>
                      <a:pt x="108" y="48"/>
                    </a:cubicBezTo>
                    <a:cubicBezTo>
                      <a:pt x="76" y="9"/>
                      <a:pt x="22" y="10"/>
                      <a:pt x="0" y="0"/>
                    </a:cubicBezTo>
                  </a:path>
                </a:pathLst>
              </a:custGeom>
              <a:noFill/>
              <a:ln w="28575" cap="flat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16430" name="Freeform 35"/>
              <p:cNvSpPr>
                <a:spLocks/>
              </p:cNvSpPr>
              <p:nvPr/>
            </p:nvSpPr>
            <p:spPr bwMode="auto">
              <a:xfrm>
                <a:off x="2338" y="1890"/>
                <a:ext cx="434" cy="573"/>
              </a:xfrm>
              <a:custGeom>
                <a:avLst/>
                <a:gdLst>
                  <a:gd name="T0" fmla="*/ 0 w 434"/>
                  <a:gd name="T1" fmla="*/ 573 h 573"/>
                  <a:gd name="T2" fmla="*/ 52 w 434"/>
                  <a:gd name="T3" fmla="*/ 549 h 573"/>
                  <a:gd name="T4" fmla="*/ 130 w 434"/>
                  <a:gd name="T5" fmla="*/ 459 h 573"/>
                  <a:gd name="T6" fmla="*/ 244 w 434"/>
                  <a:gd name="T7" fmla="*/ 231 h 573"/>
                  <a:gd name="T8" fmla="*/ 320 w 434"/>
                  <a:gd name="T9" fmla="*/ 48 h 573"/>
                  <a:gd name="T10" fmla="*/ 434 w 434"/>
                  <a:gd name="T11" fmla="*/ 0 h 5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4" h="573">
                    <a:moveTo>
                      <a:pt x="0" y="573"/>
                    </a:moveTo>
                    <a:cubicBezTo>
                      <a:pt x="9" y="569"/>
                      <a:pt x="30" y="568"/>
                      <a:pt x="52" y="549"/>
                    </a:cubicBezTo>
                    <a:cubicBezTo>
                      <a:pt x="74" y="530"/>
                      <a:pt x="98" y="512"/>
                      <a:pt x="130" y="459"/>
                    </a:cubicBezTo>
                    <a:cubicBezTo>
                      <a:pt x="162" y="406"/>
                      <a:pt x="212" y="300"/>
                      <a:pt x="244" y="231"/>
                    </a:cubicBezTo>
                    <a:cubicBezTo>
                      <a:pt x="276" y="162"/>
                      <a:pt x="288" y="86"/>
                      <a:pt x="320" y="48"/>
                    </a:cubicBezTo>
                    <a:cubicBezTo>
                      <a:pt x="352" y="10"/>
                      <a:pt x="410" y="10"/>
                      <a:pt x="434" y="0"/>
                    </a:cubicBezTo>
                  </a:path>
                </a:pathLst>
              </a:custGeom>
              <a:noFill/>
              <a:ln w="28575" cap="flat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AU"/>
              </a:p>
            </p:txBody>
          </p:sp>
        </p:grpSp>
        <p:grpSp>
          <p:nvGrpSpPr>
            <p:cNvPr id="16426" name="Group 36"/>
            <p:cNvGrpSpPr>
              <a:grpSpLocks/>
            </p:cNvGrpSpPr>
            <p:nvPr/>
          </p:nvGrpSpPr>
          <p:grpSpPr bwMode="auto">
            <a:xfrm>
              <a:off x="2339" y="2702"/>
              <a:ext cx="844" cy="446"/>
              <a:chOff x="2339" y="2702"/>
              <a:chExt cx="844" cy="446"/>
            </a:xfrm>
          </p:grpSpPr>
          <p:sp>
            <p:nvSpPr>
              <p:cNvPr id="16427" name="Freeform 37"/>
              <p:cNvSpPr>
                <a:spLocks/>
              </p:cNvSpPr>
              <p:nvPr/>
            </p:nvSpPr>
            <p:spPr bwMode="auto">
              <a:xfrm flipH="1">
                <a:off x="2757" y="2702"/>
                <a:ext cx="426" cy="446"/>
              </a:xfrm>
              <a:custGeom>
                <a:avLst/>
                <a:gdLst>
                  <a:gd name="T0" fmla="*/ 426 w 426"/>
                  <a:gd name="T1" fmla="*/ 444 h 446"/>
                  <a:gd name="T2" fmla="*/ 366 w 426"/>
                  <a:gd name="T3" fmla="*/ 432 h 446"/>
                  <a:gd name="T4" fmla="*/ 288 w 426"/>
                  <a:gd name="T5" fmla="*/ 360 h 446"/>
                  <a:gd name="T6" fmla="*/ 102 w 426"/>
                  <a:gd name="T7" fmla="*/ 78 h 446"/>
                  <a:gd name="T8" fmla="*/ 54 w 426"/>
                  <a:gd name="T9" fmla="*/ 18 h 446"/>
                  <a:gd name="T10" fmla="*/ 0 w 426"/>
                  <a:gd name="T11" fmla="*/ 0 h 4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6" h="446">
                    <a:moveTo>
                      <a:pt x="426" y="444"/>
                    </a:moveTo>
                    <a:cubicBezTo>
                      <a:pt x="417" y="442"/>
                      <a:pt x="389" y="446"/>
                      <a:pt x="366" y="432"/>
                    </a:cubicBezTo>
                    <a:cubicBezTo>
                      <a:pt x="343" y="418"/>
                      <a:pt x="332" y="419"/>
                      <a:pt x="288" y="360"/>
                    </a:cubicBezTo>
                    <a:cubicBezTo>
                      <a:pt x="244" y="301"/>
                      <a:pt x="141" y="135"/>
                      <a:pt x="102" y="78"/>
                    </a:cubicBezTo>
                    <a:cubicBezTo>
                      <a:pt x="63" y="21"/>
                      <a:pt x="71" y="31"/>
                      <a:pt x="54" y="18"/>
                    </a:cubicBezTo>
                    <a:cubicBezTo>
                      <a:pt x="37" y="5"/>
                      <a:pt x="11" y="4"/>
                      <a:pt x="0" y="0"/>
                    </a:cubicBezTo>
                  </a:path>
                </a:pathLst>
              </a:custGeom>
              <a:noFill/>
              <a:ln w="28575" cap="flat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16428" name="Freeform 38"/>
              <p:cNvSpPr>
                <a:spLocks/>
              </p:cNvSpPr>
              <p:nvPr/>
            </p:nvSpPr>
            <p:spPr bwMode="auto">
              <a:xfrm>
                <a:off x="2339" y="2702"/>
                <a:ext cx="426" cy="446"/>
              </a:xfrm>
              <a:custGeom>
                <a:avLst/>
                <a:gdLst>
                  <a:gd name="T0" fmla="*/ 426 w 426"/>
                  <a:gd name="T1" fmla="*/ 444 h 446"/>
                  <a:gd name="T2" fmla="*/ 366 w 426"/>
                  <a:gd name="T3" fmla="*/ 432 h 446"/>
                  <a:gd name="T4" fmla="*/ 288 w 426"/>
                  <a:gd name="T5" fmla="*/ 360 h 446"/>
                  <a:gd name="T6" fmla="*/ 102 w 426"/>
                  <a:gd name="T7" fmla="*/ 78 h 446"/>
                  <a:gd name="T8" fmla="*/ 54 w 426"/>
                  <a:gd name="T9" fmla="*/ 18 h 446"/>
                  <a:gd name="T10" fmla="*/ 0 w 426"/>
                  <a:gd name="T11" fmla="*/ 0 h 4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6" h="446">
                    <a:moveTo>
                      <a:pt x="426" y="444"/>
                    </a:moveTo>
                    <a:cubicBezTo>
                      <a:pt x="417" y="442"/>
                      <a:pt x="389" y="446"/>
                      <a:pt x="366" y="432"/>
                    </a:cubicBezTo>
                    <a:cubicBezTo>
                      <a:pt x="343" y="418"/>
                      <a:pt x="332" y="419"/>
                      <a:pt x="288" y="360"/>
                    </a:cubicBezTo>
                    <a:cubicBezTo>
                      <a:pt x="244" y="301"/>
                      <a:pt x="141" y="135"/>
                      <a:pt x="102" y="78"/>
                    </a:cubicBezTo>
                    <a:cubicBezTo>
                      <a:pt x="63" y="21"/>
                      <a:pt x="71" y="31"/>
                      <a:pt x="54" y="18"/>
                    </a:cubicBezTo>
                    <a:cubicBezTo>
                      <a:pt x="37" y="5"/>
                      <a:pt x="11" y="4"/>
                      <a:pt x="0" y="0"/>
                    </a:cubicBezTo>
                  </a:path>
                </a:pathLst>
              </a:custGeom>
              <a:noFill/>
              <a:ln w="28575" cap="flat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AU"/>
              </a:p>
            </p:txBody>
          </p:sp>
        </p:grpSp>
      </p:grpSp>
      <p:grpSp>
        <p:nvGrpSpPr>
          <p:cNvPr id="16388" name="Group 77"/>
          <p:cNvGrpSpPr>
            <a:grpSpLocks/>
          </p:cNvGrpSpPr>
          <p:nvPr/>
        </p:nvGrpSpPr>
        <p:grpSpPr bwMode="auto">
          <a:xfrm>
            <a:off x="2419350" y="2143125"/>
            <a:ext cx="1343025" cy="2943225"/>
            <a:chOff x="1665" y="1512"/>
            <a:chExt cx="846" cy="1854"/>
          </a:xfrm>
        </p:grpSpPr>
        <p:sp>
          <p:nvSpPr>
            <p:cNvPr id="16412" name="Rectangle 57"/>
            <p:cNvSpPr>
              <a:spLocks noChangeArrowheads="1"/>
            </p:cNvSpPr>
            <p:nvPr/>
          </p:nvSpPr>
          <p:spPr bwMode="auto">
            <a:xfrm>
              <a:off x="1665" y="1512"/>
              <a:ext cx="846" cy="594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16413" name="Rectangle 58"/>
            <p:cNvSpPr>
              <a:spLocks noChangeArrowheads="1"/>
            </p:cNvSpPr>
            <p:nvPr/>
          </p:nvSpPr>
          <p:spPr bwMode="auto">
            <a:xfrm>
              <a:off x="1665" y="2340"/>
              <a:ext cx="846" cy="4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16414" name="Rectangle 59"/>
            <p:cNvSpPr>
              <a:spLocks noChangeArrowheads="1"/>
            </p:cNvSpPr>
            <p:nvPr/>
          </p:nvSpPr>
          <p:spPr bwMode="auto">
            <a:xfrm>
              <a:off x="1665" y="2952"/>
              <a:ext cx="846" cy="2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16415" name="Rectangle 60"/>
            <p:cNvSpPr>
              <a:spLocks noChangeArrowheads="1"/>
            </p:cNvSpPr>
            <p:nvPr/>
          </p:nvSpPr>
          <p:spPr bwMode="auto">
            <a:xfrm>
              <a:off x="1665" y="3276"/>
              <a:ext cx="846" cy="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sp>
        <p:nvSpPr>
          <p:cNvPr id="16389" name="Rectangle 63"/>
          <p:cNvSpPr>
            <a:spLocks noChangeArrowheads="1"/>
          </p:cNvSpPr>
          <p:nvPr/>
        </p:nvSpPr>
        <p:spPr bwMode="auto">
          <a:xfrm>
            <a:off x="4114800" y="2143125"/>
            <a:ext cx="1343025" cy="942975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6390" name="Rectangle 64"/>
          <p:cNvSpPr>
            <a:spLocks noChangeArrowheads="1"/>
          </p:cNvSpPr>
          <p:nvPr/>
        </p:nvSpPr>
        <p:spPr bwMode="auto">
          <a:xfrm>
            <a:off x="4114800" y="3457575"/>
            <a:ext cx="1343025" cy="7143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6391" name="Rectangle 65"/>
          <p:cNvSpPr>
            <a:spLocks noChangeArrowheads="1"/>
          </p:cNvSpPr>
          <p:nvPr/>
        </p:nvSpPr>
        <p:spPr bwMode="auto">
          <a:xfrm>
            <a:off x="4114800" y="4429125"/>
            <a:ext cx="1343025" cy="3714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6392" name="Rectangle 66"/>
          <p:cNvSpPr>
            <a:spLocks noChangeArrowheads="1"/>
          </p:cNvSpPr>
          <p:nvPr/>
        </p:nvSpPr>
        <p:spPr bwMode="auto">
          <a:xfrm>
            <a:off x="4114800" y="4943475"/>
            <a:ext cx="1343025" cy="1428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6393" name="Rectangle 72"/>
          <p:cNvSpPr>
            <a:spLocks noChangeArrowheads="1"/>
          </p:cNvSpPr>
          <p:nvPr/>
        </p:nvSpPr>
        <p:spPr bwMode="auto">
          <a:xfrm>
            <a:off x="4114800" y="2143125"/>
            <a:ext cx="1343025" cy="371475"/>
          </a:xfrm>
          <a:prstGeom prst="rect">
            <a:avLst/>
          </a:prstGeom>
          <a:solidFill>
            <a:srgbClr val="000099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6394" name="Rectangle 68"/>
          <p:cNvSpPr>
            <a:spLocks noChangeArrowheads="1"/>
          </p:cNvSpPr>
          <p:nvPr/>
        </p:nvSpPr>
        <p:spPr bwMode="auto">
          <a:xfrm>
            <a:off x="5808663" y="2143125"/>
            <a:ext cx="1343025" cy="942975"/>
          </a:xfrm>
          <a:prstGeom prst="rect">
            <a:avLst/>
          </a:prstGeom>
          <a:solidFill>
            <a:srgbClr val="000099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6395" name="Rectangle 69"/>
          <p:cNvSpPr>
            <a:spLocks noChangeArrowheads="1"/>
          </p:cNvSpPr>
          <p:nvPr/>
        </p:nvSpPr>
        <p:spPr bwMode="auto">
          <a:xfrm>
            <a:off x="5808663" y="3457575"/>
            <a:ext cx="1343025" cy="7143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6396" name="Rectangle 70"/>
          <p:cNvSpPr>
            <a:spLocks noChangeArrowheads="1"/>
          </p:cNvSpPr>
          <p:nvPr/>
        </p:nvSpPr>
        <p:spPr bwMode="auto">
          <a:xfrm>
            <a:off x="5808663" y="4429125"/>
            <a:ext cx="1343025" cy="3714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6397" name="Rectangle 71"/>
          <p:cNvSpPr>
            <a:spLocks noChangeArrowheads="1"/>
          </p:cNvSpPr>
          <p:nvPr/>
        </p:nvSpPr>
        <p:spPr bwMode="auto">
          <a:xfrm>
            <a:off x="5808663" y="4943475"/>
            <a:ext cx="1343025" cy="1428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6398" name="Rectangle 75"/>
          <p:cNvSpPr>
            <a:spLocks noChangeArrowheads="1"/>
          </p:cNvSpPr>
          <p:nvPr/>
        </p:nvSpPr>
        <p:spPr bwMode="auto">
          <a:xfrm>
            <a:off x="5808663" y="3457575"/>
            <a:ext cx="1343025" cy="65088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6399" name="Rectangle 76"/>
          <p:cNvSpPr>
            <a:spLocks noChangeArrowheads="1"/>
          </p:cNvSpPr>
          <p:nvPr/>
        </p:nvSpPr>
        <p:spPr bwMode="auto">
          <a:xfrm>
            <a:off x="5808663" y="3341688"/>
            <a:ext cx="1343025" cy="6508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6400" name="Text Box 80"/>
          <p:cNvSpPr txBox="1">
            <a:spLocks noChangeArrowheads="1"/>
          </p:cNvSpPr>
          <p:nvPr/>
        </p:nvSpPr>
        <p:spPr bwMode="auto">
          <a:xfrm>
            <a:off x="4321175" y="5422900"/>
            <a:ext cx="93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Metal</a:t>
            </a:r>
          </a:p>
        </p:txBody>
      </p:sp>
      <p:sp>
        <p:nvSpPr>
          <p:cNvPr id="16401" name="Text Box 81"/>
          <p:cNvSpPr txBox="1">
            <a:spLocks noChangeArrowheads="1"/>
          </p:cNvSpPr>
          <p:nvPr/>
        </p:nvSpPr>
        <p:spPr bwMode="auto">
          <a:xfrm>
            <a:off x="2414588" y="5422900"/>
            <a:ext cx="1354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Insulator</a:t>
            </a:r>
          </a:p>
        </p:txBody>
      </p:sp>
      <p:sp>
        <p:nvSpPr>
          <p:cNvPr id="16402" name="Text Box 82"/>
          <p:cNvSpPr txBox="1">
            <a:spLocks noChangeArrowheads="1"/>
          </p:cNvSpPr>
          <p:nvPr/>
        </p:nvSpPr>
        <p:spPr bwMode="auto">
          <a:xfrm>
            <a:off x="5684838" y="5422900"/>
            <a:ext cx="15922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p-Doped </a:t>
            </a:r>
          </a:p>
          <a:p>
            <a:pPr eaLnBrk="1" hangingPunct="1"/>
            <a:r>
              <a:rPr lang="en-US" altLang="en-US"/>
              <a:t>Semi-</a:t>
            </a:r>
          </a:p>
          <a:p>
            <a:pPr eaLnBrk="1" hangingPunct="1"/>
            <a:r>
              <a:rPr lang="en-US" altLang="en-US"/>
              <a:t>Conductor</a:t>
            </a:r>
          </a:p>
        </p:txBody>
      </p:sp>
      <p:graphicFrame>
        <p:nvGraphicFramePr>
          <p:cNvPr id="16403" name="Object 85"/>
          <p:cNvGraphicFramePr>
            <a:graphicFrameLocks noChangeAspect="1"/>
          </p:cNvGraphicFramePr>
          <p:nvPr/>
        </p:nvGraphicFramePr>
        <p:xfrm>
          <a:off x="3500438" y="1168400"/>
          <a:ext cx="204311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3" name="Equation" r:id="rId3" imgW="1362229" imgH="285750" progId="Equation.3">
                  <p:embed/>
                </p:oleObj>
              </mc:Choice>
              <mc:Fallback>
                <p:oleObj name="Equation" r:id="rId3" imgW="1362229" imgH="28575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8" y="1168400"/>
                        <a:ext cx="2043112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4" name="Rectangle 87"/>
          <p:cNvSpPr>
            <a:spLocks noChangeArrowheads="1"/>
          </p:cNvSpPr>
          <p:nvPr/>
        </p:nvSpPr>
        <p:spPr bwMode="auto">
          <a:xfrm>
            <a:off x="7466013" y="2143125"/>
            <a:ext cx="1343025" cy="942975"/>
          </a:xfrm>
          <a:prstGeom prst="rect">
            <a:avLst/>
          </a:prstGeom>
          <a:solidFill>
            <a:srgbClr val="000099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6405" name="Rectangle 88"/>
          <p:cNvSpPr>
            <a:spLocks noChangeArrowheads="1"/>
          </p:cNvSpPr>
          <p:nvPr/>
        </p:nvSpPr>
        <p:spPr bwMode="auto">
          <a:xfrm>
            <a:off x="7466013" y="3457575"/>
            <a:ext cx="1343025" cy="714375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6406" name="Rectangle 89"/>
          <p:cNvSpPr>
            <a:spLocks noChangeArrowheads="1"/>
          </p:cNvSpPr>
          <p:nvPr/>
        </p:nvSpPr>
        <p:spPr bwMode="auto">
          <a:xfrm>
            <a:off x="7466013" y="4429125"/>
            <a:ext cx="1343025" cy="3714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6407" name="Rectangle 90"/>
          <p:cNvSpPr>
            <a:spLocks noChangeArrowheads="1"/>
          </p:cNvSpPr>
          <p:nvPr/>
        </p:nvSpPr>
        <p:spPr bwMode="auto">
          <a:xfrm>
            <a:off x="7466013" y="4943475"/>
            <a:ext cx="1343025" cy="1428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6408" name="Rectangle 92"/>
          <p:cNvSpPr>
            <a:spLocks noChangeArrowheads="1"/>
          </p:cNvSpPr>
          <p:nvPr/>
        </p:nvSpPr>
        <p:spPr bwMode="auto">
          <a:xfrm>
            <a:off x="7466013" y="3128963"/>
            <a:ext cx="1343025" cy="65087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6409" name="Text Box 93"/>
          <p:cNvSpPr txBox="1">
            <a:spLocks noChangeArrowheads="1"/>
          </p:cNvSpPr>
          <p:nvPr/>
        </p:nvSpPr>
        <p:spPr bwMode="auto">
          <a:xfrm>
            <a:off x="7342188" y="5422900"/>
            <a:ext cx="15922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n-Doped</a:t>
            </a:r>
          </a:p>
          <a:p>
            <a:pPr eaLnBrk="1" hangingPunct="1"/>
            <a:r>
              <a:rPr lang="en-US" altLang="en-US"/>
              <a:t>Semi-</a:t>
            </a:r>
          </a:p>
          <a:p>
            <a:pPr eaLnBrk="1" hangingPunct="1"/>
            <a:r>
              <a:rPr lang="en-US" altLang="en-US"/>
              <a:t>Conductor</a:t>
            </a:r>
          </a:p>
        </p:txBody>
      </p:sp>
      <p:sp>
        <p:nvSpPr>
          <p:cNvPr id="16410" name="Text Box 95"/>
          <p:cNvSpPr txBox="1">
            <a:spLocks noChangeArrowheads="1"/>
          </p:cNvSpPr>
          <p:nvPr/>
        </p:nvSpPr>
        <p:spPr bwMode="auto">
          <a:xfrm>
            <a:off x="1512888" y="2116138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C</a:t>
            </a:r>
          </a:p>
        </p:txBody>
      </p:sp>
      <p:sp>
        <p:nvSpPr>
          <p:cNvPr id="16411" name="Text Box 96"/>
          <p:cNvSpPr txBox="1">
            <a:spLocks noChangeArrowheads="1"/>
          </p:cNvSpPr>
          <p:nvPr/>
        </p:nvSpPr>
        <p:spPr bwMode="auto">
          <a:xfrm>
            <a:off x="1292225" y="354488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705379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Diamond and Germanium</a:t>
            </a:r>
          </a:p>
        </p:txBody>
      </p:sp>
      <p:pic>
        <p:nvPicPr>
          <p:cNvPr id="17411" name="Picture 3" descr="C:\WINDOWS\Desktop\p35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3" t="10144" r="52023" b="52034"/>
          <a:stretch>
            <a:fillRect/>
          </a:stretch>
        </p:blipFill>
        <p:spPr bwMode="auto">
          <a:xfrm>
            <a:off x="730250" y="2487613"/>
            <a:ext cx="3011488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C:\WINDOWS\Desktop\G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857375"/>
            <a:ext cx="4143375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04850" y="1958975"/>
            <a:ext cx="3068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Diamond (E</a:t>
            </a:r>
            <a:r>
              <a:rPr lang="en-US" altLang="en-US" baseline="-25000"/>
              <a:t>g</a:t>
            </a:r>
            <a:r>
              <a:rPr lang="en-US" altLang="en-US"/>
              <a:t>=5.5 eV)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265613" y="1330325"/>
            <a:ext cx="3440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Germanium (E</a:t>
            </a:r>
            <a:r>
              <a:rPr lang="en-US" altLang="en-US" baseline="-25000"/>
              <a:t>g</a:t>
            </a:r>
            <a:r>
              <a:rPr lang="en-US" altLang="en-US"/>
              <a:t>=0.7 eV)</a:t>
            </a:r>
          </a:p>
        </p:txBody>
      </p:sp>
      <p:pic>
        <p:nvPicPr>
          <p:cNvPr id="17415" name="Picture 67" descr="E: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75" y="4710113"/>
            <a:ext cx="235585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53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Bandfilling &amp; overlap</a:t>
            </a:r>
          </a:p>
        </p:txBody>
      </p:sp>
      <p:grpSp>
        <p:nvGrpSpPr>
          <p:cNvPr id="18435" name="Group 213"/>
          <p:cNvGrpSpPr>
            <a:grpSpLocks/>
          </p:cNvGrpSpPr>
          <p:nvPr/>
        </p:nvGrpSpPr>
        <p:grpSpPr bwMode="auto">
          <a:xfrm>
            <a:off x="263525" y="1544638"/>
            <a:ext cx="8351838" cy="4071937"/>
            <a:chOff x="166" y="1306"/>
            <a:chExt cx="5261" cy="2565"/>
          </a:xfrm>
        </p:grpSpPr>
        <p:grpSp>
          <p:nvGrpSpPr>
            <p:cNvPr id="18437" name="Group 192"/>
            <p:cNvGrpSpPr>
              <a:grpSpLocks/>
            </p:cNvGrpSpPr>
            <p:nvPr/>
          </p:nvGrpSpPr>
          <p:grpSpPr bwMode="auto">
            <a:xfrm>
              <a:off x="2194" y="1548"/>
              <a:ext cx="1035" cy="1512"/>
              <a:chOff x="2175" y="1476"/>
              <a:chExt cx="1035" cy="1512"/>
            </a:xfrm>
          </p:grpSpPr>
          <p:sp>
            <p:nvSpPr>
              <p:cNvPr id="18509" name="Freeform 160"/>
              <p:cNvSpPr>
                <a:spLocks/>
              </p:cNvSpPr>
              <p:nvPr/>
            </p:nvSpPr>
            <p:spPr bwMode="auto">
              <a:xfrm>
                <a:off x="2175" y="1872"/>
                <a:ext cx="1032" cy="60"/>
              </a:xfrm>
              <a:custGeom>
                <a:avLst/>
                <a:gdLst>
                  <a:gd name="T0" fmla="*/ 1032 w 1032"/>
                  <a:gd name="T1" fmla="*/ 0 h 60"/>
                  <a:gd name="T2" fmla="*/ 0 w 1032"/>
                  <a:gd name="T3" fmla="*/ 0 h 60"/>
                  <a:gd name="T4" fmla="*/ 0 w 1032"/>
                  <a:gd name="T5" fmla="*/ 60 h 60"/>
                  <a:gd name="T6" fmla="*/ 270 w 1032"/>
                  <a:gd name="T7" fmla="*/ 60 h 60"/>
                  <a:gd name="T8" fmla="*/ 426 w 1032"/>
                  <a:gd name="T9" fmla="*/ 54 h 60"/>
                  <a:gd name="T10" fmla="*/ 510 w 1032"/>
                  <a:gd name="T11" fmla="*/ 54 h 60"/>
                  <a:gd name="T12" fmla="*/ 582 w 1032"/>
                  <a:gd name="T13" fmla="*/ 42 h 60"/>
                  <a:gd name="T14" fmla="*/ 660 w 1032"/>
                  <a:gd name="T15" fmla="*/ 48 h 60"/>
                  <a:gd name="T16" fmla="*/ 762 w 1032"/>
                  <a:gd name="T17" fmla="*/ 42 h 60"/>
                  <a:gd name="T18" fmla="*/ 906 w 1032"/>
                  <a:gd name="T19" fmla="*/ 24 h 60"/>
                  <a:gd name="T20" fmla="*/ 1008 w 1032"/>
                  <a:gd name="T21" fmla="*/ 12 h 60"/>
                  <a:gd name="T22" fmla="*/ 1032 w 1032"/>
                  <a:gd name="T23" fmla="*/ 0 h 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32" h="60">
                    <a:moveTo>
                      <a:pt x="1032" y="0"/>
                    </a:moveTo>
                    <a:lnTo>
                      <a:pt x="0" y="0"/>
                    </a:lnTo>
                    <a:lnTo>
                      <a:pt x="0" y="60"/>
                    </a:lnTo>
                    <a:lnTo>
                      <a:pt x="270" y="60"/>
                    </a:lnTo>
                    <a:lnTo>
                      <a:pt x="426" y="54"/>
                    </a:lnTo>
                    <a:lnTo>
                      <a:pt x="510" y="54"/>
                    </a:lnTo>
                    <a:lnTo>
                      <a:pt x="582" y="42"/>
                    </a:lnTo>
                    <a:lnTo>
                      <a:pt x="660" y="48"/>
                    </a:lnTo>
                    <a:lnTo>
                      <a:pt x="762" y="42"/>
                    </a:lnTo>
                    <a:lnTo>
                      <a:pt x="906" y="24"/>
                    </a:lnTo>
                    <a:lnTo>
                      <a:pt x="1008" y="12"/>
                    </a:lnTo>
                    <a:lnTo>
                      <a:pt x="1032" y="0"/>
                    </a:lnTo>
                    <a:close/>
                  </a:path>
                </a:pathLst>
              </a:custGeom>
              <a:solidFill>
                <a:srgbClr val="FFFF00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18510" name="Freeform 159"/>
              <p:cNvSpPr>
                <a:spLocks/>
              </p:cNvSpPr>
              <p:nvPr/>
            </p:nvSpPr>
            <p:spPr bwMode="auto">
              <a:xfrm>
                <a:off x="2175" y="2169"/>
                <a:ext cx="528" cy="726"/>
              </a:xfrm>
              <a:custGeom>
                <a:avLst/>
                <a:gdLst>
                  <a:gd name="T0" fmla="*/ 6 w 522"/>
                  <a:gd name="T1" fmla="*/ 0 h 726"/>
                  <a:gd name="T2" fmla="*/ 79 w 522"/>
                  <a:gd name="T3" fmla="*/ 6 h 726"/>
                  <a:gd name="T4" fmla="*/ 176 w 522"/>
                  <a:gd name="T5" fmla="*/ 18 h 726"/>
                  <a:gd name="T6" fmla="*/ 261 w 522"/>
                  <a:gd name="T7" fmla="*/ 48 h 726"/>
                  <a:gd name="T8" fmla="*/ 340 w 522"/>
                  <a:gd name="T9" fmla="*/ 90 h 726"/>
                  <a:gd name="T10" fmla="*/ 413 w 522"/>
                  <a:gd name="T11" fmla="*/ 138 h 726"/>
                  <a:gd name="T12" fmla="*/ 473 w 522"/>
                  <a:gd name="T13" fmla="*/ 216 h 726"/>
                  <a:gd name="T14" fmla="*/ 510 w 522"/>
                  <a:gd name="T15" fmla="*/ 288 h 726"/>
                  <a:gd name="T16" fmla="*/ 522 w 522"/>
                  <a:gd name="T17" fmla="*/ 348 h 726"/>
                  <a:gd name="T18" fmla="*/ 528 w 522"/>
                  <a:gd name="T19" fmla="*/ 384 h 726"/>
                  <a:gd name="T20" fmla="*/ 504 w 522"/>
                  <a:gd name="T21" fmla="*/ 456 h 726"/>
                  <a:gd name="T22" fmla="*/ 473 w 522"/>
                  <a:gd name="T23" fmla="*/ 522 h 726"/>
                  <a:gd name="T24" fmla="*/ 425 w 522"/>
                  <a:gd name="T25" fmla="*/ 570 h 726"/>
                  <a:gd name="T26" fmla="*/ 346 w 522"/>
                  <a:gd name="T27" fmla="*/ 630 h 726"/>
                  <a:gd name="T28" fmla="*/ 267 w 522"/>
                  <a:gd name="T29" fmla="*/ 672 h 726"/>
                  <a:gd name="T30" fmla="*/ 170 w 522"/>
                  <a:gd name="T31" fmla="*/ 708 h 726"/>
                  <a:gd name="T32" fmla="*/ 109 w 522"/>
                  <a:gd name="T33" fmla="*/ 720 h 726"/>
                  <a:gd name="T34" fmla="*/ 42 w 522"/>
                  <a:gd name="T35" fmla="*/ 720 h 726"/>
                  <a:gd name="T36" fmla="*/ 0 w 522"/>
                  <a:gd name="T37" fmla="*/ 726 h 726"/>
                  <a:gd name="T38" fmla="*/ 6 w 522"/>
                  <a:gd name="T39" fmla="*/ 0 h 72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22" h="726">
                    <a:moveTo>
                      <a:pt x="6" y="0"/>
                    </a:moveTo>
                    <a:lnTo>
                      <a:pt x="78" y="6"/>
                    </a:lnTo>
                    <a:lnTo>
                      <a:pt x="174" y="18"/>
                    </a:lnTo>
                    <a:lnTo>
                      <a:pt x="258" y="48"/>
                    </a:lnTo>
                    <a:lnTo>
                      <a:pt x="336" y="90"/>
                    </a:lnTo>
                    <a:lnTo>
                      <a:pt x="408" y="138"/>
                    </a:lnTo>
                    <a:lnTo>
                      <a:pt x="468" y="216"/>
                    </a:lnTo>
                    <a:lnTo>
                      <a:pt x="504" y="288"/>
                    </a:lnTo>
                    <a:lnTo>
                      <a:pt x="516" y="348"/>
                    </a:lnTo>
                    <a:lnTo>
                      <a:pt x="522" y="384"/>
                    </a:lnTo>
                    <a:lnTo>
                      <a:pt x="498" y="456"/>
                    </a:lnTo>
                    <a:lnTo>
                      <a:pt x="468" y="522"/>
                    </a:lnTo>
                    <a:lnTo>
                      <a:pt x="420" y="570"/>
                    </a:lnTo>
                    <a:lnTo>
                      <a:pt x="342" y="630"/>
                    </a:lnTo>
                    <a:lnTo>
                      <a:pt x="264" y="672"/>
                    </a:lnTo>
                    <a:lnTo>
                      <a:pt x="168" y="708"/>
                    </a:lnTo>
                    <a:lnTo>
                      <a:pt x="108" y="720"/>
                    </a:lnTo>
                    <a:lnTo>
                      <a:pt x="42" y="720"/>
                    </a:lnTo>
                    <a:lnTo>
                      <a:pt x="0" y="72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00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AU"/>
              </a:p>
            </p:txBody>
          </p:sp>
          <p:grpSp>
            <p:nvGrpSpPr>
              <p:cNvPr id="18511" name="Group 148"/>
              <p:cNvGrpSpPr>
                <a:grpSpLocks/>
              </p:cNvGrpSpPr>
              <p:nvPr/>
            </p:nvGrpSpPr>
            <p:grpSpPr bwMode="auto">
              <a:xfrm>
                <a:off x="2183" y="1629"/>
                <a:ext cx="1027" cy="122"/>
                <a:chOff x="2183" y="1629"/>
                <a:chExt cx="1027" cy="122"/>
              </a:xfrm>
            </p:grpSpPr>
            <p:sp>
              <p:nvSpPr>
                <p:cNvPr id="18529" name="Line 19"/>
                <p:cNvSpPr>
                  <a:spLocks noChangeShapeType="1"/>
                </p:cNvSpPr>
                <p:nvPr/>
              </p:nvSpPr>
              <p:spPr bwMode="auto">
                <a:xfrm>
                  <a:off x="2183" y="1629"/>
                  <a:ext cx="16" cy="1"/>
                </a:xfrm>
                <a:prstGeom prst="line">
                  <a:avLst/>
                </a:prstGeom>
                <a:noFill/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8530" name="Freeform 56"/>
                <p:cNvSpPr>
                  <a:spLocks/>
                </p:cNvSpPr>
                <p:nvPr/>
              </p:nvSpPr>
              <p:spPr bwMode="auto">
                <a:xfrm>
                  <a:off x="2183" y="1629"/>
                  <a:ext cx="599" cy="12"/>
                </a:xfrm>
                <a:custGeom>
                  <a:avLst/>
                  <a:gdLst>
                    <a:gd name="T0" fmla="*/ 6 w 5991"/>
                    <a:gd name="T1" fmla="*/ 0 h 125"/>
                    <a:gd name="T2" fmla="*/ 19 w 5991"/>
                    <a:gd name="T3" fmla="*/ 0 h 125"/>
                    <a:gd name="T4" fmla="*/ 32 w 5991"/>
                    <a:gd name="T5" fmla="*/ 0 h 125"/>
                    <a:gd name="T6" fmla="*/ 45 w 5991"/>
                    <a:gd name="T7" fmla="*/ 0 h 125"/>
                    <a:gd name="T8" fmla="*/ 58 w 5991"/>
                    <a:gd name="T9" fmla="*/ 0 h 125"/>
                    <a:gd name="T10" fmla="*/ 71 w 5991"/>
                    <a:gd name="T11" fmla="*/ 0 h 125"/>
                    <a:gd name="T12" fmla="*/ 84 w 5991"/>
                    <a:gd name="T13" fmla="*/ 0 h 125"/>
                    <a:gd name="T14" fmla="*/ 97 w 5991"/>
                    <a:gd name="T15" fmla="*/ 0 h 125"/>
                    <a:gd name="T16" fmla="*/ 110 w 5991"/>
                    <a:gd name="T17" fmla="*/ 0 h 125"/>
                    <a:gd name="T18" fmla="*/ 122 w 5991"/>
                    <a:gd name="T19" fmla="*/ 0 h 125"/>
                    <a:gd name="T20" fmla="*/ 135 w 5991"/>
                    <a:gd name="T21" fmla="*/ 1 h 125"/>
                    <a:gd name="T22" fmla="*/ 148 w 5991"/>
                    <a:gd name="T23" fmla="*/ 1 h 125"/>
                    <a:gd name="T24" fmla="*/ 161 w 5991"/>
                    <a:gd name="T25" fmla="*/ 1 h 125"/>
                    <a:gd name="T26" fmla="*/ 174 w 5991"/>
                    <a:gd name="T27" fmla="*/ 1 h 125"/>
                    <a:gd name="T28" fmla="*/ 186 w 5991"/>
                    <a:gd name="T29" fmla="*/ 1 h 125"/>
                    <a:gd name="T30" fmla="*/ 199 w 5991"/>
                    <a:gd name="T31" fmla="*/ 1 h 125"/>
                    <a:gd name="T32" fmla="*/ 212 w 5991"/>
                    <a:gd name="T33" fmla="*/ 1 h 125"/>
                    <a:gd name="T34" fmla="*/ 224 w 5991"/>
                    <a:gd name="T35" fmla="*/ 2 h 125"/>
                    <a:gd name="T36" fmla="*/ 237 w 5991"/>
                    <a:gd name="T37" fmla="*/ 2 h 125"/>
                    <a:gd name="T38" fmla="*/ 249 w 5991"/>
                    <a:gd name="T39" fmla="*/ 2 h 125"/>
                    <a:gd name="T40" fmla="*/ 262 w 5991"/>
                    <a:gd name="T41" fmla="*/ 2 h 125"/>
                    <a:gd name="T42" fmla="*/ 274 w 5991"/>
                    <a:gd name="T43" fmla="*/ 2 h 125"/>
                    <a:gd name="T44" fmla="*/ 287 w 5991"/>
                    <a:gd name="T45" fmla="*/ 2 h 125"/>
                    <a:gd name="T46" fmla="*/ 299 w 5991"/>
                    <a:gd name="T47" fmla="*/ 3 h 125"/>
                    <a:gd name="T48" fmla="*/ 312 w 5991"/>
                    <a:gd name="T49" fmla="*/ 3 h 125"/>
                    <a:gd name="T50" fmla="*/ 324 w 5991"/>
                    <a:gd name="T51" fmla="*/ 3 h 125"/>
                    <a:gd name="T52" fmla="*/ 336 w 5991"/>
                    <a:gd name="T53" fmla="*/ 4 h 125"/>
                    <a:gd name="T54" fmla="*/ 348 w 5991"/>
                    <a:gd name="T55" fmla="*/ 4 h 125"/>
                    <a:gd name="T56" fmla="*/ 360 w 5991"/>
                    <a:gd name="T57" fmla="*/ 4 h 125"/>
                    <a:gd name="T58" fmla="*/ 372 w 5991"/>
                    <a:gd name="T59" fmla="*/ 4 h 125"/>
                    <a:gd name="T60" fmla="*/ 385 w 5991"/>
                    <a:gd name="T61" fmla="*/ 5 h 125"/>
                    <a:gd name="T62" fmla="*/ 396 w 5991"/>
                    <a:gd name="T63" fmla="*/ 5 h 125"/>
                    <a:gd name="T64" fmla="*/ 408 w 5991"/>
                    <a:gd name="T65" fmla="*/ 5 h 125"/>
                    <a:gd name="T66" fmla="*/ 420 w 5991"/>
                    <a:gd name="T67" fmla="*/ 6 h 125"/>
                    <a:gd name="T68" fmla="*/ 432 w 5991"/>
                    <a:gd name="T69" fmla="*/ 6 h 125"/>
                    <a:gd name="T70" fmla="*/ 444 w 5991"/>
                    <a:gd name="T71" fmla="*/ 6 h 125"/>
                    <a:gd name="T72" fmla="*/ 455 w 5991"/>
                    <a:gd name="T73" fmla="*/ 7 h 125"/>
                    <a:gd name="T74" fmla="*/ 467 w 5991"/>
                    <a:gd name="T75" fmla="*/ 7 h 125"/>
                    <a:gd name="T76" fmla="*/ 478 w 5991"/>
                    <a:gd name="T77" fmla="*/ 7 h 125"/>
                    <a:gd name="T78" fmla="*/ 490 w 5991"/>
                    <a:gd name="T79" fmla="*/ 8 h 125"/>
                    <a:gd name="T80" fmla="*/ 501 w 5991"/>
                    <a:gd name="T81" fmla="*/ 8 h 125"/>
                    <a:gd name="T82" fmla="*/ 512 w 5991"/>
                    <a:gd name="T83" fmla="*/ 8 h 125"/>
                    <a:gd name="T84" fmla="*/ 523 w 5991"/>
                    <a:gd name="T85" fmla="*/ 9 h 125"/>
                    <a:gd name="T86" fmla="*/ 534 w 5991"/>
                    <a:gd name="T87" fmla="*/ 9 h 125"/>
                    <a:gd name="T88" fmla="*/ 545 w 5991"/>
                    <a:gd name="T89" fmla="*/ 10 h 125"/>
                    <a:gd name="T90" fmla="*/ 556 w 5991"/>
                    <a:gd name="T91" fmla="*/ 10 h 125"/>
                    <a:gd name="T92" fmla="*/ 567 w 5991"/>
                    <a:gd name="T93" fmla="*/ 11 h 125"/>
                    <a:gd name="T94" fmla="*/ 578 w 5991"/>
                    <a:gd name="T95" fmla="*/ 11 h 125"/>
                    <a:gd name="T96" fmla="*/ 589 w 5991"/>
                    <a:gd name="T97" fmla="*/ 11 h 125"/>
                    <a:gd name="T98" fmla="*/ 599 w 5991"/>
                    <a:gd name="T99" fmla="*/ 12 h 12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5991" h="12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2" y="0"/>
                      </a:lnTo>
                      <a:lnTo>
                        <a:pt x="65" y="0"/>
                      </a:lnTo>
                      <a:lnTo>
                        <a:pt x="96" y="0"/>
                      </a:lnTo>
                      <a:lnTo>
                        <a:pt x="129" y="0"/>
                      </a:lnTo>
                      <a:lnTo>
                        <a:pt x="161" y="0"/>
                      </a:lnTo>
                      <a:lnTo>
                        <a:pt x="194" y="0"/>
                      </a:lnTo>
                      <a:lnTo>
                        <a:pt x="226" y="0"/>
                      </a:lnTo>
                      <a:lnTo>
                        <a:pt x="258" y="0"/>
                      </a:lnTo>
                      <a:lnTo>
                        <a:pt x="291" y="0"/>
                      </a:lnTo>
                      <a:lnTo>
                        <a:pt x="323" y="0"/>
                      </a:lnTo>
                      <a:lnTo>
                        <a:pt x="355" y="0"/>
                      </a:lnTo>
                      <a:lnTo>
                        <a:pt x="387" y="0"/>
                      </a:lnTo>
                      <a:lnTo>
                        <a:pt x="420" y="0"/>
                      </a:lnTo>
                      <a:lnTo>
                        <a:pt x="452" y="1"/>
                      </a:lnTo>
                      <a:lnTo>
                        <a:pt x="484" y="1"/>
                      </a:lnTo>
                      <a:lnTo>
                        <a:pt x="517" y="1"/>
                      </a:lnTo>
                      <a:lnTo>
                        <a:pt x="549" y="1"/>
                      </a:lnTo>
                      <a:lnTo>
                        <a:pt x="582" y="1"/>
                      </a:lnTo>
                      <a:lnTo>
                        <a:pt x="613" y="1"/>
                      </a:lnTo>
                      <a:lnTo>
                        <a:pt x="645" y="1"/>
                      </a:lnTo>
                      <a:lnTo>
                        <a:pt x="678" y="1"/>
                      </a:lnTo>
                      <a:lnTo>
                        <a:pt x="710" y="1"/>
                      </a:lnTo>
                      <a:lnTo>
                        <a:pt x="742" y="2"/>
                      </a:lnTo>
                      <a:lnTo>
                        <a:pt x="775" y="2"/>
                      </a:lnTo>
                      <a:lnTo>
                        <a:pt x="807" y="2"/>
                      </a:lnTo>
                      <a:lnTo>
                        <a:pt x="838" y="2"/>
                      </a:lnTo>
                      <a:lnTo>
                        <a:pt x="871" y="2"/>
                      </a:lnTo>
                      <a:lnTo>
                        <a:pt x="903" y="2"/>
                      </a:lnTo>
                      <a:lnTo>
                        <a:pt x="935" y="2"/>
                      </a:lnTo>
                      <a:lnTo>
                        <a:pt x="968" y="4"/>
                      </a:lnTo>
                      <a:lnTo>
                        <a:pt x="1000" y="4"/>
                      </a:lnTo>
                      <a:lnTo>
                        <a:pt x="1032" y="4"/>
                      </a:lnTo>
                      <a:lnTo>
                        <a:pt x="1064" y="4"/>
                      </a:lnTo>
                      <a:lnTo>
                        <a:pt x="1096" y="4"/>
                      </a:lnTo>
                      <a:lnTo>
                        <a:pt x="1128" y="5"/>
                      </a:lnTo>
                      <a:lnTo>
                        <a:pt x="1160" y="5"/>
                      </a:lnTo>
                      <a:lnTo>
                        <a:pt x="1193" y="5"/>
                      </a:lnTo>
                      <a:lnTo>
                        <a:pt x="1225" y="5"/>
                      </a:lnTo>
                      <a:lnTo>
                        <a:pt x="1257" y="6"/>
                      </a:lnTo>
                      <a:lnTo>
                        <a:pt x="1288" y="6"/>
                      </a:lnTo>
                      <a:lnTo>
                        <a:pt x="1320" y="6"/>
                      </a:lnTo>
                      <a:lnTo>
                        <a:pt x="1353" y="6"/>
                      </a:lnTo>
                      <a:lnTo>
                        <a:pt x="1385" y="7"/>
                      </a:lnTo>
                      <a:lnTo>
                        <a:pt x="1417" y="7"/>
                      </a:lnTo>
                      <a:lnTo>
                        <a:pt x="1449" y="7"/>
                      </a:lnTo>
                      <a:lnTo>
                        <a:pt x="1480" y="7"/>
                      </a:lnTo>
                      <a:lnTo>
                        <a:pt x="1512" y="8"/>
                      </a:lnTo>
                      <a:lnTo>
                        <a:pt x="1545" y="8"/>
                      </a:lnTo>
                      <a:lnTo>
                        <a:pt x="1577" y="8"/>
                      </a:lnTo>
                      <a:lnTo>
                        <a:pt x="1609" y="8"/>
                      </a:lnTo>
                      <a:lnTo>
                        <a:pt x="1641" y="9"/>
                      </a:lnTo>
                      <a:lnTo>
                        <a:pt x="1672" y="9"/>
                      </a:lnTo>
                      <a:lnTo>
                        <a:pt x="1704" y="9"/>
                      </a:lnTo>
                      <a:lnTo>
                        <a:pt x="1736" y="10"/>
                      </a:lnTo>
                      <a:lnTo>
                        <a:pt x="1768" y="10"/>
                      </a:lnTo>
                      <a:lnTo>
                        <a:pt x="1800" y="10"/>
                      </a:lnTo>
                      <a:lnTo>
                        <a:pt x="1832" y="11"/>
                      </a:lnTo>
                      <a:lnTo>
                        <a:pt x="1863" y="11"/>
                      </a:lnTo>
                      <a:lnTo>
                        <a:pt x="1895" y="11"/>
                      </a:lnTo>
                      <a:lnTo>
                        <a:pt x="1927" y="12"/>
                      </a:lnTo>
                      <a:lnTo>
                        <a:pt x="1959" y="12"/>
                      </a:lnTo>
                      <a:lnTo>
                        <a:pt x="1990" y="13"/>
                      </a:lnTo>
                      <a:lnTo>
                        <a:pt x="2021" y="13"/>
                      </a:lnTo>
                      <a:lnTo>
                        <a:pt x="2053" y="13"/>
                      </a:lnTo>
                      <a:lnTo>
                        <a:pt x="2085" y="14"/>
                      </a:lnTo>
                      <a:lnTo>
                        <a:pt x="2117" y="14"/>
                      </a:lnTo>
                      <a:lnTo>
                        <a:pt x="2149" y="14"/>
                      </a:lnTo>
                      <a:lnTo>
                        <a:pt x="2180" y="15"/>
                      </a:lnTo>
                      <a:lnTo>
                        <a:pt x="2211" y="15"/>
                      </a:lnTo>
                      <a:lnTo>
                        <a:pt x="2243" y="16"/>
                      </a:lnTo>
                      <a:lnTo>
                        <a:pt x="2275" y="16"/>
                      </a:lnTo>
                      <a:lnTo>
                        <a:pt x="2306" y="18"/>
                      </a:lnTo>
                      <a:lnTo>
                        <a:pt x="2338" y="18"/>
                      </a:lnTo>
                      <a:lnTo>
                        <a:pt x="2369" y="18"/>
                      </a:lnTo>
                      <a:lnTo>
                        <a:pt x="2400" y="19"/>
                      </a:lnTo>
                      <a:lnTo>
                        <a:pt x="2432" y="19"/>
                      </a:lnTo>
                      <a:lnTo>
                        <a:pt x="2463" y="20"/>
                      </a:lnTo>
                      <a:lnTo>
                        <a:pt x="2495" y="20"/>
                      </a:lnTo>
                      <a:lnTo>
                        <a:pt x="2525" y="21"/>
                      </a:lnTo>
                      <a:lnTo>
                        <a:pt x="2557" y="21"/>
                      </a:lnTo>
                      <a:lnTo>
                        <a:pt x="2589" y="22"/>
                      </a:lnTo>
                      <a:lnTo>
                        <a:pt x="2620" y="22"/>
                      </a:lnTo>
                      <a:lnTo>
                        <a:pt x="2650" y="23"/>
                      </a:lnTo>
                      <a:lnTo>
                        <a:pt x="2682" y="23"/>
                      </a:lnTo>
                      <a:lnTo>
                        <a:pt x="2713" y="24"/>
                      </a:lnTo>
                      <a:lnTo>
                        <a:pt x="2745" y="24"/>
                      </a:lnTo>
                      <a:lnTo>
                        <a:pt x="2775" y="25"/>
                      </a:lnTo>
                      <a:lnTo>
                        <a:pt x="2806" y="25"/>
                      </a:lnTo>
                      <a:lnTo>
                        <a:pt x="2838" y="26"/>
                      </a:lnTo>
                      <a:lnTo>
                        <a:pt x="2869" y="26"/>
                      </a:lnTo>
                      <a:lnTo>
                        <a:pt x="2899" y="27"/>
                      </a:lnTo>
                      <a:lnTo>
                        <a:pt x="2930" y="27"/>
                      </a:lnTo>
                      <a:lnTo>
                        <a:pt x="2962" y="28"/>
                      </a:lnTo>
                      <a:lnTo>
                        <a:pt x="2993" y="28"/>
                      </a:lnTo>
                      <a:lnTo>
                        <a:pt x="3024" y="29"/>
                      </a:lnTo>
                      <a:lnTo>
                        <a:pt x="3054" y="31"/>
                      </a:lnTo>
                      <a:lnTo>
                        <a:pt x="3085" y="31"/>
                      </a:lnTo>
                      <a:lnTo>
                        <a:pt x="3116" y="32"/>
                      </a:lnTo>
                      <a:lnTo>
                        <a:pt x="3146" y="32"/>
                      </a:lnTo>
                      <a:lnTo>
                        <a:pt x="3177" y="33"/>
                      </a:lnTo>
                      <a:lnTo>
                        <a:pt x="3208" y="34"/>
                      </a:lnTo>
                      <a:lnTo>
                        <a:pt x="3239" y="34"/>
                      </a:lnTo>
                      <a:lnTo>
                        <a:pt x="3269" y="35"/>
                      </a:lnTo>
                      <a:lnTo>
                        <a:pt x="3300" y="35"/>
                      </a:lnTo>
                      <a:lnTo>
                        <a:pt x="3331" y="36"/>
                      </a:lnTo>
                      <a:lnTo>
                        <a:pt x="3362" y="37"/>
                      </a:lnTo>
                      <a:lnTo>
                        <a:pt x="3391" y="37"/>
                      </a:lnTo>
                      <a:lnTo>
                        <a:pt x="3422" y="38"/>
                      </a:lnTo>
                      <a:lnTo>
                        <a:pt x="3453" y="39"/>
                      </a:lnTo>
                      <a:lnTo>
                        <a:pt x="3483" y="39"/>
                      </a:lnTo>
                      <a:lnTo>
                        <a:pt x="3513" y="40"/>
                      </a:lnTo>
                      <a:lnTo>
                        <a:pt x="3544" y="41"/>
                      </a:lnTo>
                      <a:lnTo>
                        <a:pt x="3574" y="41"/>
                      </a:lnTo>
                      <a:lnTo>
                        <a:pt x="3604" y="42"/>
                      </a:lnTo>
                      <a:lnTo>
                        <a:pt x="3635" y="43"/>
                      </a:lnTo>
                      <a:lnTo>
                        <a:pt x="3664" y="43"/>
                      </a:lnTo>
                      <a:lnTo>
                        <a:pt x="3695" y="45"/>
                      </a:lnTo>
                      <a:lnTo>
                        <a:pt x="3725" y="46"/>
                      </a:lnTo>
                      <a:lnTo>
                        <a:pt x="3756" y="46"/>
                      </a:lnTo>
                      <a:lnTo>
                        <a:pt x="3785" y="47"/>
                      </a:lnTo>
                      <a:lnTo>
                        <a:pt x="3815" y="48"/>
                      </a:lnTo>
                      <a:lnTo>
                        <a:pt x="3846" y="48"/>
                      </a:lnTo>
                      <a:lnTo>
                        <a:pt x="3875" y="49"/>
                      </a:lnTo>
                      <a:lnTo>
                        <a:pt x="3905" y="50"/>
                      </a:lnTo>
                      <a:lnTo>
                        <a:pt x="3934" y="51"/>
                      </a:lnTo>
                      <a:lnTo>
                        <a:pt x="3964" y="51"/>
                      </a:lnTo>
                      <a:lnTo>
                        <a:pt x="3995" y="52"/>
                      </a:lnTo>
                      <a:lnTo>
                        <a:pt x="4024" y="53"/>
                      </a:lnTo>
                      <a:lnTo>
                        <a:pt x="4054" y="54"/>
                      </a:lnTo>
                      <a:lnTo>
                        <a:pt x="4084" y="54"/>
                      </a:lnTo>
                      <a:lnTo>
                        <a:pt x="4113" y="55"/>
                      </a:lnTo>
                      <a:lnTo>
                        <a:pt x="4143" y="56"/>
                      </a:lnTo>
                      <a:lnTo>
                        <a:pt x="4173" y="58"/>
                      </a:lnTo>
                      <a:lnTo>
                        <a:pt x="4202" y="58"/>
                      </a:lnTo>
                      <a:lnTo>
                        <a:pt x="4231" y="59"/>
                      </a:lnTo>
                      <a:lnTo>
                        <a:pt x="4260" y="60"/>
                      </a:lnTo>
                      <a:lnTo>
                        <a:pt x="4290" y="61"/>
                      </a:lnTo>
                      <a:lnTo>
                        <a:pt x="4320" y="62"/>
                      </a:lnTo>
                      <a:lnTo>
                        <a:pt x="4348" y="62"/>
                      </a:lnTo>
                      <a:lnTo>
                        <a:pt x="4378" y="63"/>
                      </a:lnTo>
                      <a:lnTo>
                        <a:pt x="4407" y="64"/>
                      </a:lnTo>
                      <a:lnTo>
                        <a:pt x="4436" y="65"/>
                      </a:lnTo>
                      <a:lnTo>
                        <a:pt x="4466" y="66"/>
                      </a:lnTo>
                      <a:lnTo>
                        <a:pt x="4494" y="67"/>
                      </a:lnTo>
                      <a:lnTo>
                        <a:pt x="4524" y="67"/>
                      </a:lnTo>
                      <a:lnTo>
                        <a:pt x="4552" y="68"/>
                      </a:lnTo>
                      <a:lnTo>
                        <a:pt x="4581" y="69"/>
                      </a:lnTo>
                      <a:lnTo>
                        <a:pt x="4610" y="70"/>
                      </a:lnTo>
                      <a:lnTo>
                        <a:pt x="4639" y="72"/>
                      </a:lnTo>
                      <a:lnTo>
                        <a:pt x="4668" y="73"/>
                      </a:lnTo>
                      <a:lnTo>
                        <a:pt x="4696" y="74"/>
                      </a:lnTo>
                      <a:lnTo>
                        <a:pt x="4726" y="75"/>
                      </a:lnTo>
                      <a:lnTo>
                        <a:pt x="4754" y="75"/>
                      </a:lnTo>
                      <a:lnTo>
                        <a:pt x="4783" y="76"/>
                      </a:lnTo>
                      <a:lnTo>
                        <a:pt x="4811" y="77"/>
                      </a:lnTo>
                      <a:lnTo>
                        <a:pt x="4840" y="78"/>
                      </a:lnTo>
                      <a:lnTo>
                        <a:pt x="4868" y="79"/>
                      </a:lnTo>
                      <a:lnTo>
                        <a:pt x="4897" y="80"/>
                      </a:lnTo>
                      <a:lnTo>
                        <a:pt x="4925" y="81"/>
                      </a:lnTo>
                      <a:lnTo>
                        <a:pt x="4953" y="82"/>
                      </a:lnTo>
                      <a:lnTo>
                        <a:pt x="4981" y="83"/>
                      </a:lnTo>
                      <a:lnTo>
                        <a:pt x="5010" y="85"/>
                      </a:lnTo>
                      <a:lnTo>
                        <a:pt x="5037" y="86"/>
                      </a:lnTo>
                      <a:lnTo>
                        <a:pt x="5066" y="87"/>
                      </a:lnTo>
                      <a:lnTo>
                        <a:pt x="5094" y="88"/>
                      </a:lnTo>
                      <a:lnTo>
                        <a:pt x="5122" y="88"/>
                      </a:lnTo>
                      <a:lnTo>
                        <a:pt x="5150" y="89"/>
                      </a:lnTo>
                      <a:lnTo>
                        <a:pt x="5178" y="90"/>
                      </a:lnTo>
                      <a:lnTo>
                        <a:pt x="5206" y="91"/>
                      </a:lnTo>
                      <a:lnTo>
                        <a:pt x="5234" y="92"/>
                      </a:lnTo>
                      <a:lnTo>
                        <a:pt x="5261" y="93"/>
                      </a:lnTo>
                      <a:lnTo>
                        <a:pt x="5289" y="94"/>
                      </a:lnTo>
                      <a:lnTo>
                        <a:pt x="5317" y="95"/>
                      </a:lnTo>
                      <a:lnTo>
                        <a:pt x="5345" y="96"/>
                      </a:lnTo>
                      <a:lnTo>
                        <a:pt x="5372" y="98"/>
                      </a:lnTo>
                      <a:lnTo>
                        <a:pt x="5400" y="99"/>
                      </a:lnTo>
                      <a:lnTo>
                        <a:pt x="5427" y="100"/>
                      </a:lnTo>
                      <a:lnTo>
                        <a:pt x="5454" y="101"/>
                      </a:lnTo>
                      <a:lnTo>
                        <a:pt x="5482" y="102"/>
                      </a:lnTo>
                      <a:lnTo>
                        <a:pt x="5509" y="103"/>
                      </a:lnTo>
                      <a:lnTo>
                        <a:pt x="5537" y="104"/>
                      </a:lnTo>
                      <a:lnTo>
                        <a:pt x="5563" y="106"/>
                      </a:lnTo>
                      <a:lnTo>
                        <a:pt x="5591" y="107"/>
                      </a:lnTo>
                      <a:lnTo>
                        <a:pt x="5618" y="108"/>
                      </a:lnTo>
                      <a:lnTo>
                        <a:pt x="5644" y="109"/>
                      </a:lnTo>
                      <a:lnTo>
                        <a:pt x="5672" y="110"/>
                      </a:lnTo>
                      <a:lnTo>
                        <a:pt x="5698" y="112"/>
                      </a:lnTo>
                      <a:lnTo>
                        <a:pt x="5726" y="113"/>
                      </a:lnTo>
                      <a:lnTo>
                        <a:pt x="5752" y="114"/>
                      </a:lnTo>
                      <a:lnTo>
                        <a:pt x="5779" y="115"/>
                      </a:lnTo>
                      <a:lnTo>
                        <a:pt x="5806" y="116"/>
                      </a:lnTo>
                      <a:lnTo>
                        <a:pt x="5832" y="117"/>
                      </a:lnTo>
                      <a:lnTo>
                        <a:pt x="5858" y="118"/>
                      </a:lnTo>
                      <a:lnTo>
                        <a:pt x="5886" y="119"/>
                      </a:lnTo>
                      <a:lnTo>
                        <a:pt x="5912" y="120"/>
                      </a:lnTo>
                      <a:lnTo>
                        <a:pt x="5938" y="122"/>
                      </a:lnTo>
                      <a:lnTo>
                        <a:pt x="5965" y="123"/>
                      </a:lnTo>
                      <a:lnTo>
                        <a:pt x="5991" y="125"/>
                      </a:lnTo>
                    </a:path>
                  </a:pathLst>
                </a:custGeom>
                <a:noFill/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8531" name="Freeform 57"/>
                <p:cNvSpPr>
                  <a:spLocks/>
                </p:cNvSpPr>
                <p:nvPr/>
              </p:nvSpPr>
              <p:spPr bwMode="auto">
                <a:xfrm>
                  <a:off x="2782" y="1641"/>
                  <a:ext cx="375" cy="29"/>
                </a:xfrm>
                <a:custGeom>
                  <a:avLst/>
                  <a:gdLst>
                    <a:gd name="T0" fmla="*/ 8 w 3753"/>
                    <a:gd name="T1" fmla="*/ 0 h 327"/>
                    <a:gd name="T2" fmla="*/ 18 w 3753"/>
                    <a:gd name="T3" fmla="*/ 1 h 327"/>
                    <a:gd name="T4" fmla="*/ 28 w 3753"/>
                    <a:gd name="T5" fmla="*/ 1 h 327"/>
                    <a:gd name="T6" fmla="*/ 39 w 3753"/>
                    <a:gd name="T7" fmla="*/ 2 h 327"/>
                    <a:gd name="T8" fmla="*/ 49 w 3753"/>
                    <a:gd name="T9" fmla="*/ 2 h 327"/>
                    <a:gd name="T10" fmla="*/ 59 w 3753"/>
                    <a:gd name="T11" fmla="*/ 3 h 327"/>
                    <a:gd name="T12" fmla="*/ 69 w 3753"/>
                    <a:gd name="T13" fmla="*/ 3 h 327"/>
                    <a:gd name="T14" fmla="*/ 78 w 3753"/>
                    <a:gd name="T15" fmla="*/ 3 h 327"/>
                    <a:gd name="T16" fmla="*/ 88 w 3753"/>
                    <a:gd name="T17" fmla="*/ 4 h 327"/>
                    <a:gd name="T18" fmla="*/ 98 w 3753"/>
                    <a:gd name="T19" fmla="*/ 4 h 327"/>
                    <a:gd name="T20" fmla="*/ 107 w 3753"/>
                    <a:gd name="T21" fmla="*/ 5 h 327"/>
                    <a:gd name="T22" fmla="*/ 116 w 3753"/>
                    <a:gd name="T23" fmla="*/ 5 h 327"/>
                    <a:gd name="T24" fmla="*/ 125 w 3753"/>
                    <a:gd name="T25" fmla="*/ 6 h 327"/>
                    <a:gd name="T26" fmla="*/ 135 w 3753"/>
                    <a:gd name="T27" fmla="*/ 7 h 327"/>
                    <a:gd name="T28" fmla="*/ 144 w 3753"/>
                    <a:gd name="T29" fmla="*/ 7 h 327"/>
                    <a:gd name="T30" fmla="*/ 152 w 3753"/>
                    <a:gd name="T31" fmla="*/ 8 h 327"/>
                    <a:gd name="T32" fmla="*/ 161 w 3753"/>
                    <a:gd name="T33" fmla="*/ 8 h 327"/>
                    <a:gd name="T34" fmla="*/ 170 w 3753"/>
                    <a:gd name="T35" fmla="*/ 9 h 327"/>
                    <a:gd name="T36" fmla="*/ 178 w 3753"/>
                    <a:gd name="T37" fmla="*/ 9 h 327"/>
                    <a:gd name="T38" fmla="*/ 187 w 3753"/>
                    <a:gd name="T39" fmla="*/ 10 h 327"/>
                    <a:gd name="T40" fmla="*/ 195 w 3753"/>
                    <a:gd name="T41" fmla="*/ 10 h 327"/>
                    <a:gd name="T42" fmla="*/ 203 w 3753"/>
                    <a:gd name="T43" fmla="*/ 11 h 327"/>
                    <a:gd name="T44" fmla="*/ 211 w 3753"/>
                    <a:gd name="T45" fmla="*/ 12 h 327"/>
                    <a:gd name="T46" fmla="*/ 219 w 3753"/>
                    <a:gd name="T47" fmla="*/ 12 h 327"/>
                    <a:gd name="T48" fmla="*/ 227 w 3753"/>
                    <a:gd name="T49" fmla="*/ 13 h 327"/>
                    <a:gd name="T50" fmla="*/ 234 w 3753"/>
                    <a:gd name="T51" fmla="*/ 13 h 327"/>
                    <a:gd name="T52" fmla="*/ 242 w 3753"/>
                    <a:gd name="T53" fmla="*/ 14 h 327"/>
                    <a:gd name="T54" fmla="*/ 249 w 3753"/>
                    <a:gd name="T55" fmla="*/ 15 h 327"/>
                    <a:gd name="T56" fmla="*/ 256 w 3753"/>
                    <a:gd name="T57" fmla="*/ 15 h 327"/>
                    <a:gd name="T58" fmla="*/ 263 w 3753"/>
                    <a:gd name="T59" fmla="*/ 16 h 327"/>
                    <a:gd name="T60" fmla="*/ 270 w 3753"/>
                    <a:gd name="T61" fmla="*/ 16 h 327"/>
                    <a:gd name="T62" fmla="*/ 277 w 3753"/>
                    <a:gd name="T63" fmla="*/ 17 h 327"/>
                    <a:gd name="T64" fmla="*/ 284 w 3753"/>
                    <a:gd name="T65" fmla="*/ 18 h 327"/>
                    <a:gd name="T66" fmla="*/ 290 w 3753"/>
                    <a:gd name="T67" fmla="*/ 18 h 327"/>
                    <a:gd name="T68" fmla="*/ 297 w 3753"/>
                    <a:gd name="T69" fmla="*/ 19 h 327"/>
                    <a:gd name="T70" fmla="*/ 303 w 3753"/>
                    <a:gd name="T71" fmla="*/ 20 h 327"/>
                    <a:gd name="T72" fmla="*/ 309 w 3753"/>
                    <a:gd name="T73" fmla="*/ 20 h 327"/>
                    <a:gd name="T74" fmla="*/ 315 w 3753"/>
                    <a:gd name="T75" fmla="*/ 21 h 327"/>
                    <a:gd name="T76" fmla="*/ 321 w 3753"/>
                    <a:gd name="T77" fmla="*/ 22 h 327"/>
                    <a:gd name="T78" fmla="*/ 326 w 3753"/>
                    <a:gd name="T79" fmla="*/ 22 h 327"/>
                    <a:gd name="T80" fmla="*/ 332 w 3753"/>
                    <a:gd name="T81" fmla="*/ 23 h 327"/>
                    <a:gd name="T82" fmla="*/ 337 w 3753"/>
                    <a:gd name="T83" fmla="*/ 24 h 327"/>
                    <a:gd name="T84" fmla="*/ 343 w 3753"/>
                    <a:gd name="T85" fmla="*/ 24 h 327"/>
                    <a:gd name="T86" fmla="*/ 348 w 3753"/>
                    <a:gd name="T87" fmla="*/ 25 h 327"/>
                    <a:gd name="T88" fmla="*/ 353 w 3753"/>
                    <a:gd name="T89" fmla="*/ 26 h 327"/>
                    <a:gd name="T90" fmla="*/ 357 w 3753"/>
                    <a:gd name="T91" fmla="*/ 26 h 327"/>
                    <a:gd name="T92" fmla="*/ 362 w 3753"/>
                    <a:gd name="T93" fmla="*/ 27 h 327"/>
                    <a:gd name="T94" fmla="*/ 367 w 3753"/>
                    <a:gd name="T95" fmla="*/ 28 h 327"/>
                    <a:gd name="T96" fmla="*/ 371 w 3753"/>
                    <a:gd name="T97" fmla="*/ 28 h 327"/>
                    <a:gd name="T98" fmla="*/ 375 w 3753"/>
                    <a:gd name="T99" fmla="*/ 29 h 32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3753" h="327">
                      <a:moveTo>
                        <a:pt x="0" y="0"/>
                      </a:moveTo>
                      <a:lnTo>
                        <a:pt x="26" y="1"/>
                      </a:lnTo>
                      <a:lnTo>
                        <a:pt x="52" y="2"/>
                      </a:lnTo>
                      <a:lnTo>
                        <a:pt x="78" y="3"/>
                      </a:lnTo>
                      <a:lnTo>
                        <a:pt x="104" y="4"/>
                      </a:lnTo>
                      <a:lnTo>
                        <a:pt x="131" y="6"/>
                      </a:lnTo>
                      <a:lnTo>
                        <a:pt x="156" y="7"/>
                      </a:lnTo>
                      <a:lnTo>
                        <a:pt x="182" y="8"/>
                      </a:lnTo>
                      <a:lnTo>
                        <a:pt x="208" y="9"/>
                      </a:lnTo>
                      <a:lnTo>
                        <a:pt x="234" y="10"/>
                      </a:lnTo>
                      <a:lnTo>
                        <a:pt x="259" y="11"/>
                      </a:lnTo>
                      <a:lnTo>
                        <a:pt x="284" y="12"/>
                      </a:lnTo>
                      <a:lnTo>
                        <a:pt x="311" y="15"/>
                      </a:lnTo>
                      <a:lnTo>
                        <a:pt x="336" y="16"/>
                      </a:lnTo>
                      <a:lnTo>
                        <a:pt x="361" y="17"/>
                      </a:lnTo>
                      <a:lnTo>
                        <a:pt x="386" y="18"/>
                      </a:lnTo>
                      <a:lnTo>
                        <a:pt x="412" y="19"/>
                      </a:lnTo>
                      <a:lnTo>
                        <a:pt x="437" y="21"/>
                      </a:lnTo>
                      <a:lnTo>
                        <a:pt x="462" y="22"/>
                      </a:lnTo>
                      <a:lnTo>
                        <a:pt x="487" y="23"/>
                      </a:lnTo>
                      <a:lnTo>
                        <a:pt x="513" y="24"/>
                      </a:lnTo>
                      <a:lnTo>
                        <a:pt x="538" y="25"/>
                      </a:lnTo>
                      <a:lnTo>
                        <a:pt x="562" y="28"/>
                      </a:lnTo>
                      <a:lnTo>
                        <a:pt x="587" y="29"/>
                      </a:lnTo>
                      <a:lnTo>
                        <a:pt x="611" y="30"/>
                      </a:lnTo>
                      <a:lnTo>
                        <a:pt x="637" y="31"/>
                      </a:lnTo>
                      <a:lnTo>
                        <a:pt x="661" y="33"/>
                      </a:lnTo>
                      <a:lnTo>
                        <a:pt x="686" y="34"/>
                      </a:lnTo>
                      <a:lnTo>
                        <a:pt x="710" y="35"/>
                      </a:lnTo>
                      <a:lnTo>
                        <a:pt x="734" y="36"/>
                      </a:lnTo>
                      <a:lnTo>
                        <a:pt x="760" y="38"/>
                      </a:lnTo>
                      <a:lnTo>
                        <a:pt x="784" y="39"/>
                      </a:lnTo>
                      <a:lnTo>
                        <a:pt x="808" y="41"/>
                      </a:lnTo>
                      <a:lnTo>
                        <a:pt x="832" y="43"/>
                      </a:lnTo>
                      <a:lnTo>
                        <a:pt x="856" y="44"/>
                      </a:lnTo>
                      <a:lnTo>
                        <a:pt x="880" y="45"/>
                      </a:lnTo>
                      <a:lnTo>
                        <a:pt x="904" y="46"/>
                      </a:lnTo>
                      <a:lnTo>
                        <a:pt x="929" y="48"/>
                      </a:lnTo>
                      <a:lnTo>
                        <a:pt x="952" y="49"/>
                      </a:lnTo>
                      <a:lnTo>
                        <a:pt x="976" y="50"/>
                      </a:lnTo>
                      <a:lnTo>
                        <a:pt x="999" y="52"/>
                      </a:lnTo>
                      <a:lnTo>
                        <a:pt x="1023" y="54"/>
                      </a:lnTo>
                      <a:lnTo>
                        <a:pt x="1047" y="55"/>
                      </a:lnTo>
                      <a:lnTo>
                        <a:pt x="1070" y="57"/>
                      </a:lnTo>
                      <a:lnTo>
                        <a:pt x="1093" y="58"/>
                      </a:lnTo>
                      <a:lnTo>
                        <a:pt x="1117" y="59"/>
                      </a:lnTo>
                      <a:lnTo>
                        <a:pt x="1140" y="61"/>
                      </a:lnTo>
                      <a:lnTo>
                        <a:pt x="1164" y="62"/>
                      </a:lnTo>
                      <a:lnTo>
                        <a:pt x="1187" y="63"/>
                      </a:lnTo>
                      <a:lnTo>
                        <a:pt x="1210" y="65"/>
                      </a:lnTo>
                      <a:lnTo>
                        <a:pt x="1233" y="66"/>
                      </a:lnTo>
                      <a:lnTo>
                        <a:pt x="1256" y="68"/>
                      </a:lnTo>
                      <a:lnTo>
                        <a:pt x="1279" y="70"/>
                      </a:lnTo>
                      <a:lnTo>
                        <a:pt x="1301" y="71"/>
                      </a:lnTo>
                      <a:lnTo>
                        <a:pt x="1324" y="72"/>
                      </a:lnTo>
                      <a:lnTo>
                        <a:pt x="1347" y="74"/>
                      </a:lnTo>
                      <a:lnTo>
                        <a:pt x="1369" y="75"/>
                      </a:lnTo>
                      <a:lnTo>
                        <a:pt x="1392" y="76"/>
                      </a:lnTo>
                      <a:lnTo>
                        <a:pt x="1414" y="78"/>
                      </a:lnTo>
                      <a:lnTo>
                        <a:pt x="1437" y="79"/>
                      </a:lnTo>
                      <a:lnTo>
                        <a:pt x="1459" y="82"/>
                      </a:lnTo>
                      <a:lnTo>
                        <a:pt x="1481" y="83"/>
                      </a:lnTo>
                      <a:lnTo>
                        <a:pt x="1503" y="84"/>
                      </a:lnTo>
                      <a:lnTo>
                        <a:pt x="1525" y="86"/>
                      </a:lnTo>
                      <a:lnTo>
                        <a:pt x="1548" y="87"/>
                      </a:lnTo>
                      <a:lnTo>
                        <a:pt x="1568" y="89"/>
                      </a:lnTo>
                      <a:lnTo>
                        <a:pt x="1590" y="90"/>
                      </a:lnTo>
                      <a:lnTo>
                        <a:pt x="1612" y="92"/>
                      </a:lnTo>
                      <a:lnTo>
                        <a:pt x="1634" y="94"/>
                      </a:lnTo>
                      <a:lnTo>
                        <a:pt x="1656" y="95"/>
                      </a:lnTo>
                      <a:lnTo>
                        <a:pt x="1677" y="97"/>
                      </a:lnTo>
                      <a:lnTo>
                        <a:pt x="1699" y="98"/>
                      </a:lnTo>
                      <a:lnTo>
                        <a:pt x="1720" y="100"/>
                      </a:lnTo>
                      <a:lnTo>
                        <a:pt x="1742" y="101"/>
                      </a:lnTo>
                      <a:lnTo>
                        <a:pt x="1763" y="103"/>
                      </a:lnTo>
                      <a:lnTo>
                        <a:pt x="1784" y="104"/>
                      </a:lnTo>
                      <a:lnTo>
                        <a:pt x="1806" y="106"/>
                      </a:lnTo>
                      <a:lnTo>
                        <a:pt x="1826" y="108"/>
                      </a:lnTo>
                      <a:lnTo>
                        <a:pt x="1847" y="109"/>
                      </a:lnTo>
                      <a:lnTo>
                        <a:pt x="1868" y="111"/>
                      </a:lnTo>
                      <a:lnTo>
                        <a:pt x="1889" y="112"/>
                      </a:lnTo>
                      <a:lnTo>
                        <a:pt x="1909" y="114"/>
                      </a:lnTo>
                      <a:lnTo>
                        <a:pt x="1930" y="115"/>
                      </a:lnTo>
                      <a:lnTo>
                        <a:pt x="1950" y="117"/>
                      </a:lnTo>
                      <a:lnTo>
                        <a:pt x="1971" y="118"/>
                      </a:lnTo>
                      <a:lnTo>
                        <a:pt x="1991" y="121"/>
                      </a:lnTo>
                      <a:lnTo>
                        <a:pt x="2012" y="122"/>
                      </a:lnTo>
                      <a:lnTo>
                        <a:pt x="2032" y="124"/>
                      </a:lnTo>
                      <a:lnTo>
                        <a:pt x="2051" y="125"/>
                      </a:lnTo>
                      <a:lnTo>
                        <a:pt x="2072" y="127"/>
                      </a:lnTo>
                      <a:lnTo>
                        <a:pt x="2092" y="128"/>
                      </a:lnTo>
                      <a:lnTo>
                        <a:pt x="2112" y="130"/>
                      </a:lnTo>
                      <a:lnTo>
                        <a:pt x="2131" y="131"/>
                      </a:lnTo>
                      <a:lnTo>
                        <a:pt x="2151" y="133"/>
                      </a:lnTo>
                      <a:lnTo>
                        <a:pt x="2171" y="135"/>
                      </a:lnTo>
                      <a:lnTo>
                        <a:pt x="2191" y="137"/>
                      </a:lnTo>
                      <a:lnTo>
                        <a:pt x="2211" y="139"/>
                      </a:lnTo>
                      <a:lnTo>
                        <a:pt x="2229" y="140"/>
                      </a:lnTo>
                      <a:lnTo>
                        <a:pt x="2249" y="142"/>
                      </a:lnTo>
                      <a:lnTo>
                        <a:pt x="2268" y="143"/>
                      </a:lnTo>
                      <a:lnTo>
                        <a:pt x="2287" y="145"/>
                      </a:lnTo>
                      <a:lnTo>
                        <a:pt x="2306" y="146"/>
                      </a:lnTo>
                      <a:lnTo>
                        <a:pt x="2326" y="149"/>
                      </a:lnTo>
                      <a:lnTo>
                        <a:pt x="2344" y="150"/>
                      </a:lnTo>
                      <a:lnTo>
                        <a:pt x="2363" y="152"/>
                      </a:lnTo>
                      <a:lnTo>
                        <a:pt x="2382" y="153"/>
                      </a:lnTo>
                      <a:lnTo>
                        <a:pt x="2400" y="155"/>
                      </a:lnTo>
                      <a:lnTo>
                        <a:pt x="2419" y="157"/>
                      </a:lnTo>
                      <a:lnTo>
                        <a:pt x="2438" y="158"/>
                      </a:lnTo>
                      <a:lnTo>
                        <a:pt x="2456" y="160"/>
                      </a:lnTo>
                      <a:lnTo>
                        <a:pt x="2474" y="162"/>
                      </a:lnTo>
                      <a:lnTo>
                        <a:pt x="2493" y="164"/>
                      </a:lnTo>
                      <a:lnTo>
                        <a:pt x="2511" y="166"/>
                      </a:lnTo>
                      <a:lnTo>
                        <a:pt x="2529" y="167"/>
                      </a:lnTo>
                      <a:lnTo>
                        <a:pt x="2546" y="169"/>
                      </a:lnTo>
                      <a:lnTo>
                        <a:pt x="2565" y="170"/>
                      </a:lnTo>
                      <a:lnTo>
                        <a:pt x="2583" y="172"/>
                      </a:lnTo>
                      <a:lnTo>
                        <a:pt x="2600" y="175"/>
                      </a:lnTo>
                      <a:lnTo>
                        <a:pt x="2618" y="176"/>
                      </a:lnTo>
                      <a:lnTo>
                        <a:pt x="2635" y="178"/>
                      </a:lnTo>
                      <a:lnTo>
                        <a:pt x="2653" y="179"/>
                      </a:lnTo>
                      <a:lnTo>
                        <a:pt x="2670" y="181"/>
                      </a:lnTo>
                      <a:lnTo>
                        <a:pt x="2688" y="183"/>
                      </a:lnTo>
                      <a:lnTo>
                        <a:pt x="2705" y="184"/>
                      </a:lnTo>
                      <a:lnTo>
                        <a:pt x="2722" y="186"/>
                      </a:lnTo>
                      <a:lnTo>
                        <a:pt x="2740" y="189"/>
                      </a:lnTo>
                      <a:lnTo>
                        <a:pt x="2756" y="190"/>
                      </a:lnTo>
                      <a:lnTo>
                        <a:pt x="2774" y="192"/>
                      </a:lnTo>
                      <a:lnTo>
                        <a:pt x="2790" y="193"/>
                      </a:lnTo>
                      <a:lnTo>
                        <a:pt x="2806" y="195"/>
                      </a:lnTo>
                      <a:lnTo>
                        <a:pt x="2823" y="197"/>
                      </a:lnTo>
                      <a:lnTo>
                        <a:pt x="2839" y="198"/>
                      </a:lnTo>
                      <a:lnTo>
                        <a:pt x="2856" y="200"/>
                      </a:lnTo>
                      <a:lnTo>
                        <a:pt x="2872" y="203"/>
                      </a:lnTo>
                      <a:lnTo>
                        <a:pt x="2889" y="204"/>
                      </a:lnTo>
                      <a:lnTo>
                        <a:pt x="2905" y="206"/>
                      </a:lnTo>
                      <a:lnTo>
                        <a:pt x="2922" y="208"/>
                      </a:lnTo>
                      <a:lnTo>
                        <a:pt x="2937" y="209"/>
                      </a:lnTo>
                      <a:lnTo>
                        <a:pt x="2954" y="211"/>
                      </a:lnTo>
                      <a:lnTo>
                        <a:pt x="2969" y="213"/>
                      </a:lnTo>
                      <a:lnTo>
                        <a:pt x="2985" y="215"/>
                      </a:lnTo>
                      <a:lnTo>
                        <a:pt x="3001" y="217"/>
                      </a:lnTo>
                      <a:lnTo>
                        <a:pt x="3016" y="219"/>
                      </a:lnTo>
                      <a:lnTo>
                        <a:pt x="3031" y="221"/>
                      </a:lnTo>
                      <a:lnTo>
                        <a:pt x="3047" y="222"/>
                      </a:lnTo>
                      <a:lnTo>
                        <a:pt x="3062" y="224"/>
                      </a:lnTo>
                      <a:lnTo>
                        <a:pt x="3078" y="226"/>
                      </a:lnTo>
                      <a:lnTo>
                        <a:pt x="3093" y="227"/>
                      </a:lnTo>
                      <a:lnTo>
                        <a:pt x="3107" y="230"/>
                      </a:lnTo>
                      <a:lnTo>
                        <a:pt x="3123" y="232"/>
                      </a:lnTo>
                      <a:lnTo>
                        <a:pt x="3138" y="233"/>
                      </a:lnTo>
                      <a:lnTo>
                        <a:pt x="3152" y="235"/>
                      </a:lnTo>
                      <a:lnTo>
                        <a:pt x="3166" y="237"/>
                      </a:lnTo>
                      <a:lnTo>
                        <a:pt x="3182" y="239"/>
                      </a:lnTo>
                      <a:lnTo>
                        <a:pt x="3196" y="240"/>
                      </a:lnTo>
                      <a:lnTo>
                        <a:pt x="3210" y="243"/>
                      </a:lnTo>
                      <a:lnTo>
                        <a:pt x="3225" y="245"/>
                      </a:lnTo>
                      <a:lnTo>
                        <a:pt x="3239" y="246"/>
                      </a:lnTo>
                      <a:lnTo>
                        <a:pt x="3253" y="248"/>
                      </a:lnTo>
                      <a:lnTo>
                        <a:pt x="3267" y="250"/>
                      </a:lnTo>
                      <a:lnTo>
                        <a:pt x="3282" y="252"/>
                      </a:lnTo>
                      <a:lnTo>
                        <a:pt x="3295" y="253"/>
                      </a:lnTo>
                      <a:lnTo>
                        <a:pt x="3309" y="256"/>
                      </a:lnTo>
                      <a:lnTo>
                        <a:pt x="3322" y="258"/>
                      </a:lnTo>
                      <a:lnTo>
                        <a:pt x="3337" y="260"/>
                      </a:lnTo>
                      <a:lnTo>
                        <a:pt x="3350" y="261"/>
                      </a:lnTo>
                      <a:lnTo>
                        <a:pt x="3363" y="263"/>
                      </a:lnTo>
                      <a:lnTo>
                        <a:pt x="3376" y="265"/>
                      </a:lnTo>
                      <a:lnTo>
                        <a:pt x="3389" y="267"/>
                      </a:lnTo>
                      <a:lnTo>
                        <a:pt x="3402" y="269"/>
                      </a:lnTo>
                      <a:lnTo>
                        <a:pt x="3416" y="271"/>
                      </a:lnTo>
                      <a:lnTo>
                        <a:pt x="3429" y="273"/>
                      </a:lnTo>
                      <a:lnTo>
                        <a:pt x="3442" y="275"/>
                      </a:lnTo>
                      <a:lnTo>
                        <a:pt x="3454" y="276"/>
                      </a:lnTo>
                      <a:lnTo>
                        <a:pt x="3467" y="278"/>
                      </a:lnTo>
                      <a:lnTo>
                        <a:pt x="3479" y="280"/>
                      </a:lnTo>
                      <a:lnTo>
                        <a:pt x="3491" y="283"/>
                      </a:lnTo>
                      <a:lnTo>
                        <a:pt x="3504" y="285"/>
                      </a:lnTo>
                      <a:lnTo>
                        <a:pt x="3517" y="286"/>
                      </a:lnTo>
                      <a:lnTo>
                        <a:pt x="3529" y="288"/>
                      </a:lnTo>
                      <a:lnTo>
                        <a:pt x="3541" y="290"/>
                      </a:lnTo>
                      <a:lnTo>
                        <a:pt x="3553" y="292"/>
                      </a:lnTo>
                      <a:lnTo>
                        <a:pt x="3565" y="294"/>
                      </a:lnTo>
                      <a:lnTo>
                        <a:pt x="3577" y="296"/>
                      </a:lnTo>
                      <a:lnTo>
                        <a:pt x="3588" y="298"/>
                      </a:lnTo>
                      <a:lnTo>
                        <a:pt x="3600" y="300"/>
                      </a:lnTo>
                      <a:lnTo>
                        <a:pt x="3611" y="302"/>
                      </a:lnTo>
                      <a:lnTo>
                        <a:pt x="3623" y="303"/>
                      </a:lnTo>
                      <a:lnTo>
                        <a:pt x="3634" y="305"/>
                      </a:lnTo>
                      <a:lnTo>
                        <a:pt x="3645" y="307"/>
                      </a:lnTo>
                      <a:lnTo>
                        <a:pt x="3656" y="310"/>
                      </a:lnTo>
                      <a:lnTo>
                        <a:pt x="3668" y="312"/>
                      </a:lnTo>
                      <a:lnTo>
                        <a:pt x="3679" y="314"/>
                      </a:lnTo>
                      <a:lnTo>
                        <a:pt x="3689" y="315"/>
                      </a:lnTo>
                      <a:lnTo>
                        <a:pt x="3700" y="317"/>
                      </a:lnTo>
                      <a:lnTo>
                        <a:pt x="3711" y="319"/>
                      </a:lnTo>
                      <a:lnTo>
                        <a:pt x="3722" y="321"/>
                      </a:lnTo>
                      <a:lnTo>
                        <a:pt x="3732" y="324"/>
                      </a:lnTo>
                      <a:lnTo>
                        <a:pt x="3743" y="325"/>
                      </a:lnTo>
                      <a:lnTo>
                        <a:pt x="3753" y="327"/>
                      </a:lnTo>
                    </a:path>
                  </a:pathLst>
                </a:custGeom>
                <a:noFill/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8532" name="Freeform 58"/>
                <p:cNvSpPr>
                  <a:spLocks/>
                </p:cNvSpPr>
                <p:nvPr/>
              </p:nvSpPr>
              <p:spPr bwMode="auto">
                <a:xfrm>
                  <a:off x="3157" y="1670"/>
                  <a:ext cx="53" cy="37"/>
                </a:xfrm>
                <a:custGeom>
                  <a:avLst/>
                  <a:gdLst>
                    <a:gd name="T0" fmla="*/ 3 w 529"/>
                    <a:gd name="T1" fmla="*/ 1 h 407"/>
                    <a:gd name="T2" fmla="*/ 7 w 529"/>
                    <a:gd name="T3" fmla="*/ 1 h 407"/>
                    <a:gd name="T4" fmla="*/ 11 w 529"/>
                    <a:gd name="T5" fmla="*/ 2 h 407"/>
                    <a:gd name="T6" fmla="*/ 14 w 529"/>
                    <a:gd name="T7" fmla="*/ 3 h 407"/>
                    <a:gd name="T8" fmla="*/ 18 w 529"/>
                    <a:gd name="T9" fmla="*/ 3 h 407"/>
                    <a:gd name="T10" fmla="*/ 21 w 529"/>
                    <a:gd name="T11" fmla="*/ 4 h 407"/>
                    <a:gd name="T12" fmla="*/ 24 w 529"/>
                    <a:gd name="T13" fmla="*/ 5 h 407"/>
                    <a:gd name="T14" fmla="*/ 27 w 529"/>
                    <a:gd name="T15" fmla="*/ 6 h 407"/>
                    <a:gd name="T16" fmla="*/ 30 w 529"/>
                    <a:gd name="T17" fmla="*/ 6 h 407"/>
                    <a:gd name="T18" fmla="*/ 32 w 529"/>
                    <a:gd name="T19" fmla="*/ 7 h 407"/>
                    <a:gd name="T20" fmla="*/ 35 w 529"/>
                    <a:gd name="T21" fmla="*/ 8 h 407"/>
                    <a:gd name="T22" fmla="*/ 37 w 529"/>
                    <a:gd name="T23" fmla="*/ 9 h 407"/>
                    <a:gd name="T24" fmla="*/ 40 w 529"/>
                    <a:gd name="T25" fmla="*/ 9 h 407"/>
                    <a:gd name="T26" fmla="*/ 41 w 529"/>
                    <a:gd name="T27" fmla="*/ 10 h 407"/>
                    <a:gd name="T28" fmla="*/ 43 w 529"/>
                    <a:gd name="T29" fmla="*/ 11 h 407"/>
                    <a:gd name="T30" fmla="*/ 45 w 529"/>
                    <a:gd name="T31" fmla="*/ 12 h 407"/>
                    <a:gd name="T32" fmla="*/ 47 w 529"/>
                    <a:gd name="T33" fmla="*/ 12 h 407"/>
                    <a:gd name="T34" fmla="*/ 48 w 529"/>
                    <a:gd name="T35" fmla="*/ 13 h 407"/>
                    <a:gd name="T36" fmla="*/ 49 w 529"/>
                    <a:gd name="T37" fmla="*/ 14 h 407"/>
                    <a:gd name="T38" fmla="*/ 50 w 529"/>
                    <a:gd name="T39" fmla="*/ 15 h 407"/>
                    <a:gd name="T40" fmla="*/ 51 w 529"/>
                    <a:gd name="T41" fmla="*/ 15 h 407"/>
                    <a:gd name="T42" fmla="*/ 52 w 529"/>
                    <a:gd name="T43" fmla="*/ 16 h 407"/>
                    <a:gd name="T44" fmla="*/ 52 w 529"/>
                    <a:gd name="T45" fmla="*/ 17 h 407"/>
                    <a:gd name="T46" fmla="*/ 53 w 529"/>
                    <a:gd name="T47" fmla="*/ 18 h 407"/>
                    <a:gd name="T48" fmla="*/ 53 w 529"/>
                    <a:gd name="T49" fmla="*/ 18 h 407"/>
                    <a:gd name="T50" fmla="*/ 53 w 529"/>
                    <a:gd name="T51" fmla="*/ 19 h 407"/>
                    <a:gd name="T52" fmla="*/ 53 w 529"/>
                    <a:gd name="T53" fmla="*/ 20 h 407"/>
                    <a:gd name="T54" fmla="*/ 53 w 529"/>
                    <a:gd name="T55" fmla="*/ 21 h 407"/>
                    <a:gd name="T56" fmla="*/ 52 w 529"/>
                    <a:gd name="T57" fmla="*/ 21 h 407"/>
                    <a:gd name="T58" fmla="*/ 51 w 529"/>
                    <a:gd name="T59" fmla="*/ 22 h 407"/>
                    <a:gd name="T60" fmla="*/ 51 w 529"/>
                    <a:gd name="T61" fmla="*/ 23 h 407"/>
                    <a:gd name="T62" fmla="*/ 50 w 529"/>
                    <a:gd name="T63" fmla="*/ 24 h 407"/>
                    <a:gd name="T64" fmla="*/ 49 w 529"/>
                    <a:gd name="T65" fmla="*/ 24 h 407"/>
                    <a:gd name="T66" fmla="*/ 48 w 529"/>
                    <a:gd name="T67" fmla="*/ 25 h 407"/>
                    <a:gd name="T68" fmla="*/ 46 w 529"/>
                    <a:gd name="T69" fmla="*/ 26 h 407"/>
                    <a:gd name="T70" fmla="*/ 45 w 529"/>
                    <a:gd name="T71" fmla="*/ 27 h 407"/>
                    <a:gd name="T72" fmla="*/ 43 w 529"/>
                    <a:gd name="T73" fmla="*/ 27 h 407"/>
                    <a:gd name="T74" fmla="*/ 41 w 529"/>
                    <a:gd name="T75" fmla="*/ 28 h 407"/>
                    <a:gd name="T76" fmla="*/ 39 w 529"/>
                    <a:gd name="T77" fmla="*/ 29 h 407"/>
                    <a:gd name="T78" fmla="*/ 37 w 529"/>
                    <a:gd name="T79" fmla="*/ 30 h 407"/>
                    <a:gd name="T80" fmla="*/ 34 w 529"/>
                    <a:gd name="T81" fmla="*/ 30 h 407"/>
                    <a:gd name="T82" fmla="*/ 32 w 529"/>
                    <a:gd name="T83" fmla="*/ 31 h 407"/>
                    <a:gd name="T84" fmla="*/ 29 w 529"/>
                    <a:gd name="T85" fmla="*/ 32 h 407"/>
                    <a:gd name="T86" fmla="*/ 26 w 529"/>
                    <a:gd name="T87" fmla="*/ 33 h 407"/>
                    <a:gd name="T88" fmla="*/ 23 w 529"/>
                    <a:gd name="T89" fmla="*/ 33 h 407"/>
                    <a:gd name="T90" fmla="*/ 20 w 529"/>
                    <a:gd name="T91" fmla="*/ 34 h 407"/>
                    <a:gd name="T92" fmla="*/ 17 w 529"/>
                    <a:gd name="T93" fmla="*/ 35 h 407"/>
                    <a:gd name="T94" fmla="*/ 13 w 529"/>
                    <a:gd name="T95" fmla="*/ 36 h 407"/>
                    <a:gd name="T96" fmla="*/ 10 w 529"/>
                    <a:gd name="T97" fmla="*/ 36 h 407"/>
                    <a:gd name="T98" fmla="*/ 6 w 529"/>
                    <a:gd name="T99" fmla="*/ 37 h 40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529" h="407">
                      <a:moveTo>
                        <a:pt x="0" y="0"/>
                      </a:moveTo>
                      <a:lnTo>
                        <a:pt x="9" y="2"/>
                      </a:lnTo>
                      <a:lnTo>
                        <a:pt x="19" y="4"/>
                      </a:lnTo>
                      <a:lnTo>
                        <a:pt x="30" y="6"/>
                      </a:lnTo>
                      <a:lnTo>
                        <a:pt x="40" y="9"/>
                      </a:lnTo>
                      <a:lnTo>
                        <a:pt x="49" y="10"/>
                      </a:lnTo>
                      <a:lnTo>
                        <a:pt x="59" y="12"/>
                      </a:lnTo>
                      <a:lnTo>
                        <a:pt x="69" y="14"/>
                      </a:lnTo>
                      <a:lnTo>
                        <a:pt x="79" y="16"/>
                      </a:lnTo>
                      <a:lnTo>
                        <a:pt x="87" y="18"/>
                      </a:lnTo>
                      <a:lnTo>
                        <a:pt x="97" y="20"/>
                      </a:lnTo>
                      <a:lnTo>
                        <a:pt x="106" y="21"/>
                      </a:lnTo>
                      <a:lnTo>
                        <a:pt x="115" y="24"/>
                      </a:lnTo>
                      <a:lnTo>
                        <a:pt x="125" y="26"/>
                      </a:lnTo>
                      <a:lnTo>
                        <a:pt x="133" y="28"/>
                      </a:lnTo>
                      <a:lnTo>
                        <a:pt x="142" y="30"/>
                      </a:lnTo>
                      <a:lnTo>
                        <a:pt x="151" y="32"/>
                      </a:lnTo>
                      <a:lnTo>
                        <a:pt x="160" y="34"/>
                      </a:lnTo>
                      <a:lnTo>
                        <a:pt x="167" y="36"/>
                      </a:lnTo>
                      <a:lnTo>
                        <a:pt x="176" y="38"/>
                      </a:lnTo>
                      <a:lnTo>
                        <a:pt x="185" y="40"/>
                      </a:lnTo>
                      <a:lnTo>
                        <a:pt x="193" y="42"/>
                      </a:lnTo>
                      <a:lnTo>
                        <a:pt x="201" y="44"/>
                      </a:lnTo>
                      <a:lnTo>
                        <a:pt x="209" y="46"/>
                      </a:lnTo>
                      <a:lnTo>
                        <a:pt x="217" y="49"/>
                      </a:lnTo>
                      <a:lnTo>
                        <a:pt x="224" y="50"/>
                      </a:lnTo>
                      <a:lnTo>
                        <a:pt x="232" y="52"/>
                      </a:lnTo>
                      <a:lnTo>
                        <a:pt x="240" y="54"/>
                      </a:lnTo>
                      <a:lnTo>
                        <a:pt x="248" y="56"/>
                      </a:lnTo>
                      <a:lnTo>
                        <a:pt x="255" y="58"/>
                      </a:lnTo>
                      <a:lnTo>
                        <a:pt x="263" y="60"/>
                      </a:lnTo>
                      <a:lnTo>
                        <a:pt x="269" y="63"/>
                      </a:lnTo>
                      <a:lnTo>
                        <a:pt x="277" y="65"/>
                      </a:lnTo>
                      <a:lnTo>
                        <a:pt x="284" y="66"/>
                      </a:lnTo>
                      <a:lnTo>
                        <a:pt x="291" y="68"/>
                      </a:lnTo>
                      <a:lnTo>
                        <a:pt x="298" y="70"/>
                      </a:lnTo>
                      <a:lnTo>
                        <a:pt x="305" y="72"/>
                      </a:lnTo>
                      <a:lnTo>
                        <a:pt x="311" y="74"/>
                      </a:lnTo>
                      <a:lnTo>
                        <a:pt x="318" y="77"/>
                      </a:lnTo>
                      <a:lnTo>
                        <a:pt x="324" y="79"/>
                      </a:lnTo>
                      <a:lnTo>
                        <a:pt x="331" y="81"/>
                      </a:lnTo>
                      <a:lnTo>
                        <a:pt x="336" y="83"/>
                      </a:lnTo>
                      <a:lnTo>
                        <a:pt x="343" y="84"/>
                      </a:lnTo>
                      <a:lnTo>
                        <a:pt x="350" y="86"/>
                      </a:lnTo>
                      <a:lnTo>
                        <a:pt x="355" y="88"/>
                      </a:lnTo>
                      <a:lnTo>
                        <a:pt x="361" y="91"/>
                      </a:lnTo>
                      <a:lnTo>
                        <a:pt x="367" y="93"/>
                      </a:lnTo>
                      <a:lnTo>
                        <a:pt x="373" y="95"/>
                      </a:lnTo>
                      <a:lnTo>
                        <a:pt x="378" y="97"/>
                      </a:lnTo>
                      <a:lnTo>
                        <a:pt x="384" y="99"/>
                      </a:lnTo>
                      <a:lnTo>
                        <a:pt x="389" y="101"/>
                      </a:lnTo>
                      <a:lnTo>
                        <a:pt x="395" y="103"/>
                      </a:lnTo>
                      <a:lnTo>
                        <a:pt x="399" y="105"/>
                      </a:lnTo>
                      <a:lnTo>
                        <a:pt x="404" y="107"/>
                      </a:lnTo>
                      <a:lnTo>
                        <a:pt x="409" y="109"/>
                      </a:lnTo>
                      <a:lnTo>
                        <a:pt x="414" y="111"/>
                      </a:lnTo>
                      <a:lnTo>
                        <a:pt x="419" y="113"/>
                      </a:lnTo>
                      <a:lnTo>
                        <a:pt x="423" y="115"/>
                      </a:lnTo>
                      <a:lnTo>
                        <a:pt x="428" y="118"/>
                      </a:lnTo>
                      <a:lnTo>
                        <a:pt x="433" y="120"/>
                      </a:lnTo>
                      <a:lnTo>
                        <a:pt x="437" y="122"/>
                      </a:lnTo>
                      <a:lnTo>
                        <a:pt x="441" y="124"/>
                      </a:lnTo>
                      <a:lnTo>
                        <a:pt x="445" y="125"/>
                      </a:lnTo>
                      <a:lnTo>
                        <a:pt x="449" y="127"/>
                      </a:lnTo>
                      <a:lnTo>
                        <a:pt x="453" y="130"/>
                      </a:lnTo>
                      <a:lnTo>
                        <a:pt x="457" y="132"/>
                      </a:lnTo>
                      <a:lnTo>
                        <a:pt x="460" y="134"/>
                      </a:lnTo>
                      <a:lnTo>
                        <a:pt x="465" y="136"/>
                      </a:lnTo>
                      <a:lnTo>
                        <a:pt x="468" y="138"/>
                      </a:lnTo>
                      <a:lnTo>
                        <a:pt x="471" y="140"/>
                      </a:lnTo>
                      <a:lnTo>
                        <a:pt x="475" y="143"/>
                      </a:lnTo>
                      <a:lnTo>
                        <a:pt x="478" y="145"/>
                      </a:lnTo>
                      <a:lnTo>
                        <a:pt x="481" y="147"/>
                      </a:lnTo>
                      <a:lnTo>
                        <a:pt x="485" y="149"/>
                      </a:lnTo>
                      <a:lnTo>
                        <a:pt x="487" y="150"/>
                      </a:lnTo>
                      <a:lnTo>
                        <a:pt x="490" y="152"/>
                      </a:lnTo>
                      <a:lnTo>
                        <a:pt x="493" y="154"/>
                      </a:lnTo>
                      <a:lnTo>
                        <a:pt x="496" y="157"/>
                      </a:lnTo>
                      <a:lnTo>
                        <a:pt x="498" y="159"/>
                      </a:lnTo>
                      <a:lnTo>
                        <a:pt x="500" y="161"/>
                      </a:lnTo>
                      <a:lnTo>
                        <a:pt x="503" y="163"/>
                      </a:lnTo>
                      <a:lnTo>
                        <a:pt x="505" y="165"/>
                      </a:lnTo>
                      <a:lnTo>
                        <a:pt x="508" y="167"/>
                      </a:lnTo>
                      <a:lnTo>
                        <a:pt x="509" y="170"/>
                      </a:lnTo>
                      <a:lnTo>
                        <a:pt x="511" y="172"/>
                      </a:lnTo>
                      <a:lnTo>
                        <a:pt x="513" y="174"/>
                      </a:lnTo>
                      <a:lnTo>
                        <a:pt x="514" y="175"/>
                      </a:lnTo>
                      <a:lnTo>
                        <a:pt x="516" y="177"/>
                      </a:lnTo>
                      <a:lnTo>
                        <a:pt x="518" y="179"/>
                      </a:lnTo>
                      <a:lnTo>
                        <a:pt x="520" y="181"/>
                      </a:lnTo>
                      <a:lnTo>
                        <a:pt x="521" y="184"/>
                      </a:lnTo>
                      <a:lnTo>
                        <a:pt x="522" y="186"/>
                      </a:lnTo>
                      <a:lnTo>
                        <a:pt x="523" y="188"/>
                      </a:lnTo>
                      <a:lnTo>
                        <a:pt x="524" y="190"/>
                      </a:lnTo>
                      <a:lnTo>
                        <a:pt x="525" y="192"/>
                      </a:lnTo>
                      <a:lnTo>
                        <a:pt x="525" y="194"/>
                      </a:lnTo>
                      <a:lnTo>
                        <a:pt x="526" y="197"/>
                      </a:lnTo>
                      <a:lnTo>
                        <a:pt x="527" y="199"/>
                      </a:lnTo>
                      <a:lnTo>
                        <a:pt x="527" y="201"/>
                      </a:lnTo>
                      <a:lnTo>
                        <a:pt x="527" y="202"/>
                      </a:lnTo>
                      <a:lnTo>
                        <a:pt x="529" y="204"/>
                      </a:lnTo>
                      <a:lnTo>
                        <a:pt x="529" y="206"/>
                      </a:lnTo>
                      <a:lnTo>
                        <a:pt x="529" y="208"/>
                      </a:lnTo>
                      <a:lnTo>
                        <a:pt x="529" y="211"/>
                      </a:lnTo>
                      <a:lnTo>
                        <a:pt x="529" y="213"/>
                      </a:lnTo>
                      <a:lnTo>
                        <a:pt x="529" y="215"/>
                      </a:lnTo>
                      <a:lnTo>
                        <a:pt x="527" y="217"/>
                      </a:lnTo>
                      <a:lnTo>
                        <a:pt x="527" y="219"/>
                      </a:lnTo>
                      <a:lnTo>
                        <a:pt x="527" y="221"/>
                      </a:lnTo>
                      <a:lnTo>
                        <a:pt x="526" y="224"/>
                      </a:lnTo>
                      <a:lnTo>
                        <a:pt x="525" y="226"/>
                      </a:lnTo>
                      <a:lnTo>
                        <a:pt x="525" y="228"/>
                      </a:lnTo>
                      <a:lnTo>
                        <a:pt x="524" y="230"/>
                      </a:lnTo>
                      <a:lnTo>
                        <a:pt x="523" y="231"/>
                      </a:lnTo>
                      <a:lnTo>
                        <a:pt x="522" y="233"/>
                      </a:lnTo>
                      <a:lnTo>
                        <a:pt x="521" y="235"/>
                      </a:lnTo>
                      <a:lnTo>
                        <a:pt x="520" y="238"/>
                      </a:lnTo>
                      <a:lnTo>
                        <a:pt x="518" y="240"/>
                      </a:lnTo>
                      <a:lnTo>
                        <a:pt x="516" y="242"/>
                      </a:lnTo>
                      <a:lnTo>
                        <a:pt x="514" y="244"/>
                      </a:lnTo>
                      <a:lnTo>
                        <a:pt x="513" y="246"/>
                      </a:lnTo>
                      <a:lnTo>
                        <a:pt x="511" y="248"/>
                      </a:lnTo>
                      <a:lnTo>
                        <a:pt x="509" y="251"/>
                      </a:lnTo>
                      <a:lnTo>
                        <a:pt x="508" y="253"/>
                      </a:lnTo>
                      <a:lnTo>
                        <a:pt x="505" y="255"/>
                      </a:lnTo>
                      <a:lnTo>
                        <a:pt x="503" y="257"/>
                      </a:lnTo>
                      <a:lnTo>
                        <a:pt x="500" y="258"/>
                      </a:lnTo>
                      <a:lnTo>
                        <a:pt x="498" y="260"/>
                      </a:lnTo>
                      <a:lnTo>
                        <a:pt x="496" y="262"/>
                      </a:lnTo>
                      <a:lnTo>
                        <a:pt x="493" y="265"/>
                      </a:lnTo>
                      <a:lnTo>
                        <a:pt x="490" y="267"/>
                      </a:lnTo>
                      <a:lnTo>
                        <a:pt x="487" y="269"/>
                      </a:lnTo>
                      <a:lnTo>
                        <a:pt x="485" y="271"/>
                      </a:lnTo>
                      <a:lnTo>
                        <a:pt x="481" y="273"/>
                      </a:lnTo>
                      <a:lnTo>
                        <a:pt x="478" y="275"/>
                      </a:lnTo>
                      <a:lnTo>
                        <a:pt x="475" y="278"/>
                      </a:lnTo>
                      <a:lnTo>
                        <a:pt x="471" y="280"/>
                      </a:lnTo>
                      <a:lnTo>
                        <a:pt x="468" y="282"/>
                      </a:lnTo>
                      <a:lnTo>
                        <a:pt x="465" y="283"/>
                      </a:lnTo>
                      <a:lnTo>
                        <a:pt x="460" y="285"/>
                      </a:lnTo>
                      <a:lnTo>
                        <a:pt x="457" y="287"/>
                      </a:lnTo>
                      <a:lnTo>
                        <a:pt x="453" y="289"/>
                      </a:lnTo>
                      <a:lnTo>
                        <a:pt x="449" y="292"/>
                      </a:lnTo>
                      <a:lnTo>
                        <a:pt x="445" y="294"/>
                      </a:lnTo>
                      <a:lnTo>
                        <a:pt x="441" y="296"/>
                      </a:lnTo>
                      <a:lnTo>
                        <a:pt x="437" y="298"/>
                      </a:lnTo>
                      <a:lnTo>
                        <a:pt x="433" y="300"/>
                      </a:lnTo>
                      <a:lnTo>
                        <a:pt x="428" y="302"/>
                      </a:lnTo>
                      <a:lnTo>
                        <a:pt x="423" y="305"/>
                      </a:lnTo>
                      <a:lnTo>
                        <a:pt x="419" y="306"/>
                      </a:lnTo>
                      <a:lnTo>
                        <a:pt x="414" y="308"/>
                      </a:lnTo>
                      <a:lnTo>
                        <a:pt x="409" y="310"/>
                      </a:lnTo>
                      <a:lnTo>
                        <a:pt x="404" y="312"/>
                      </a:lnTo>
                      <a:lnTo>
                        <a:pt x="399" y="314"/>
                      </a:lnTo>
                      <a:lnTo>
                        <a:pt x="395" y="316"/>
                      </a:lnTo>
                      <a:lnTo>
                        <a:pt x="389" y="319"/>
                      </a:lnTo>
                      <a:lnTo>
                        <a:pt x="384" y="321"/>
                      </a:lnTo>
                      <a:lnTo>
                        <a:pt x="378" y="323"/>
                      </a:lnTo>
                      <a:lnTo>
                        <a:pt x="373" y="325"/>
                      </a:lnTo>
                      <a:lnTo>
                        <a:pt x="367" y="326"/>
                      </a:lnTo>
                      <a:lnTo>
                        <a:pt x="361" y="328"/>
                      </a:lnTo>
                      <a:lnTo>
                        <a:pt x="355" y="331"/>
                      </a:lnTo>
                      <a:lnTo>
                        <a:pt x="350" y="333"/>
                      </a:lnTo>
                      <a:lnTo>
                        <a:pt x="343" y="335"/>
                      </a:lnTo>
                      <a:lnTo>
                        <a:pt x="336" y="337"/>
                      </a:lnTo>
                      <a:lnTo>
                        <a:pt x="331" y="339"/>
                      </a:lnTo>
                      <a:lnTo>
                        <a:pt x="324" y="341"/>
                      </a:lnTo>
                      <a:lnTo>
                        <a:pt x="318" y="343"/>
                      </a:lnTo>
                      <a:lnTo>
                        <a:pt x="311" y="345"/>
                      </a:lnTo>
                      <a:lnTo>
                        <a:pt x="305" y="347"/>
                      </a:lnTo>
                      <a:lnTo>
                        <a:pt x="298" y="349"/>
                      </a:lnTo>
                      <a:lnTo>
                        <a:pt x="291" y="351"/>
                      </a:lnTo>
                      <a:lnTo>
                        <a:pt x="284" y="353"/>
                      </a:lnTo>
                      <a:lnTo>
                        <a:pt x="277" y="355"/>
                      </a:lnTo>
                      <a:lnTo>
                        <a:pt x="269" y="358"/>
                      </a:lnTo>
                      <a:lnTo>
                        <a:pt x="263" y="360"/>
                      </a:lnTo>
                      <a:lnTo>
                        <a:pt x="255" y="362"/>
                      </a:lnTo>
                      <a:lnTo>
                        <a:pt x="248" y="363"/>
                      </a:lnTo>
                      <a:lnTo>
                        <a:pt x="240" y="365"/>
                      </a:lnTo>
                      <a:lnTo>
                        <a:pt x="232" y="367"/>
                      </a:lnTo>
                      <a:lnTo>
                        <a:pt x="224" y="369"/>
                      </a:lnTo>
                      <a:lnTo>
                        <a:pt x="217" y="372"/>
                      </a:lnTo>
                      <a:lnTo>
                        <a:pt x="209" y="374"/>
                      </a:lnTo>
                      <a:lnTo>
                        <a:pt x="201" y="376"/>
                      </a:lnTo>
                      <a:lnTo>
                        <a:pt x="193" y="377"/>
                      </a:lnTo>
                      <a:lnTo>
                        <a:pt x="185" y="379"/>
                      </a:lnTo>
                      <a:lnTo>
                        <a:pt x="176" y="381"/>
                      </a:lnTo>
                      <a:lnTo>
                        <a:pt x="167" y="383"/>
                      </a:lnTo>
                      <a:lnTo>
                        <a:pt x="160" y="386"/>
                      </a:lnTo>
                      <a:lnTo>
                        <a:pt x="151" y="388"/>
                      </a:lnTo>
                      <a:lnTo>
                        <a:pt x="142" y="390"/>
                      </a:lnTo>
                      <a:lnTo>
                        <a:pt x="133" y="391"/>
                      </a:lnTo>
                      <a:lnTo>
                        <a:pt x="125" y="393"/>
                      </a:lnTo>
                      <a:lnTo>
                        <a:pt x="115" y="395"/>
                      </a:lnTo>
                      <a:lnTo>
                        <a:pt x="106" y="397"/>
                      </a:lnTo>
                      <a:lnTo>
                        <a:pt x="97" y="400"/>
                      </a:lnTo>
                      <a:lnTo>
                        <a:pt x="87" y="402"/>
                      </a:lnTo>
                      <a:lnTo>
                        <a:pt x="79" y="404"/>
                      </a:lnTo>
                      <a:lnTo>
                        <a:pt x="69" y="405"/>
                      </a:lnTo>
                      <a:lnTo>
                        <a:pt x="59" y="407"/>
                      </a:lnTo>
                    </a:path>
                  </a:pathLst>
                </a:custGeom>
                <a:noFill/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8533" name="Freeform 59"/>
                <p:cNvSpPr>
                  <a:spLocks/>
                </p:cNvSpPr>
                <p:nvPr/>
              </p:nvSpPr>
              <p:spPr bwMode="auto">
                <a:xfrm>
                  <a:off x="2798" y="1707"/>
                  <a:ext cx="365" cy="31"/>
                </a:xfrm>
                <a:custGeom>
                  <a:avLst/>
                  <a:gdLst>
                    <a:gd name="T0" fmla="*/ 362 w 3656"/>
                    <a:gd name="T1" fmla="*/ 1 h 333"/>
                    <a:gd name="T2" fmla="*/ 358 w 3656"/>
                    <a:gd name="T3" fmla="*/ 1 h 333"/>
                    <a:gd name="T4" fmla="*/ 354 w 3656"/>
                    <a:gd name="T5" fmla="*/ 2 h 333"/>
                    <a:gd name="T6" fmla="*/ 349 w 3656"/>
                    <a:gd name="T7" fmla="*/ 3 h 333"/>
                    <a:gd name="T8" fmla="*/ 345 w 3656"/>
                    <a:gd name="T9" fmla="*/ 4 h 333"/>
                    <a:gd name="T10" fmla="*/ 340 w 3656"/>
                    <a:gd name="T11" fmla="*/ 4 h 333"/>
                    <a:gd name="T12" fmla="*/ 336 w 3656"/>
                    <a:gd name="T13" fmla="*/ 5 h 333"/>
                    <a:gd name="T14" fmla="*/ 331 w 3656"/>
                    <a:gd name="T15" fmla="*/ 6 h 333"/>
                    <a:gd name="T16" fmla="*/ 325 w 3656"/>
                    <a:gd name="T17" fmla="*/ 6 h 333"/>
                    <a:gd name="T18" fmla="*/ 320 w 3656"/>
                    <a:gd name="T19" fmla="*/ 7 h 333"/>
                    <a:gd name="T20" fmla="*/ 315 w 3656"/>
                    <a:gd name="T21" fmla="*/ 8 h 333"/>
                    <a:gd name="T22" fmla="*/ 309 w 3656"/>
                    <a:gd name="T23" fmla="*/ 8 h 333"/>
                    <a:gd name="T24" fmla="*/ 304 w 3656"/>
                    <a:gd name="T25" fmla="*/ 9 h 333"/>
                    <a:gd name="T26" fmla="*/ 298 w 3656"/>
                    <a:gd name="T27" fmla="*/ 10 h 333"/>
                    <a:gd name="T28" fmla="*/ 292 w 3656"/>
                    <a:gd name="T29" fmla="*/ 11 h 333"/>
                    <a:gd name="T30" fmla="*/ 286 w 3656"/>
                    <a:gd name="T31" fmla="*/ 11 h 333"/>
                    <a:gd name="T32" fmla="*/ 279 w 3656"/>
                    <a:gd name="T33" fmla="*/ 12 h 333"/>
                    <a:gd name="T34" fmla="*/ 273 w 3656"/>
                    <a:gd name="T35" fmla="*/ 13 h 333"/>
                    <a:gd name="T36" fmla="*/ 266 w 3656"/>
                    <a:gd name="T37" fmla="*/ 13 h 333"/>
                    <a:gd name="T38" fmla="*/ 260 w 3656"/>
                    <a:gd name="T39" fmla="*/ 14 h 333"/>
                    <a:gd name="T40" fmla="*/ 253 w 3656"/>
                    <a:gd name="T41" fmla="*/ 15 h 333"/>
                    <a:gd name="T42" fmla="*/ 246 w 3656"/>
                    <a:gd name="T43" fmla="*/ 15 h 333"/>
                    <a:gd name="T44" fmla="*/ 239 w 3656"/>
                    <a:gd name="T45" fmla="*/ 16 h 333"/>
                    <a:gd name="T46" fmla="*/ 231 w 3656"/>
                    <a:gd name="T47" fmla="*/ 16 h 333"/>
                    <a:gd name="T48" fmla="*/ 224 w 3656"/>
                    <a:gd name="T49" fmla="*/ 17 h 333"/>
                    <a:gd name="T50" fmla="*/ 217 w 3656"/>
                    <a:gd name="T51" fmla="*/ 18 h 333"/>
                    <a:gd name="T52" fmla="*/ 209 w 3656"/>
                    <a:gd name="T53" fmla="*/ 18 h 333"/>
                    <a:gd name="T54" fmla="*/ 201 w 3656"/>
                    <a:gd name="T55" fmla="*/ 19 h 333"/>
                    <a:gd name="T56" fmla="*/ 193 w 3656"/>
                    <a:gd name="T57" fmla="*/ 20 h 333"/>
                    <a:gd name="T58" fmla="*/ 185 w 3656"/>
                    <a:gd name="T59" fmla="*/ 20 h 333"/>
                    <a:gd name="T60" fmla="*/ 177 w 3656"/>
                    <a:gd name="T61" fmla="*/ 21 h 333"/>
                    <a:gd name="T62" fmla="*/ 169 w 3656"/>
                    <a:gd name="T63" fmla="*/ 21 h 333"/>
                    <a:gd name="T64" fmla="*/ 160 w 3656"/>
                    <a:gd name="T65" fmla="*/ 22 h 333"/>
                    <a:gd name="T66" fmla="*/ 152 w 3656"/>
                    <a:gd name="T67" fmla="*/ 23 h 333"/>
                    <a:gd name="T68" fmla="*/ 143 w 3656"/>
                    <a:gd name="T69" fmla="*/ 23 h 333"/>
                    <a:gd name="T70" fmla="*/ 134 w 3656"/>
                    <a:gd name="T71" fmla="*/ 24 h 333"/>
                    <a:gd name="T72" fmla="*/ 126 w 3656"/>
                    <a:gd name="T73" fmla="*/ 24 h 333"/>
                    <a:gd name="T74" fmla="*/ 117 w 3656"/>
                    <a:gd name="T75" fmla="*/ 25 h 333"/>
                    <a:gd name="T76" fmla="*/ 108 w 3656"/>
                    <a:gd name="T77" fmla="*/ 26 h 333"/>
                    <a:gd name="T78" fmla="*/ 98 w 3656"/>
                    <a:gd name="T79" fmla="*/ 26 h 333"/>
                    <a:gd name="T80" fmla="*/ 89 w 3656"/>
                    <a:gd name="T81" fmla="*/ 26 h 333"/>
                    <a:gd name="T82" fmla="*/ 79 w 3656"/>
                    <a:gd name="T83" fmla="*/ 27 h 333"/>
                    <a:gd name="T84" fmla="*/ 70 w 3656"/>
                    <a:gd name="T85" fmla="*/ 28 h 333"/>
                    <a:gd name="T86" fmla="*/ 60 w 3656"/>
                    <a:gd name="T87" fmla="*/ 28 h 333"/>
                    <a:gd name="T88" fmla="*/ 50 w 3656"/>
                    <a:gd name="T89" fmla="*/ 29 h 333"/>
                    <a:gd name="T90" fmla="*/ 41 w 3656"/>
                    <a:gd name="T91" fmla="*/ 29 h 333"/>
                    <a:gd name="T92" fmla="*/ 31 w 3656"/>
                    <a:gd name="T93" fmla="*/ 30 h 333"/>
                    <a:gd name="T94" fmla="*/ 20 w 3656"/>
                    <a:gd name="T95" fmla="*/ 30 h 333"/>
                    <a:gd name="T96" fmla="*/ 10 w 3656"/>
                    <a:gd name="T97" fmla="*/ 31 h 333"/>
                    <a:gd name="T98" fmla="*/ 0 w 3656"/>
                    <a:gd name="T99" fmla="*/ 31 h 333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3656" h="333">
                      <a:moveTo>
                        <a:pt x="3656" y="0"/>
                      </a:moveTo>
                      <a:lnTo>
                        <a:pt x="3646" y="2"/>
                      </a:lnTo>
                      <a:lnTo>
                        <a:pt x="3637" y="5"/>
                      </a:lnTo>
                      <a:lnTo>
                        <a:pt x="3627" y="7"/>
                      </a:lnTo>
                      <a:lnTo>
                        <a:pt x="3616" y="9"/>
                      </a:lnTo>
                      <a:lnTo>
                        <a:pt x="3606" y="10"/>
                      </a:lnTo>
                      <a:lnTo>
                        <a:pt x="3597" y="12"/>
                      </a:lnTo>
                      <a:lnTo>
                        <a:pt x="3587" y="14"/>
                      </a:lnTo>
                      <a:lnTo>
                        <a:pt x="3576" y="16"/>
                      </a:lnTo>
                      <a:lnTo>
                        <a:pt x="3566" y="19"/>
                      </a:lnTo>
                      <a:lnTo>
                        <a:pt x="3555" y="20"/>
                      </a:lnTo>
                      <a:lnTo>
                        <a:pt x="3544" y="22"/>
                      </a:lnTo>
                      <a:lnTo>
                        <a:pt x="3533" y="24"/>
                      </a:lnTo>
                      <a:lnTo>
                        <a:pt x="3523" y="26"/>
                      </a:lnTo>
                      <a:lnTo>
                        <a:pt x="3512" y="28"/>
                      </a:lnTo>
                      <a:lnTo>
                        <a:pt x="3500" y="30"/>
                      </a:lnTo>
                      <a:lnTo>
                        <a:pt x="3489" y="32"/>
                      </a:lnTo>
                      <a:lnTo>
                        <a:pt x="3478" y="34"/>
                      </a:lnTo>
                      <a:lnTo>
                        <a:pt x="3467" y="36"/>
                      </a:lnTo>
                      <a:lnTo>
                        <a:pt x="3455" y="38"/>
                      </a:lnTo>
                      <a:lnTo>
                        <a:pt x="3444" y="40"/>
                      </a:lnTo>
                      <a:lnTo>
                        <a:pt x="3432" y="41"/>
                      </a:lnTo>
                      <a:lnTo>
                        <a:pt x="3421" y="43"/>
                      </a:lnTo>
                      <a:lnTo>
                        <a:pt x="3409" y="46"/>
                      </a:lnTo>
                      <a:lnTo>
                        <a:pt x="3397" y="48"/>
                      </a:lnTo>
                      <a:lnTo>
                        <a:pt x="3385" y="50"/>
                      </a:lnTo>
                      <a:lnTo>
                        <a:pt x="3373" y="51"/>
                      </a:lnTo>
                      <a:lnTo>
                        <a:pt x="3361" y="53"/>
                      </a:lnTo>
                      <a:lnTo>
                        <a:pt x="3348" y="55"/>
                      </a:lnTo>
                      <a:lnTo>
                        <a:pt x="3335" y="57"/>
                      </a:lnTo>
                      <a:lnTo>
                        <a:pt x="3323" y="59"/>
                      </a:lnTo>
                      <a:lnTo>
                        <a:pt x="3311" y="61"/>
                      </a:lnTo>
                      <a:lnTo>
                        <a:pt x="3298" y="63"/>
                      </a:lnTo>
                      <a:lnTo>
                        <a:pt x="3286" y="65"/>
                      </a:lnTo>
                      <a:lnTo>
                        <a:pt x="3273" y="67"/>
                      </a:lnTo>
                      <a:lnTo>
                        <a:pt x="3260" y="68"/>
                      </a:lnTo>
                      <a:lnTo>
                        <a:pt x="3246" y="70"/>
                      </a:lnTo>
                      <a:lnTo>
                        <a:pt x="3233" y="73"/>
                      </a:lnTo>
                      <a:lnTo>
                        <a:pt x="3220" y="75"/>
                      </a:lnTo>
                      <a:lnTo>
                        <a:pt x="3207" y="76"/>
                      </a:lnTo>
                      <a:lnTo>
                        <a:pt x="3194" y="78"/>
                      </a:lnTo>
                      <a:lnTo>
                        <a:pt x="3181" y="80"/>
                      </a:lnTo>
                      <a:lnTo>
                        <a:pt x="3166" y="82"/>
                      </a:lnTo>
                      <a:lnTo>
                        <a:pt x="3153" y="83"/>
                      </a:lnTo>
                      <a:lnTo>
                        <a:pt x="3139" y="86"/>
                      </a:lnTo>
                      <a:lnTo>
                        <a:pt x="3126" y="88"/>
                      </a:lnTo>
                      <a:lnTo>
                        <a:pt x="3111" y="90"/>
                      </a:lnTo>
                      <a:lnTo>
                        <a:pt x="3097" y="91"/>
                      </a:lnTo>
                      <a:lnTo>
                        <a:pt x="3083" y="93"/>
                      </a:lnTo>
                      <a:lnTo>
                        <a:pt x="3069" y="95"/>
                      </a:lnTo>
                      <a:lnTo>
                        <a:pt x="3054" y="96"/>
                      </a:lnTo>
                      <a:lnTo>
                        <a:pt x="3040" y="99"/>
                      </a:lnTo>
                      <a:lnTo>
                        <a:pt x="3026" y="101"/>
                      </a:lnTo>
                      <a:lnTo>
                        <a:pt x="3010" y="103"/>
                      </a:lnTo>
                      <a:lnTo>
                        <a:pt x="2996" y="104"/>
                      </a:lnTo>
                      <a:lnTo>
                        <a:pt x="2982" y="106"/>
                      </a:lnTo>
                      <a:lnTo>
                        <a:pt x="2967" y="108"/>
                      </a:lnTo>
                      <a:lnTo>
                        <a:pt x="2951" y="109"/>
                      </a:lnTo>
                      <a:lnTo>
                        <a:pt x="2937" y="112"/>
                      </a:lnTo>
                      <a:lnTo>
                        <a:pt x="2922" y="114"/>
                      </a:lnTo>
                      <a:lnTo>
                        <a:pt x="2906" y="116"/>
                      </a:lnTo>
                      <a:lnTo>
                        <a:pt x="2891" y="117"/>
                      </a:lnTo>
                      <a:lnTo>
                        <a:pt x="2875" y="119"/>
                      </a:lnTo>
                      <a:lnTo>
                        <a:pt x="2860" y="121"/>
                      </a:lnTo>
                      <a:lnTo>
                        <a:pt x="2845" y="122"/>
                      </a:lnTo>
                      <a:lnTo>
                        <a:pt x="2829" y="124"/>
                      </a:lnTo>
                      <a:lnTo>
                        <a:pt x="2813" y="127"/>
                      </a:lnTo>
                      <a:lnTo>
                        <a:pt x="2798" y="128"/>
                      </a:lnTo>
                      <a:lnTo>
                        <a:pt x="2781" y="130"/>
                      </a:lnTo>
                      <a:lnTo>
                        <a:pt x="2766" y="132"/>
                      </a:lnTo>
                      <a:lnTo>
                        <a:pt x="2749" y="133"/>
                      </a:lnTo>
                      <a:lnTo>
                        <a:pt x="2733" y="135"/>
                      </a:lnTo>
                      <a:lnTo>
                        <a:pt x="2716" y="137"/>
                      </a:lnTo>
                      <a:lnTo>
                        <a:pt x="2700" y="139"/>
                      </a:lnTo>
                      <a:lnTo>
                        <a:pt x="2683" y="141"/>
                      </a:lnTo>
                      <a:lnTo>
                        <a:pt x="2667" y="143"/>
                      </a:lnTo>
                      <a:lnTo>
                        <a:pt x="2650" y="144"/>
                      </a:lnTo>
                      <a:lnTo>
                        <a:pt x="2634" y="146"/>
                      </a:lnTo>
                      <a:lnTo>
                        <a:pt x="2618" y="148"/>
                      </a:lnTo>
                      <a:lnTo>
                        <a:pt x="2600" y="149"/>
                      </a:lnTo>
                      <a:lnTo>
                        <a:pt x="2584" y="151"/>
                      </a:lnTo>
                      <a:lnTo>
                        <a:pt x="2566" y="154"/>
                      </a:lnTo>
                      <a:lnTo>
                        <a:pt x="2549" y="155"/>
                      </a:lnTo>
                      <a:lnTo>
                        <a:pt x="2532" y="157"/>
                      </a:lnTo>
                      <a:lnTo>
                        <a:pt x="2514" y="158"/>
                      </a:lnTo>
                      <a:lnTo>
                        <a:pt x="2497" y="160"/>
                      </a:lnTo>
                      <a:lnTo>
                        <a:pt x="2479" y="162"/>
                      </a:lnTo>
                      <a:lnTo>
                        <a:pt x="2462" y="163"/>
                      </a:lnTo>
                      <a:lnTo>
                        <a:pt x="2444" y="166"/>
                      </a:lnTo>
                      <a:lnTo>
                        <a:pt x="2427" y="168"/>
                      </a:lnTo>
                      <a:lnTo>
                        <a:pt x="2409" y="169"/>
                      </a:lnTo>
                      <a:lnTo>
                        <a:pt x="2390" y="171"/>
                      </a:lnTo>
                      <a:lnTo>
                        <a:pt x="2373" y="172"/>
                      </a:lnTo>
                      <a:lnTo>
                        <a:pt x="2355" y="174"/>
                      </a:lnTo>
                      <a:lnTo>
                        <a:pt x="2337" y="175"/>
                      </a:lnTo>
                      <a:lnTo>
                        <a:pt x="2318" y="177"/>
                      </a:lnTo>
                      <a:lnTo>
                        <a:pt x="2300" y="180"/>
                      </a:lnTo>
                      <a:lnTo>
                        <a:pt x="2282" y="181"/>
                      </a:lnTo>
                      <a:lnTo>
                        <a:pt x="2263" y="183"/>
                      </a:lnTo>
                      <a:lnTo>
                        <a:pt x="2244" y="184"/>
                      </a:lnTo>
                      <a:lnTo>
                        <a:pt x="2226" y="186"/>
                      </a:lnTo>
                      <a:lnTo>
                        <a:pt x="2207" y="188"/>
                      </a:lnTo>
                      <a:lnTo>
                        <a:pt x="2188" y="189"/>
                      </a:lnTo>
                      <a:lnTo>
                        <a:pt x="2170" y="191"/>
                      </a:lnTo>
                      <a:lnTo>
                        <a:pt x="2150" y="193"/>
                      </a:lnTo>
                      <a:lnTo>
                        <a:pt x="2131" y="195"/>
                      </a:lnTo>
                      <a:lnTo>
                        <a:pt x="2112" y="196"/>
                      </a:lnTo>
                      <a:lnTo>
                        <a:pt x="2093" y="198"/>
                      </a:lnTo>
                      <a:lnTo>
                        <a:pt x="2073" y="199"/>
                      </a:lnTo>
                      <a:lnTo>
                        <a:pt x="2055" y="201"/>
                      </a:lnTo>
                      <a:lnTo>
                        <a:pt x="2035" y="202"/>
                      </a:lnTo>
                      <a:lnTo>
                        <a:pt x="2015" y="204"/>
                      </a:lnTo>
                      <a:lnTo>
                        <a:pt x="1995" y="207"/>
                      </a:lnTo>
                      <a:lnTo>
                        <a:pt x="1975" y="208"/>
                      </a:lnTo>
                      <a:lnTo>
                        <a:pt x="1956" y="210"/>
                      </a:lnTo>
                      <a:lnTo>
                        <a:pt x="1936" y="211"/>
                      </a:lnTo>
                      <a:lnTo>
                        <a:pt x="1916" y="213"/>
                      </a:lnTo>
                      <a:lnTo>
                        <a:pt x="1895" y="214"/>
                      </a:lnTo>
                      <a:lnTo>
                        <a:pt x="1876" y="216"/>
                      </a:lnTo>
                      <a:lnTo>
                        <a:pt x="1856" y="217"/>
                      </a:lnTo>
                      <a:lnTo>
                        <a:pt x="1835" y="220"/>
                      </a:lnTo>
                      <a:lnTo>
                        <a:pt x="1815" y="221"/>
                      </a:lnTo>
                      <a:lnTo>
                        <a:pt x="1794" y="223"/>
                      </a:lnTo>
                      <a:lnTo>
                        <a:pt x="1774" y="224"/>
                      </a:lnTo>
                      <a:lnTo>
                        <a:pt x="1753" y="226"/>
                      </a:lnTo>
                      <a:lnTo>
                        <a:pt x="1733" y="227"/>
                      </a:lnTo>
                      <a:lnTo>
                        <a:pt x="1712" y="229"/>
                      </a:lnTo>
                      <a:lnTo>
                        <a:pt x="1691" y="230"/>
                      </a:lnTo>
                      <a:lnTo>
                        <a:pt x="1670" y="231"/>
                      </a:lnTo>
                      <a:lnTo>
                        <a:pt x="1650" y="234"/>
                      </a:lnTo>
                      <a:lnTo>
                        <a:pt x="1628" y="235"/>
                      </a:lnTo>
                      <a:lnTo>
                        <a:pt x="1607" y="237"/>
                      </a:lnTo>
                      <a:lnTo>
                        <a:pt x="1586" y="238"/>
                      </a:lnTo>
                      <a:lnTo>
                        <a:pt x="1564" y="240"/>
                      </a:lnTo>
                      <a:lnTo>
                        <a:pt x="1543" y="241"/>
                      </a:lnTo>
                      <a:lnTo>
                        <a:pt x="1521" y="243"/>
                      </a:lnTo>
                      <a:lnTo>
                        <a:pt x="1500" y="244"/>
                      </a:lnTo>
                      <a:lnTo>
                        <a:pt x="1478" y="247"/>
                      </a:lnTo>
                      <a:lnTo>
                        <a:pt x="1456" y="248"/>
                      </a:lnTo>
                      <a:lnTo>
                        <a:pt x="1434" y="249"/>
                      </a:lnTo>
                      <a:lnTo>
                        <a:pt x="1412" y="251"/>
                      </a:lnTo>
                      <a:lnTo>
                        <a:pt x="1392" y="252"/>
                      </a:lnTo>
                      <a:lnTo>
                        <a:pt x="1369" y="254"/>
                      </a:lnTo>
                      <a:lnTo>
                        <a:pt x="1347" y="255"/>
                      </a:lnTo>
                      <a:lnTo>
                        <a:pt x="1325" y="256"/>
                      </a:lnTo>
                      <a:lnTo>
                        <a:pt x="1303" y="258"/>
                      </a:lnTo>
                      <a:lnTo>
                        <a:pt x="1281" y="260"/>
                      </a:lnTo>
                      <a:lnTo>
                        <a:pt x="1258" y="262"/>
                      </a:lnTo>
                      <a:lnTo>
                        <a:pt x="1236" y="263"/>
                      </a:lnTo>
                      <a:lnTo>
                        <a:pt x="1213" y="264"/>
                      </a:lnTo>
                      <a:lnTo>
                        <a:pt x="1191" y="266"/>
                      </a:lnTo>
                      <a:lnTo>
                        <a:pt x="1168" y="267"/>
                      </a:lnTo>
                      <a:lnTo>
                        <a:pt x="1145" y="268"/>
                      </a:lnTo>
                      <a:lnTo>
                        <a:pt x="1123" y="270"/>
                      </a:lnTo>
                      <a:lnTo>
                        <a:pt x="1100" y="271"/>
                      </a:lnTo>
                      <a:lnTo>
                        <a:pt x="1077" y="274"/>
                      </a:lnTo>
                      <a:lnTo>
                        <a:pt x="1054" y="275"/>
                      </a:lnTo>
                      <a:lnTo>
                        <a:pt x="1031" y="276"/>
                      </a:lnTo>
                      <a:lnTo>
                        <a:pt x="1008" y="278"/>
                      </a:lnTo>
                      <a:lnTo>
                        <a:pt x="984" y="279"/>
                      </a:lnTo>
                      <a:lnTo>
                        <a:pt x="961" y="280"/>
                      </a:lnTo>
                      <a:lnTo>
                        <a:pt x="937" y="282"/>
                      </a:lnTo>
                      <a:lnTo>
                        <a:pt x="914" y="283"/>
                      </a:lnTo>
                      <a:lnTo>
                        <a:pt x="891" y="284"/>
                      </a:lnTo>
                      <a:lnTo>
                        <a:pt x="867" y="287"/>
                      </a:lnTo>
                      <a:lnTo>
                        <a:pt x="843" y="288"/>
                      </a:lnTo>
                      <a:lnTo>
                        <a:pt x="820" y="289"/>
                      </a:lnTo>
                      <a:lnTo>
                        <a:pt x="796" y="291"/>
                      </a:lnTo>
                      <a:lnTo>
                        <a:pt x="773" y="292"/>
                      </a:lnTo>
                      <a:lnTo>
                        <a:pt x="748" y="293"/>
                      </a:lnTo>
                      <a:lnTo>
                        <a:pt x="724" y="294"/>
                      </a:lnTo>
                      <a:lnTo>
                        <a:pt x="700" y="296"/>
                      </a:lnTo>
                      <a:lnTo>
                        <a:pt x="676" y="297"/>
                      </a:lnTo>
                      <a:lnTo>
                        <a:pt x="652" y="298"/>
                      </a:lnTo>
                      <a:lnTo>
                        <a:pt x="628" y="301"/>
                      </a:lnTo>
                      <a:lnTo>
                        <a:pt x="604" y="302"/>
                      </a:lnTo>
                      <a:lnTo>
                        <a:pt x="578" y="303"/>
                      </a:lnTo>
                      <a:lnTo>
                        <a:pt x="554" y="304"/>
                      </a:lnTo>
                      <a:lnTo>
                        <a:pt x="530" y="306"/>
                      </a:lnTo>
                      <a:lnTo>
                        <a:pt x="505" y="307"/>
                      </a:lnTo>
                      <a:lnTo>
                        <a:pt x="481" y="308"/>
                      </a:lnTo>
                      <a:lnTo>
                        <a:pt x="455" y="309"/>
                      </a:lnTo>
                      <a:lnTo>
                        <a:pt x="431" y="311"/>
                      </a:lnTo>
                      <a:lnTo>
                        <a:pt x="406" y="312"/>
                      </a:lnTo>
                      <a:lnTo>
                        <a:pt x="382" y="314"/>
                      </a:lnTo>
                      <a:lnTo>
                        <a:pt x="357" y="315"/>
                      </a:lnTo>
                      <a:lnTo>
                        <a:pt x="331" y="316"/>
                      </a:lnTo>
                      <a:lnTo>
                        <a:pt x="306" y="318"/>
                      </a:lnTo>
                      <a:lnTo>
                        <a:pt x="281" y="319"/>
                      </a:lnTo>
                      <a:lnTo>
                        <a:pt x="256" y="320"/>
                      </a:lnTo>
                      <a:lnTo>
                        <a:pt x="230" y="321"/>
                      </a:lnTo>
                      <a:lnTo>
                        <a:pt x="205" y="322"/>
                      </a:lnTo>
                      <a:lnTo>
                        <a:pt x="180" y="324"/>
                      </a:lnTo>
                      <a:lnTo>
                        <a:pt x="155" y="325"/>
                      </a:lnTo>
                      <a:lnTo>
                        <a:pt x="128" y="327"/>
                      </a:lnTo>
                      <a:lnTo>
                        <a:pt x="103" y="328"/>
                      </a:lnTo>
                      <a:lnTo>
                        <a:pt x="78" y="329"/>
                      </a:lnTo>
                      <a:lnTo>
                        <a:pt x="52" y="330"/>
                      </a:lnTo>
                      <a:lnTo>
                        <a:pt x="26" y="332"/>
                      </a:lnTo>
                      <a:lnTo>
                        <a:pt x="0" y="333"/>
                      </a:lnTo>
                    </a:path>
                  </a:pathLst>
                </a:custGeom>
                <a:noFill/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8534" name="Freeform 60"/>
                <p:cNvSpPr>
                  <a:spLocks/>
                </p:cNvSpPr>
                <p:nvPr/>
              </p:nvSpPr>
              <p:spPr bwMode="auto">
                <a:xfrm>
                  <a:off x="2199" y="1738"/>
                  <a:ext cx="599" cy="12"/>
                </a:xfrm>
                <a:custGeom>
                  <a:avLst/>
                  <a:gdLst>
                    <a:gd name="T0" fmla="*/ 591 w 5986"/>
                    <a:gd name="T1" fmla="*/ 0 h 131"/>
                    <a:gd name="T2" fmla="*/ 581 w 5986"/>
                    <a:gd name="T3" fmla="*/ 1 h 131"/>
                    <a:gd name="T4" fmla="*/ 570 w 5986"/>
                    <a:gd name="T5" fmla="*/ 1 h 131"/>
                    <a:gd name="T6" fmla="*/ 559 w 5986"/>
                    <a:gd name="T7" fmla="*/ 2 h 131"/>
                    <a:gd name="T8" fmla="*/ 549 w 5986"/>
                    <a:gd name="T9" fmla="*/ 2 h 131"/>
                    <a:gd name="T10" fmla="*/ 538 w 5986"/>
                    <a:gd name="T11" fmla="*/ 2 h 131"/>
                    <a:gd name="T12" fmla="*/ 527 w 5986"/>
                    <a:gd name="T13" fmla="*/ 3 h 131"/>
                    <a:gd name="T14" fmla="*/ 516 w 5986"/>
                    <a:gd name="T15" fmla="*/ 3 h 131"/>
                    <a:gd name="T16" fmla="*/ 505 w 5986"/>
                    <a:gd name="T17" fmla="*/ 4 h 131"/>
                    <a:gd name="T18" fmla="*/ 494 w 5986"/>
                    <a:gd name="T19" fmla="*/ 4 h 131"/>
                    <a:gd name="T20" fmla="*/ 482 w 5986"/>
                    <a:gd name="T21" fmla="*/ 4 h 131"/>
                    <a:gd name="T22" fmla="*/ 471 w 5986"/>
                    <a:gd name="T23" fmla="*/ 5 h 131"/>
                    <a:gd name="T24" fmla="*/ 460 w 5986"/>
                    <a:gd name="T25" fmla="*/ 5 h 131"/>
                    <a:gd name="T26" fmla="*/ 448 w 5986"/>
                    <a:gd name="T27" fmla="*/ 5 h 131"/>
                    <a:gd name="T28" fmla="*/ 437 w 5986"/>
                    <a:gd name="T29" fmla="*/ 6 h 131"/>
                    <a:gd name="T30" fmla="*/ 425 w 5986"/>
                    <a:gd name="T31" fmla="*/ 6 h 131"/>
                    <a:gd name="T32" fmla="*/ 413 w 5986"/>
                    <a:gd name="T33" fmla="*/ 7 h 131"/>
                    <a:gd name="T34" fmla="*/ 401 w 5986"/>
                    <a:gd name="T35" fmla="*/ 7 h 131"/>
                    <a:gd name="T36" fmla="*/ 390 w 5986"/>
                    <a:gd name="T37" fmla="*/ 7 h 131"/>
                    <a:gd name="T38" fmla="*/ 378 w 5986"/>
                    <a:gd name="T39" fmla="*/ 7 h 131"/>
                    <a:gd name="T40" fmla="*/ 366 w 5986"/>
                    <a:gd name="T41" fmla="*/ 8 h 131"/>
                    <a:gd name="T42" fmla="*/ 354 w 5986"/>
                    <a:gd name="T43" fmla="*/ 8 h 131"/>
                    <a:gd name="T44" fmla="*/ 342 w 5986"/>
                    <a:gd name="T45" fmla="*/ 8 h 131"/>
                    <a:gd name="T46" fmla="*/ 329 w 5986"/>
                    <a:gd name="T47" fmla="*/ 9 h 131"/>
                    <a:gd name="T48" fmla="*/ 317 w 5986"/>
                    <a:gd name="T49" fmla="*/ 9 h 131"/>
                    <a:gd name="T50" fmla="*/ 305 w 5986"/>
                    <a:gd name="T51" fmla="*/ 9 h 131"/>
                    <a:gd name="T52" fmla="*/ 293 w 5986"/>
                    <a:gd name="T53" fmla="*/ 9 h 131"/>
                    <a:gd name="T54" fmla="*/ 280 w 5986"/>
                    <a:gd name="T55" fmla="*/ 10 h 131"/>
                    <a:gd name="T56" fmla="*/ 268 w 5986"/>
                    <a:gd name="T57" fmla="*/ 10 h 131"/>
                    <a:gd name="T58" fmla="*/ 255 w 5986"/>
                    <a:gd name="T59" fmla="*/ 10 h 131"/>
                    <a:gd name="T60" fmla="*/ 243 w 5986"/>
                    <a:gd name="T61" fmla="*/ 10 h 131"/>
                    <a:gd name="T62" fmla="*/ 230 w 5986"/>
                    <a:gd name="T63" fmla="*/ 10 h 131"/>
                    <a:gd name="T64" fmla="*/ 218 w 5986"/>
                    <a:gd name="T65" fmla="*/ 10 h 131"/>
                    <a:gd name="T66" fmla="*/ 205 w 5986"/>
                    <a:gd name="T67" fmla="*/ 11 h 131"/>
                    <a:gd name="T68" fmla="*/ 193 w 5986"/>
                    <a:gd name="T69" fmla="*/ 11 h 131"/>
                    <a:gd name="T70" fmla="*/ 180 w 5986"/>
                    <a:gd name="T71" fmla="*/ 11 h 131"/>
                    <a:gd name="T72" fmla="*/ 167 w 5986"/>
                    <a:gd name="T73" fmla="*/ 11 h 131"/>
                    <a:gd name="T74" fmla="*/ 154 w 5986"/>
                    <a:gd name="T75" fmla="*/ 11 h 131"/>
                    <a:gd name="T76" fmla="*/ 142 w 5986"/>
                    <a:gd name="T77" fmla="*/ 11 h 131"/>
                    <a:gd name="T78" fmla="*/ 129 w 5986"/>
                    <a:gd name="T79" fmla="*/ 11 h 131"/>
                    <a:gd name="T80" fmla="*/ 116 w 5986"/>
                    <a:gd name="T81" fmla="*/ 11 h 131"/>
                    <a:gd name="T82" fmla="*/ 103 w 5986"/>
                    <a:gd name="T83" fmla="*/ 12 h 131"/>
                    <a:gd name="T84" fmla="*/ 90 w 5986"/>
                    <a:gd name="T85" fmla="*/ 12 h 131"/>
                    <a:gd name="T86" fmla="*/ 77 w 5986"/>
                    <a:gd name="T87" fmla="*/ 12 h 131"/>
                    <a:gd name="T88" fmla="*/ 65 w 5986"/>
                    <a:gd name="T89" fmla="*/ 12 h 131"/>
                    <a:gd name="T90" fmla="*/ 52 w 5986"/>
                    <a:gd name="T91" fmla="*/ 12 h 131"/>
                    <a:gd name="T92" fmla="*/ 39 w 5986"/>
                    <a:gd name="T93" fmla="*/ 12 h 131"/>
                    <a:gd name="T94" fmla="*/ 26 w 5986"/>
                    <a:gd name="T95" fmla="*/ 12 h 131"/>
                    <a:gd name="T96" fmla="*/ 13 w 5986"/>
                    <a:gd name="T97" fmla="*/ 12 h 131"/>
                    <a:gd name="T98" fmla="*/ 0 w 5986"/>
                    <a:gd name="T99" fmla="*/ 12 h 13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5986" h="131">
                      <a:moveTo>
                        <a:pt x="5986" y="0"/>
                      </a:moveTo>
                      <a:lnTo>
                        <a:pt x="5961" y="1"/>
                      </a:lnTo>
                      <a:lnTo>
                        <a:pt x="5934" y="2"/>
                      </a:lnTo>
                      <a:lnTo>
                        <a:pt x="5908" y="3"/>
                      </a:lnTo>
                      <a:lnTo>
                        <a:pt x="5882" y="4"/>
                      </a:lnTo>
                      <a:lnTo>
                        <a:pt x="5856" y="6"/>
                      </a:lnTo>
                      <a:lnTo>
                        <a:pt x="5830" y="8"/>
                      </a:lnTo>
                      <a:lnTo>
                        <a:pt x="5804" y="9"/>
                      </a:lnTo>
                      <a:lnTo>
                        <a:pt x="5777" y="10"/>
                      </a:lnTo>
                      <a:lnTo>
                        <a:pt x="5751" y="11"/>
                      </a:lnTo>
                      <a:lnTo>
                        <a:pt x="5725" y="12"/>
                      </a:lnTo>
                      <a:lnTo>
                        <a:pt x="5697" y="13"/>
                      </a:lnTo>
                      <a:lnTo>
                        <a:pt x="5671" y="14"/>
                      </a:lnTo>
                      <a:lnTo>
                        <a:pt x="5645" y="15"/>
                      </a:lnTo>
                      <a:lnTo>
                        <a:pt x="5618" y="16"/>
                      </a:lnTo>
                      <a:lnTo>
                        <a:pt x="5591" y="18"/>
                      </a:lnTo>
                      <a:lnTo>
                        <a:pt x="5565" y="19"/>
                      </a:lnTo>
                      <a:lnTo>
                        <a:pt x="5537" y="21"/>
                      </a:lnTo>
                      <a:lnTo>
                        <a:pt x="5511" y="22"/>
                      </a:lnTo>
                      <a:lnTo>
                        <a:pt x="5483" y="23"/>
                      </a:lnTo>
                      <a:lnTo>
                        <a:pt x="5457" y="24"/>
                      </a:lnTo>
                      <a:lnTo>
                        <a:pt x="5430" y="25"/>
                      </a:lnTo>
                      <a:lnTo>
                        <a:pt x="5402" y="26"/>
                      </a:lnTo>
                      <a:lnTo>
                        <a:pt x="5376" y="27"/>
                      </a:lnTo>
                      <a:lnTo>
                        <a:pt x="5348" y="28"/>
                      </a:lnTo>
                      <a:lnTo>
                        <a:pt x="5321" y="29"/>
                      </a:lnTo>
                      <a:lnTo>
                        <a:pt x="5293" y="30"/>
                      </a:lnTo>
                      <a:lnTo>
                        <a:pt x="5266" y="31"/>
                      </a:lnTo>
                      <a:lnTo>
                        <a:pt x="5239" y="32"/>
                      </a:lnTo>
                      <a:lnTo>
                        <a:pt x="5211" y="33"/>
                      </a:lnTo>
                      <a:lnTo>
                        <a:pt x="5184" y="35"/>
                      </a:lnTo>
                      <a:lnTo>
                        <a:pt x="5156" y="36"/>
                      </a:lnTo>
                      <a:lnTo>
                        <a:pt x="5128" y="37"/>
                      </a:lnTo>
                      <a:lnTo>
                        <a:pt x="5100" y="38"/>
                      </a:lnTo>
                      <a:lnTo>
                        <a:pt x="5073" y="39"/>
                      </a:lnTo>
                      <a:lnTo>
                        <a:pt x="5045" y="40"/>
                      </a:lnTo>
                      <a:lnTo>
                        <a:pt x="5017" y="41"/>
                      </a:lnTo>
                      <a:lnTo>
                        <a:pt x="4989" y="42"/>
                      </a:lnTo>
                      <a:lnTo>
                        <a:pt x="4961" y="43"/>
                      </a:lnTo>
                      <a:lnTo>
                        <a:pt x="4933" y="44"/>
                      </a:lnTo>
                      <a:lnTo>
                        <a:pt x="4905" y="45"/>
                      </a:lnTo>
                      <a:lnTo>
                        <a:pt x="4876" y="46"/>
                      </a:lnTo>
                      <a:lnTo>
                        <a:pt x="4849" y="48"/>
                      </a:lnTo>
                      <a:lnTo>
                        <a:pt x="4820" y="49"/>
                      </a:lnTo>
                      <a:lnTo>
                        <a:pt x="4792" y="50"/>
                      </a:lnTo>
                      <a:lnTo>
                        <a:pt x="4764" y="51"/>
                      </a:lnTo>
                      <a:lnTo>
                        <a:pt x="4736" y="51"/>
                      </a:lnTo>
                      <a:lnTo>
                        <a:pt x="4707" y="52"/>
                      </a:lnTo>
                      <a:lnTo>
                        <a:pt x="4679" y="53"/>
                      </a:lnTo>
                      <a:lnTo>
                        <a:pt x="4650" y="54"/>
                      </a:lnTo>
                      <a:lnTo>
                        <a:pt x="4622" y="55"/>
                      </a:lnTo>
                      <a:lnTo>
                        <a:pt x="4593" y="56"/>
                      </a:lnTo>
                      <a:lnTo>
                        <a:pt x="4565" y="57"/>
                      </a:lnTo>
                      <a:lnTo>
                        <a:pt x="4535" y="58"/>
                      </a:lnTo>
                      <a:lnTo>
                        <a:pt x="4507" y="59"/>
                      </a:lnTo>
                      <a:lnTo>
                        <a:pt x="4478" y="60"/>
                      </a:lnTo>
                      <a:lnTo>
                        <a:pt x="4449" y="60"/>
                      </a:lnTo>
                      <a:lnTo>
                        <a:pt x="4420" y="62"/>
                      </a:lnTo>
                      <a:lnTo>
                        <a:pt x="4391" y="63"/>
                      </a:lnTo>
                      <a:lnTo>
                        <a:pt x="4363" y="64"/>
                      </a:lnTo>
                      <a:lnTo>
                        <a:pt x="4333" y="65"/>
                      </a:lnTo>
                      <a:lnTo>
                        <a:pt x="4305" y="66"/>
                      </a:lnTo>
                      <a:lnTo>
                        <a:pt x="4275" y="66"/>
                      </a:lnTo>
                      <a:lnTo>
                        <a:pt x="4246" y="67"/>
                      </a:lnTo>
                      <a:lnTo>
                        <a:pt x="4217" y="68"/>
                      </a:lnTo>
                      <a:lnTo>
                        <a:pt x="4187" y="69"/>
                      </a:lnTo>
                      <a:lnTo>
                        <a:pt x="4159" y="70"/>
                      </a:lnTo>
                      <a:lnTo>
                        <a:pt x="4129" y="71"/>
                      </a:lnTo>
                      <a:lnTo>
                        <a:pt x="4099" y="71"/>
                      </a:lnTo>
                      <a:lnTo>
                        <a:pt x="4070" y="72"/>
                      </a:lnTo>
                      <a:lnTo>
                        <a:pt x="4041" y="73"/>
                      </a:lnTo>
                      <a:lnTo>
                        <a:pt x="4012" y="75"/>
                      </a:lnTo>
                      <a:lnTo>
                        <a:pt x="3982" y="76"/>
                      </a:lnTo>
                      <a:lnTo>
                        <a:pt x="3952" y="76"/>
                      </a:lnTo>
                      <a:lnTo>
                        <a:pt x="3923" y="77"/>
                      </a:lnTo>
                      <a:lnTo>
                        <a:pt x="3893" y="78"/>
                      </a:lnTo>
                      <a:lnTo>
                        <a:pt x="3863" y="79"/>
                      </a:lnTo>
                      <a:lnTo>
                        <a:pt x="3834" y="79"/>
                      </a:lnTo>
                      <a:lnTo>
                        <a:pt x="3803" y="80"/>
                      </a:lnTo>
                      <a:lnTo>
                        <a:pt x="3773" y="81"/>
                      </a:lnTo>
                      <a:lnTo>
                        <a:pt x="3744" y="82"/>
                      </a:lnTo>
                      <a:lnTo>
                        <a:pt x="3714" y="82"/>
                      </a:lnTo>
                      <a:lnTo>
                        <a:pt x="3685" y="83"/>
                      </a:lnTo>
                      <a:lnTo>
                        <a:pt x="3654" y="84"/>
                      </a:lnTo>
                      <a:lnTo>
                        <a:pt x="3624" y="84"/>
                      </a:lnTo>
                      <a:lnTo>
                        <a:pt x="3595" y="85"/>
                      </a:lnTo>
                      <a:lnTo>
                        <a:pt x="3564" y="86"/>
                      </a:lnTo>
                      <a:lnTo>
                        <a:pt x="3534" y="88"/>
                      </a:lnTo>
                      <a:lnTo>
                        <a:pt x="3503" y="88"/>
                      </a:lnTo>
                      <a:lnTo>
                        <a:pt x="3474" y="89"/>
                      </a:lnTo>
                      <a:lnTo>
                        <a:pt x="3443" y="90"/>
                      </a:lnTo>
                      <a:lnTo>
                        <a:pt x="3413" y="90"/>
                      </a:lnTo>
                      <a:lnTo>
                        <a:pt x="3383" y="91"/>
                      </a:lnTo>
                      <a:lnTo>
                        <a:pt x="3352" y="92"/>
                      </a:lnTo>
                      <a:lnTo>
                        <a:pt x="3322" y="92"/>
                      </a:lnTo>
                      <a:lnTo>
                        <a:pt x="3292" y="93"/>
                      </a:lnTo>
                      <a:lnTo>
                        <a:pt x="3261" y="94"/>
                      </a:lnTo>
                      <a:lnTo>
                        <a:pt x="3230" y="94"/>
                      </a:lnTo>
                      <a:lnTo>
                        <a:pt x="3201" y="95"/>
                      </a:lnTo>
                      <a:lnTo>
                        <a:pt x="3170" y="95"/>
                      </a:lnTo>
                      <a:lnTo>
                        <a:pt x="3139" y="96"/>
                      </a:lnTo>
                      <a:lnTo>
                        <a:pt x="3108" y="97"/>
                      </a:lnTo>
                      <a:lnTo>
                        <a:pt x="3078" y="97"/>
                      </a:lnTo>
                      <a:lnTo>
                        <a:pt x="3047" y="98"/>
                      </a:lnTo>
                      <a:lnTo>
                        <a:pt x="3016" y="99"/>
                      </a:lnTo>
                      <a:lnTo>
                        <a:pt x="2985" y="99"/>
                      </a:lnTo>
                      <a:lnTo>
                        <a:pt x="2955" y="100"/>
                      </a:lnTo>
                      <a:lnTo>
                        <a:pt x="2924" y="100"/>
                      </a:lnTo>
                      <a:lnTo>
                        <a:pt x="2893" y="102"/>
                      </a:lnTo>
                      <a:lnTo>
                        <a:pt x="2863" y="102"/>
                      </a:lnTo>
                      <a:lnTo>
                        <a:pt x="2832" y="103"/>
                      </a:lnTo>
                      <a:lnTo>
                        <a:pt x="2801" y="104"/>
                      </a:lnTo>
                      <a:lnTo>
                        <a:pt x="2769" y="104"/>
                      </a:lnTo>
                      <a:lnTo>
                        <a:pt x="2738" y="105"/>
                      </a:lnTo>
                      <a:lnTo>
                        <a:pt x="2708" y="105"/>
                      </a:lnTo>
                      <a:lnTo>
                        <a:pt x="2677" y="106"/>
                      </a:lnTo>
                      <a:lnTo>
                        <a:pt x="2645" y="106"/>
                      </a:lnTo>
                      <a:lnTo>
                        <a:pt x="2614" y="107"/>
                      </a:lnTo>
                      <a:lnTo>
                        <a:pt x="2584" y="107"/>
                      </a:lnTo>
                      <a:lnTo>
                        <a:pt x="2552" y="108"/>
                      </a:lnTo>
                      <a:lnTo>
                        <a:pt x="2521" y="108"/>
                      </a:lnTo>
                      <a:lnTo>
                        <a:pt x="2489" y="109"/>
                      </a:lnTo>
                      <a:lnTo>
                        <a:pt x="2459" y="109"/>
                      </a:lnTo>
                      <a:lnTo>
                        <a:pt x="2428" y="110"/>
                      </a:lnTo>
                      <a:lnTo>
                        <a:pt x="2396" y="110"/>
                      </a:lnTo>
                      <a:lnTo>
                        <a:pt x="2364" y="111"/>
                      </a:lnTo>
                      <a:lnTo>
                        <a:pt x="2334" y="111"/>
                      </a:lnTo>
                      <a:lnTo>
                        <a:pt x="2302" y="112"/>
                      </a:lnTo>
                      <a:lnTo>
                        <a:pt x="2271" y="112"/>
                      </a:lnTo>
                      <a:lnTo>
                        <a:pt x="2239" y="113"/>
                      </a:lnTo>
                      <a:lnTo>
                        <a:pt x="2208" y="113"/>
                      </a:lnTo>
                      <a:lnTo>
                        <a:pt x="2177" y="113"/>
                      </a:lnTo>
                      <a:lnTo>
                        <a:pt x="2145" y="115"/>
                      </a:lnTo>
                      <a:lnTo>
                        <a:pt x="2114" y="115"/>
                      </a:lnTo>
                      <a:lnTo>
                        <a:pt x="2082" y="116"/>
                      </a:lnTo>
                      <a:lnTo>
                        <a:pt x="2050" y="116"/>
                      </a:lnTo>
                      <a:lnTo>
                        <a:pt x="2019" y="117"/>
                      </a:lnTo>
                      <a:lnTo>
                        <a:pt x="1988" y="117"/>
                      </a:lnTo>
                      <a:lnTo>
                        <a:pt x="1956" y="117"/>
                      </a:lnTo>
                      <a:lnTo>
                        <a:pt x="1924" y="118"/>
                      </a:lnTo>
                      <a:lnTo>
                        <a:pt x="1892" y="118"/>
                      </a:lnTo>
                      <a:lnTo>
                        <a:pt x="1860" y="119"/>
                      </a:lnTo>
                      <a:lnTo>
                        <a:pt x="1829" y="119"/>
                      </a:lnTo>
                      <a:lnTo>
                        <a:pt x="1798" y="119"/>
                      </a:lnTo>
                      <a:lnTo>
                        <a:pt x="1766" y="120"/>
                      </a:lnTo>
                      <a:lnTo>
                        <a:pt x="1734" y="120"/>
                      </a:lnTo>
                      <a:lnTo>
                        <a:pt x="1702" y="120"/>
                      </a:lnTo>
                      <a:lnTo>
                        <a:pt x="1671" y="121"/>
                      </a:lnTo>
                      <a:lnTo>
                        <a:pt x="1639" y="121"/>
                      </a:lnTo>
                      <a:lnTo>
                        <a:pt x="1607" y="121"/>
                      </a:lnTo>
                      <a:lnTo>
                        <a:pt x="1575" y="122"/>
                      </a:lnTo>
                      <a:lnTo>
                        <a:pt x="1543" y="122"/>
                      </a:lnTo>
                      <a:lnTo>
                        <a:pt x="1511" y="122"/>
                      </a:lnTo>
                      <a:lnTo>
                        <a:pt x="1480" y="123"/>
                      </a:lnTo>
                      <a:lnTo>
                        <a:pt x="1448" y="123"/>
                      </a:lnTo>
                      <a:lnTo>
                        <a:pt x="1416" y="123"/>
                      </a:lnTo>
                      <a:lnTo>
                        <a:pt x="1384" y="124"/>
                      </a:lnTo>
                      <a:lnTo>
                        <a:pt x="1351" y="124"/>
                      </a:lnTo>
                      <a:lnTo>
                        <a:pt x="1319" y="124"/>
                      </a:lnTo>
                      <a:lnTo>
                        <a:pt x="1288" y="124"/>
                      </a:lnTo>
                      <a:lnTo>
                        <a:pt x="1256" y="125"/>
                      </a:lnTo>
                      <a:lnTo>
                        <a:pt x="1224" y="125"/>
                      </a:lnTo>
                      <a:lnTo>
                        <a:pt x="1192" y="125"/>
                      </a:lnTo>
                      <a:lnTo>
                        <a:pt x="1159" y="125"/>
                      </a:lnTo>
                      <a:lnTo>
                        <a:pt x="1127" y="126"/>
                      </a:lnTo>
                      <a:lnTo>
                        <a:pt x="1096" y="126"/>
                      </a:lnTo>
                      <a:lnTo>
                        <a:pt x="1064" y="126"/>
                      </a:lnTo>
                      <a:lnTo>
                        <a:pt x="1032" y="126"/>
                      </a:lnTo>
                      <a:lnTo>
                        <a:pt x="999" y="127"/>
                      </a:lnTo>
                      <a:lnTo>
                        <a:pt x="967" y="127"/>
                      </a:lnTo>
                      <a:lnTo>
                        <a:pt x="935" y="127"/>
                      </a:lnTo>
                      <a:lnTo>
                        <a:pt x="903" y="127"/>
                      </a:lnTo>
                      <a:lnTo>
                        <a:pt x="871" y="127"/>
                      </a:lnTo>
                      <a:lnTo>
                        <a:pt x="839" y="129"/>
                      </a:lnTo>
                      <a:lnTo>
                        <a:pt x="807" y="129"/>
                      </a:lnTo>
                      <a:lnTo>
                        <a:pt x="774" y="129"/>
                      </a:lnTo>
                      <a:lnTo>
                        <a:pt x="742" y="129"/>
                      </a:lnTo>
                      <a:lnTo>
                        <a:pt x="710" y="129"/>
                      </a:lnTo>
                      <a:lnTo>
                        <a:pt x="677" y="129"/>
                      </a:lnTo>
                      <a:lnTo>
                        <a:pt x="646" y="130"/>
                      </a:lnTo>
                      <a:lnTo>
                        <a:pt x="614" y="130"/>
                      </a:lnTo>
                      <a:lnTo>
                        <a:pt x="581" y="130"/>
                      </a:lnTo>
                      <a:lnTo>
                        <a:pt x="549" y="130"/>
                      </a:lnTo>
                      <a:lnTo>
                        <a:pt x="517" y="130"/>
                      </a:lnTo>
                      <a:lnTo>
                        <a:pt x="484" y="130"/>
                      </a:lnTo>
                      <a:lnTo>
                        <a:pt x="452" y="130"/>
                      </a:lnTo>
                      <a:lnTo>
                        <a:pt x="421" y="131"/>
                      </a:lnTo>
                      <a:lnTo>
                        <a:pt x="388" y="131"/>
                      </a:lnTo>
                      <a:lnTo>
                        <a:pt x="356" y="131"/>
                      </a:lnTo>
                      <a:lnTo>
                        <a:pt x="323" y="131"/>
                      </a:lnTo>
                      <a:lnTo>
                        <a:pt x="291" y="131"/>
                      </a:lnTo>
                      <a:lnTo>
                        <a:pt x="259" y="131"/>
                      </a:lnTo>
                      <a:lnTo>
                        <a:pt x="226" y="131"/>
                      </a:lnTo>
                      <a:lnTo>
                        <a:pt x="194" y="131"/>
                      </a:lnTo>
                      <a:lnTo>
                        <a:pt x="162" y="131"/>
                      </a:lnTo>
                      <a:lnTo>
                        <a:pt x="130" y="131"/>
                      </a:lnTo>
                      <a:lnTo>
                        <a:pt x="97" y="131"/>
                      </a:lnTo>
                      <a:lnTo>
                        <a:pt x="65" y="131"/>
                      </a:lnTo>
                      <a:lnTo>
                        <a:pt x="33" y="131"/>
                      </a:lnTo>
                      <a:lnTo>
                        <a:pt x="0" y="131"/>
                      </a:lnTo>
                    </a:path>
                  </a:pathLst>
                </a:custGeom>
                <a:noFill/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8535" name="Freeform 61"/>
                <p:cNvSpPr>
                  <a:spLocks/>
                </p:cNvSpPr>
                <p:nvPr/>
              </p:nvSpPr>
              <p:spPr bwMode="auto">
                <a:xfrm>
                  <a:off x="2183" y="1750"/>
                  <a:ext cx="16" cy="1"/>
                </a:xfrm>
                <a:custGeom>
                  <a:avLst/>
                  <a:gdLst>
                    <a:gd name="T0" fmla="*/ 16 w 161"/>
                    <a:gd name="T1" fmla="*/ 0 h 1"/>
                    <a:gd name="T2" fmla="*/ 13 w 161"/>
                    <a:gd name="T3" fmla="*/ 0 h 1"/>
                    <a:gd name="T4" fmla="*/ 10 w 161"/>
                    <a:gd name="T5" fmla="*/ 1 h 1"/>
                    <a:gd name="T6" fmla="*/ 6 w 161"/>
                    <a:gd name="T7" fmla="*/ 1 h 1"/>
                    <a:gd name="T8" fmla="*/ 3 w 161"/>
                    <a:gd name="T9" fmla="*/ 1 h 1"/>
                    <a:gd name="T10" fmla="*/ 0 w 161"/>
                    <a:gd name="T11" fmla="*/ 1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61" h="1">
                      <a:moveTo>
                        <a:pt x="161" y="0"/>
                      </a:moveTo>
                      <a:lnTo>
                        <a:pt x="129" y="0"/>
                      </a:lnTo>
                      <a:lnTo>
                        <a:pt x="96" y="1"/>
                      </a:lnTo>
                      <a:lnTo>
                        <a:pt x="65" y="1"/>
                      </a:lnTo>
                      <a:lnTo>
                        <a:pt x="32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18512" name="Group 150"/>
              <p:cNvGrpSpPr>
                <a:grpSpLocks/>
              </p:cNvGrpSpPr>
              <p:nvPr/>
            </p:nvGrpSpPr>
            <p:grpSpPr bwMode="auto">
              <a:xfrm>
                <a:off x="2183" y="1810"/>
                <a:ext cx="1027" cy="121"/>
                <a:chOff x="2183" y="1810"/>
                <a:chExt cx="1027" cy="121"/>
              </a:xfrm>
            </p:grpSpPr>
            <p:sp>
              <p:nvSpPr>
                <p:cNvPr id="18522" name="Line 16"/>
                <p:cNvSpPr>
                  <a:spLocks noChangeShapeType="1"/>
                </p:cNvSpPr>
                <p:nvPr/>
              </p:nvSpPr>
              <p:spPr bwMode="auto">
                <a:xfrm>
                  <a:off x="2183" y="1930"/>
                  <a:ext cx="16" cy="1"/>
                </a:xfrm>
                <a:prstGeom prst="line">
                  <a:avLst/>
                </a:prstGeom>
                <a:noFill/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8523" name="Freeform 62"/>
                <p:cNvSpPr>
                  <a:spLocks/>
                </p:cNvSpPr>
                <p:nvPr/>
              </p:nvSpPr>
              <p:spPr bwMode="auto">
                <a:xfrm>
                  <a:off x="2183" y="1810"/>
                  <a:ext cx="599" cy="11"/>
                </a:xfrm>
                <a:custGeom>
                  <a:avLst/>
                  <a:gdLst>
                    <a:gd name="T0" fmla="*/ 6 w 5991"/>
                    <a:gd name="T1" fmla="*/ 0 h 124"/>
                    <a:gd name="T2" fmla="*/ 19 w 5991"/>
                    <a:gd name="T3" fmla="*/ 0 h 124"/>
                    <a:gd name="T4" fmla="*/ 32 w 5991"/>
                    <a:gd name="T5" fmla="*/ 0 h 124"/>
                    <a:gd name="T6" fmla="*/ 45 w 5991"/>
                    <a:gd name="T7" fmla="*/ 0 h 124"/>
                    <a:gd name="T8" fmla="*/ 58 w 5991"/>
                    <a:gd name="T9" fmla="*/ 0 h 124"/>
                    <a:gd name="T10" fmla="*/ 71 w 5991"/>
                    <a:gd name="T11" fmla="*/ 0 h 124"/>
                    <a:gd name="T12" fmla="*/ 84 w 5991"/>
                    <a:gd name="T13" fmla="*/ 0 h 124"/>
                    <a:gd name="T14" fmla="*/ 97 w 5991"/>
                    <a:gd name="T15" fmla="*/ 0 h 124"/>
                    <a:gd name="T16" fmla="*/ 110 w 5991"/>
                    <a:gd name="T17" fmla="*/ 0 h 124"/>
                    <a:gd name="T18" fmla="*/ 122 w 5991"/>
                    <a:gd name="T19" fmla="*/ 0 h 124"/>
                    <a:gd name="T20" fmla="*/ 135 w 5991"/>
                    <a:gd name="T21" fmla="*/ 0 h 124"/>
                    <a:gd name="T22" fmla="*/ 148 w 5991"/>
                    <a:gd name="T23" fmla="*/ 1 h 124"/>
                    <a:gd name="T24" fmla="*/ 161 w 5991"/>
                    <a:gd name="T25" fmla="*/ 1 h 124"/>
                    <a:gd name="T26" fmla="*/ 174 w 5991"/>
                    <a:gd name="T27" fmla="*/ 1 h 124"/>
                    <a:gd name="T28" fmla="*/ 186 w 5991"/>
                    <a:gd name="T29" fmla="*/ 1 h 124"/>
                    <a:gd name="T30" fmla="*/ 199 w 5991"/>
                    <a:gd name="T31" fmla="*/ 1 h 124"/>
                    <a:gd name="T32" fmla="*/ 212 w 5991"/>
                    <a:gd name="T33" fmla="*/ 1 h 124"/>
                    <a:gd name="T34" fmla="*/ 224 w 5991"/>
                    <a:gd name="T35" fmla="*/ 1 h 124"/>
                    <a:gd name="T36" fmla="*/ 237 w 5991"/>
                    <a:gd name="T37" fmla="*/ 2 h 124"/>
                    <a:gd name="T38" fmla="*/ 249 w 5991"/>
                    <a:gd name="T39" fmla="*/ 2 h 124"/>
                    <a:gd name="T40" fmla="*/ 262 w 5991"/>
                    <a:gd name="T41" fmla="*/ 2 h 124"/>
                    <a:gd name="T42" fmla="*/ 274 w 5991"/>
                    <a:gd name="T43" fmla="*/ 2 h 124"/>
                    <a:gd name="T44" fmla="*/ 287 w 5991"/>
                    <a:gd name="T45" fmla="*/ 2 h 124"/>
                    <a:gd name="T46" fmla="*/ 299 w 5991"/>
                    <a:gd name="T47" fmla="*/ 2 h 124"/>
                    <a:gd name="T48" fmla="*/ 312 w 5991"/>
                    <a:gd name="T49" fmla="*/ 3 h 124"/>
                    <a:gd name="T50" fmla="*/ 324 w 5991"/>
                    <a:gd name="T51" fmla="*/ 3 h 124"/>
                    <a:gd name="T52" fmla="*/ 336 w 5991"/>
                    <a:gd name="T53" fmla="*/ 3 h 124"/>
                    <a:gd name="T54" fmla="*/ 348 w 5991"/>
                    <a:gd name="T55" fmla="*/ 3 h 124"/>
                    <a:gd name="T56" fmla="*/ 360 w 5991"/>
                    <a:gd name="T57" fmla="*/ 4 h 124"/>
                    <a:gd name="T58" fmla="*/ 372 w 5991"/>
                    <a:gd name="T59" fmla="*/ 4 h 124"/>
                    <a:gd name="T60" fmla="*/ 385 w 5991"/>
                    <a:gd name="T61" fmla="*/ 4 h 124"/>
                    <a:gd name="T62" fmla="*/ 396 w 5991"/>
                    <a:gd name="T63" fmla="*/ 5 h 124"/>
                    <a:gd name="T64" fmla="*/ 408 w 5991"/>
                    <a:gd name="T65" fmla="*/ 5 h 124"/>
                    <a:gd name="T66" fmla="*/ 420 w 5991"/>
                    <a:gd name="T67" fmla="*/ 5 h 124"/>
                    <a:gd name="T68" fmla="*/ 432 w 5991"/>
                    <a:gd name="T69" fmla="*/ 6 h 124"/>
                    <a:gd name="T70" fmla="*/ 444 w 5991"/>
                    <a:gd name="T71" fmla="*/ 6 h 124"/>
                    <a:gd name="T72" fmla="*/ 455 w 5991"/>
                    <a:gd name="T73" fmla="*/ 6 h 124"/>
                    <a:gd name="T74" fmla="*/ 467 w 5991"/>
                    <a:gd name="T75" fmla="*/ 6 h 124"/>
                    <a:gd name="T76" fmla="*/ 478 w 5991"/>
                    <a:gd name="T77" fmla="*/ 7 h 124"/>
                    <a:gd name="T78" fmla="*/ 490 w 5991"/>
                    <a:gd name="T79" fmla="*/ 7 h 124"/>
                    <a:gd name="T80" fmla="*/ 501 w 5991"/>
                    <a:gd name="T81" fmla="*/ 7 h 124"/>
                    <a:gd name="T82" fmla="*/ 512 w 5991"/>
                    <a:gd name="T83" fmla="*/ 8 h 124"/>
                    <a:gd name="T84" fmla="*/ 523 w 5991"/>
                    <a:gd name="T85" fmla="*/ 8 h 124"/>
                    <a:gd name="T86" fmla="*/ 534 w 5991"/>
                    <a:gd name="T87" fmla="*/ 9 h 124"/>
                    <a:gd name="T88" fmla="*/ 545 w 5991"/>
                    <a:gd name="T89" fmla="*/ 9 h 124"/>
                    <a:gd name="T90" fmla="*/ 556 w 5991"/>
                    <a:gd name="T91" fmla="*/ 9 h 124"/>
                    <a:gd name="T92" fmla="*/ 567 w 5991"/>
                    <a:gd name="T93" fmla="*/ 10 h 124"/>
                    <a:gd name="T94" fmla="*/ 578 w 5991"/>
                    <a:gd name="T95" fmla="*/ 10 h 124"/>
                    <a:gd name="T96" fmla="*/ 589 w 5991"/>
                    <a:gd name="T97" fmla="*/ 11 h 124"/>
                    <a:gd name="T98" fmla="*/ 599 w 5991"/>
                    <a:gd name="T99" fmla="*/ 11 h 124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5991" h="1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2" y="0"/>
                      </a:lnTo>
                      <a:lnTo>
                        <a:pt x="65" y="0"/>
                      </a:lnTo>
                      <a:lnTo>
                        <a:pt x="96" y="0"/>
                      </a:lnTo>
                      <a:lnTo>
                        <a:pt x="129" y="0"/>
                      </a:lnTo>
                      <a:lnTo>
                        <a:pt x="161" y="0"/>
                      </a:lnTo>
                      <a:lnTo>
                        <a:pt x="194" y="0"/>
                      </a:lnTo>
                      <a:lnTo>
                        <a:pt x="226" y="0"/>
                      </a:lnTo>
                      <a:lnTo>
                        <a:pt x="258" y="0"/>
                      </a:lnTo>
                      <a:lnTo>
                        <a:pt x="291" y="0"/>
                      </a:lnTo>
                      <a:lnTo>
                        <a:pt x="323" y="0"/>
                      </a:lnTo>
                      <a:lnTo>
                        <a:pt x="355" y="0"/>
                      </a:lnTo>
                      <a:lnTo>
                        <a:pt x="387" y="0"/>
                      </a:lnTo>
                      <a:lnTo>
                        <a:pt x="420" y="0"/>
                      </a:lnTo>
                      <a:lnTo>
                        <a:pt x="452" y="0"/>
                      </a:lnTo>
                      <a:lnTo>
                        <a:pt x="484" y="1"/>
                      </a:lnTo>
                      <a:lnTo>
                        <a:pt x="517" y="1"/>
                      </a:lnTo>
                      <a:lnTo>
                        <a:pt x="549" y="1"/>
                      </a:lnTo>
                      <a:lnTo>
                        <a:pt x="582" y="1"/>
                      </a:lnTo>
                      <a:lnTo>
                        <a:pt x="613" y="1"/>
                      </a:lnTo>
                      <a:lnTo>
                        <a:pt x="645" y="1"/>
                      </a:lnTo>
                      <a:lnTo>
                        <a:pt x="678" y="1"/>
                      </a:lnTo>
                      <a:lnTo>
                        <a:pt x="710" y="1"/>
                      </a:lnTo>
                      <a:lnTo>
                        <a:pt x="742" y="1"/>
                      </a:lnTo>
                      <a:lnTo>
                        <a:pt x="775" y="2"/>
                      </a:lnTo>
                      <a:lnTo>
                        <a:pt x="807" y="2"/>
                      </a:lnTo>
                      <a:lnTo>
                        <a:pt x="838" y="2"/>
                      </a:lnTo>
                      <a:lnTo>
                        <a:pt x="871" y="2"/>
                      </a:lnTo>
                      <a:lnTo>
                        <a:pt x="903" y="2"/>
                      </a:lnTo>
                      <a:lnTo>
                        <a:pt x="935" y="2"/>
                      </a:lnTo>
                      <a:lnTo>
                        <a:pt x="968" y="3"/>
                      </a:lnTo>
                      <a:lnTo>
                        <a:pt x="1000" y="3"/>
                      </a:lnTo>
                      <a:lnTo>
                        <a:pt x="1032" y="3"/>
                      </a:lnTo>
                      <a:lnTo>
                        <a:pt x="1064" y="3"/>
                      </a:lnTo>
                      <a:lnTo>
                        <a:pt x="1096" y="3"/>
                      </a:lnTo>
                      <a:lnTo>
                        <a:pt x="1128" y="4"/>
                      </a:lnTo>
                      <a:lnTo>
                        <a:pt x="1160" y="4"/>
                      </a:lnTo>
                      <a:lnTo>
                        <a:pt x="1193" y="4"/>
                      </a:lnTo>
                      <a:lnTo>
                        <a:pt x="1225" y="4"/>
                      </a:lnTo>
                      <a:lnTo>
                        <a:pt x="1257" y="4"/>
                      </a:lnTo>
                      <a:lnTo>
                        <a:pt x="1288" y="5"/>
                      </a:lnTo>
                      <a:lnTo>
                        <a:pt x="1320" y="5"/>
                      </a:lnTo>
                      <a:lnTo>
                        <a:pt x="1353" y="5"/>
                      </a:lnTo>
                      <a:lnTo>
                        <a:pt x="1385" y="5"/>
                      </a:lnTo>
                      <a:lnTo>
                        <a:pt x="1417" y="7"/>
                      </a:lnTo>
                      <a:lnTo>
                        <a:pt x="1449" y="7"/>
                      </a:lnTo>
                      <a:lnTo>
                        <a:pt x="1480" y="7"/>
                      </a:lnTo>
                      <a:lnTo>
                        <a:pt x="1512" y="8"/>
                      </a:lnTo>
                      <a:lnTo>
                        <a:pt x="1545" y="8"/>
                      </a:lnTo>
                      <a:lnTo>
                        <a:pt x="1577" y="8"/>
                      </a:lnTo>
                      <a:lnTo>
                        <a:pt x="1609" y="8"/>
                      </a:lnTo>
                      <a:lnTo>
                        <a:pt x="1641" y="9"/>
                      </a:lnTo>
                      <a:lnTo>
                        <a:pt x="1672" y="9"/>
                      </a:lnTo>
                      <a:lnTo>
                        <a:pt x="1704" y="9"/>
                      </a:lnTo>
                      <a:lnTo>
                        <a:pt x="1736" y="10"/>
                      </a:lnTo>
                      <a:lnTo>
                        <a:pt x="1768" y="10"/>
                      </a:lnTo>
                      <a:lnTo>
                        <a:pt x="1800" y="10"/>
                      </a:lnTo>
                      <a:lnTo>
                        <a:pt x="1832" y="11"/>
                      </a:lnTo>
                      <a:lnTo>
                        <a:pt x="1863" y="11"/>
                      </a:lnTo>
                      <a:lnTo>
                        <a:pt x="1895" y="11"/>
                      </a:lnTo>
                      <a:lnTo>
                        <a:pt x="1927" y="12"/>
                      </a:lnTo>
                      <a:lnTo>
                        <a:pt x="1959" y="12"/>
                      </a:lnTo>
                      <a:lnTo>
                        <a:pt x="1990" y="12"/>
                      </a:lnTo>
                      <a:lnTo>
                        <a:pt x="2021" y="13"/>
                      </a:lnTo>
                      <a:lnTo>
                        <a:pt x="2053" y="13"/>
                      </a:lnTo>
                      <a:lnTo>
                        <a:pt x="2085" y="14"/>
                      </a:lnTo>
                      <a:lnTo>
                        <a:pt x="2117" y="14"/>
                      </a:lnTo>
                      <a:lnTo>
                        <a:pt x="2149" y="14"/>
                      </a:lnTo>
                      <a:lnTo>
                        <a:pt x="2180" y="15"/>
                      </a:lnTo>
                      <a:lnTo>
                        <a:pt x="2211" y="15"/>
                      </a:lnTo>
                      <a:lnTo>
                        <a:pt x="2243" y="16"/>
                      </a:lnTo>
                      <a:lnTo>
                        <a:pt x="2275" y="16"/>
                      </a:lnTo>
                      <a:lnTo>
                        <a:pt x="2306" y="16"/>
                      </a:lnTo>
                      <a:lnTo>
                        <a:pt x="2338" y="17"/>
                      </a:lnTo>
                      <a:lnTo>
                        <a:pt x="2369" y="17"/>
                      </a:lnTo>
                      <a:lnTo>
                        <a:pt x="2400" y="18"/>
                      </a:lnTo>
                      <a:lnTo>
                        <a:pt x="2432" y="18"/>
                      </a:lnTo>
                      <a:lnTo>
                        <a:pt x="2463" y="19"/>
                      </a:lnTo>
                      <a:lnTo>
                        <a:pt x="2495" y="19"/>
                      </a:lnTo>
                      <a:lnTo>
                        <a:pt x="2525" y="21"/>
                      </a:lnTo>
                      <a:lnTo>
                        <a:pt x="2557" y="21"/>
                      </a:lnTo>
                      <a:lnTo>
                        <a:pt x="2589" y="22"/>
                      </a:lnTo>
                      <a:lnTo>
                        <a:pt x="2620" y="22"/>
                      </a:lnTo>
                      <a:lnTo>
                        <a:pt x="2650" y="23"/>
                      </a:lnTo>
                      <a:lnTo>
                        <a:pt x="2682" y="23"/>
                      </a:lnTo>
                      <a:lnTo>
                        <a:pt x="2713" y="24"/>
                      </a:lnTo>
                      <a:lnTo>
                        <a:pt x="2745" y="24"/>
                      </a:lnTo>
                      <a:lnTo>
                        <a:pt x="2775" y="25"/>
                      </a:lnTo>
                      <a:lnTo>
                        <a:pt x="2806" y="25"/>
                      </a:lnTo>
                      <a:lnTo>
                        <a:pt x="2838" y="26"/>
                      </a:lnTo>
                      <a:lnTo>
                        <a:pt x="2869" y="26"/>
                      </a:lnTo>
                      <a:lnTo>
                        <a:pt x="2899" y="27"/>
                      </a:lnTo>
                      <a:lnTo>
                        <a:pt x="2930" y="27"/>
                      </a:lnTo>
                      <a:lnTo>
                        <a:pt x="2962" y="28"/>
                      </a:lnTo>
                      <a:lnTo>
                        <a:pt x="2993" y="28"/>
                      </a:lnTo>
                      <a:lnTo>
                        <a:pt x="3024" y="29"/>
                      </a:lnTo>
                      <a:lnTo>
                        <a:pt x="3054" y="30"/>
                      </a:lnTo>
                      <a:lnTo>
                        <a:pt x="3085" y="30"/>
                      </a:lnTo>
                      <a:lnTo>
                        <a:pt x="3116" y="31"/>
                      </a:lnTo>
                      <a:lnTo>
                        <a:pt x="3146" y="31"/>
                      </a:lnTo>
                      <a:lnTo>
                        <a:pt x="3177" y="32"/>
                      </a:lnTo>
                      <a:lnTo>
                        <a:pt x="3208" y="32"/>
                      </a:lnTo>
                      <a:lnTo>
                        <a:pt x="3239" y="34"/>
                      </a:lnTo>
                      <a:lnTo>
                        <a:pt x="3269" y="35"/>
                      </a:lnTo>
                      <a:lnTo>
                        <a:pt x="3300" y="35"/>
                      </a:lnTo>
                      <a:lnTo>
                        <a:pt x="3331" y="36"/>
                      </a:lnTo>
                      <a:lnTo>
                        <a:pt x="3362" y="37"/>
                      </a:lnTo>
                      <a:lnTo>
                        <a:pt x="3391" y="37"/>
                      </a:lnTo>
                      <a:lnTo>
                        <a:pt x="3422" y="38"/>
                      </a:lnTo>
                      <a:lnTo>
                        <a:pt x="3453" y="38"/>
                      </a:lnTo>
                      <a:lnTo>
                        <a:pt x="3483" y="39"/>
                      </a:lnTo>
                      <a:lnTo>
                        <a:pt x="3513" y="40"/>
                      </a:lnTo>
                      <a:lnTo>
                        <a:pt x="3544" y="40"/>
                      </a:lnTo>
                      <a:lnTo>
                        <a:pt x="3574" y="41"/>
                      </a:lnTo>
                      <a:lnTo>
                        <a:pt x="3604" y="42"/>
                      </a:lnTo>
                      <a:lnTo>
                        <a:pt x="3635" y="42"/>
                      </a:lnTo>
                      <a:lnTo>
                        <a:pt x="3664" y="43"/>
                      </a:lnTo>
                      <a:lnTo>
                        <a:pt x="3695" y="44"/>
                      </a:lnTo>
                      <a:lnTo>
                        <a:pt x="3725" y="45"/>
                      </a:lnTo>
                      <a:lnTo>
                        <a:pt x="3756" y="45"/>
                      </a:lnTo>
                      <a:lnTo>
                        <a:pt x="3785" y="46"/>
                      </a:lnTo>
                      <a:lnTo>
                        <a:pt x="3815" y="48"/>
                      </a:lnTo>
                      <a:lnTo>
                        <a:pt x="3846" y="48"/>
                      </a:lnTo>
                      <a:lnTo>
                        <a:pt x="3875" y="49"/>
                      </a:lnTo>
                      <a:lnTo>
                        <a:pt x="3905" y="50"/>
                      </a:lnTo>
                      <a:lnTo>
                        <a:pt x="3934" y="51"/>
                      </a:lnTo>
                      <a:lnTo>
                        <a:pt x="3964" y="51"/>
                      </a:lnTo>
                      <a:lnTo>
                        <a:pt x="3995" y="52"/>
                      </a:lnTo>
                      <a:lnTo>
                        <a:pt x="4024" y="53"/>
                      </a:lnTo>
                      <a:lnTo>
                        <a:pt x="4054" y="54"/>
                      </a:lnTo>
                      <a:lnTo>
                        <a:pt x="4084" y="54"/>
                      </a:lnTo>
                      <a:lnTo>
                        <a:pt x="4113" y="55"/>
                      </a:lnTo>
                      <a:lnTo>
                        <a:pt x="4143" y="56"/>
                      </a:lnTo>
                      <a:lnTo>
                        <a:pt x="4173" y="57"/>
                      </a:lnTo>
                      <a:lnTo>
                        <a:pt x="4202" y="57"/>
                      </a:lnTo>
                      <a:lnTo>
                        <a:pt x="4231" y="58"/>
                      </a:lnTo>
                      <a:lnTo>
                        <a:pt x="4260" y="59"/>
                      </a:lnTo>
                      <a:lnTo>
                        <a:pt x="4290" y="61"/>
                      </a:lnTo>
                      <a:lnTo>
                        <a:pt x="4320" y="62"/>
                      </a:lnTo>
                      <a:lnTo>
                        <a:pt x="4348" y="62"/>
                      </a:lnTo>
                      <a:lnTo>
                        <a:pt x="4378" y="63"/>
                      </a:lnTo>
                      <a:lnTo>
                        <a:pt x="4407" y="64"/>
                      </a:lnTo>
                      <a:lnTo>
                        <a:pt x="4436" y="65"/>
                      </a:lnTo>
                      <a:lnTo>
                        <a:pt x="4466" y="66"/>
                      </a:lnTo>
                      <a:lnTo>
                        <a:pt x="4494" y="67"/>
                      </a:lnTo>
                      <a:lnTo>
                        <a:pt x="4524" y="67"/>
                      </a:lnTo>
                      <a:lnTo>
                        <a:pt x="4552" y="68"/>
                      </a:lnTo>
                      <a:lnTo>
                        <a:pt x="4581" y="69"/>
                      </a:lnTo>
                      <a:lnTo>
                        <a:pt x="4610" y="70"/>
                      </a:lnTo>
                      <a:lnTo>
                        <a:pt x="4639" y="71"/>
                      </a:lnTo>
                      <a:lnTo>
                        <a:pt x="4668" y="72"/>
                      </a:lnTo>
                      <a:lnTo>
                        <a:pt x="4696" y="74"/>
                      </a:lnTo>
                      <a:lnTo>
                        <a:pt x="4726" y="74"/>
                      </a:lnTo>
                      <a:lnTo>
                        <a:pt x="4754" y="75"/>
                      </a:lnTo>
                      <a:lnTo>
                        <a:pt x="4783" y="76"/>
                      </a:lnTo>
                      <a:lnTo>
                        <a:pt x="4811" y="77"/>
                      </a:lnTo>
                      <a:lnTo>
                        <a:pt x="4840" y="78"/>
                      </a:lnTo>
                      <a:lnTo>
                        <a:pt x="4868" y="79"/>
                      </a:lnTo>
                      <a:lnTo>
                        <a:pt x="4897" y="80"/>
                      </a:lnTo>
                      <a:lnTo>
                        <a:pt x="4925" y="81"/>
                      </a:lnTo>
                      <a:lnTo>
                        <a:pt x="4953" y="82"/>
                      </a:lnTo>
                      <a:lnTo>
                        <a:pt x="4981" y="83"/>
                      </a:lnTo>
                      <a:lnTo>
                        <a:pt x="5010" y="84"/>
                      </a:lnTo>
                      <a:lnTo>
                        <a:pt x="5037" y="85"/>
                      </a:lnTo>
                      <a:lnTo>
                        <a:pt x="5066" y="85"/>
                      </a:lnTo>
                      <a:lnTo>
                        <a:pt x="5094" y="86"/>
                      </a:lnTo>
                      <a:lnTo>
                        <a:pt x="5122" y="88"/>
                      </a:lnTo>
                      <a:lnTo>
                        <a:pt x="5150" y="89"/>
                      </a:lnTo>
                      <a:lnTo>
                        <a:pt x="5178" y="90"/>
                      </a:lnTo>
                      <a:lnTo>
                        <a:pt x="5206" y="91"/>
                      </a:lnTo>
                      <a:lnTo>
                        <a:pt x="5234" y="92"/>
                      </a:lnTo>
                      <a:lnTo>
                        <a:pt x="5261" y="93"/>
                      </a:lnTo>
                      <a:lnTo>
                        <a:pt x="5289" y="94"/>
                      </a:lnTo>
                      <a:lnTo>
                        <a:pt x="5317" y="95"/>
                      </a:lnTo>
                      <a:lnTo>
                        <a:pt x="5345" y="96"/>
                      </a:lnTo>
                      <a:lnTo>
                        <a:pt x="5372" y="97"/>
                      </a:lnTo>
                      <a:lnTo>
                        <a:pt x="5400" y="98"/>
                      </a:lnTo>
                      <a:lnTo>
                        <a:pt x="5427" y="99"/>
                      </a:lnTo>
                      <a:lnTo>
                        <a:pt x="5454" y="101"/>
                      </a:lnTo>
                      <a:lnTo>
                        <a:pt x="5482" y="102"/>
                      </a:lnTo>
                      <a:lnTo>
                        <a:pt x="5509" y="103"/>
                      </a:lnTo>
                      <a:lnTo>
                        <a:pt x="5537" y="104"/>
                      </a:lnTo>
                      <a:lnTo>
                        <a:pt x="5563" y="105"/>
                      </a:lnTo>
                      <a:lnTo>
                        <a:pt x="5591" y="106"/>
                      </a:lnTo>
                      <a:lnTo>
                        <a:pt x="5618" y="108"/>
                      </a:lnTo>
                      <a:lnTo>
                        <a:pt x="5644" y="109"/>
                      </a:lnTo>
                      <a:lnTo>
                        <a:pt x="5672" y="110"/>
                      </a:lnTo>
                      <a:lnTo>
                        <a:pt x="5698" y="111"/>
                      </a:lnTo>
                      <a:lnTo>
                        <a:pt x="5726" y="112"/>
                      </a:lnTo>
                      <a:lnTo>
                        <a:pt x="5752" y="113"/>
                      </a:lnTo>
                      <a:lnTo>
                        <a:pt x="5779" y="115"/>
                      </a:lnTo>
                      <a:lnTo>
                        <a:pt x="5806" y="116"/>
                      </a:lnTo>
                      <a:lnTo>
                        <a:pt x="5832" y="117"/>
                      </a:lnTo>
                      <a:lnTo>
                        <a:pt x="5858" y="118"/>
                      </a:lnTo>
                      <a:lnTo>
                        <a:pt x="5886" y="119"/>
                      </a:lnTo>
                      <a:lnTo>
                        <a:pt x="5912" y="120"/>
                      </a:lnTo>
                      <a:lnTo>
                        <a:pt x="5938" y="122"/>
                      </a:lnTo>
                      <a:lnTo>
                        <a:pt x="5965" y="123"/>
                      </a:lnTo>
                      <a:lnTo>
                        <a:pt x="5991" y="124"/>
                      </a:lnTo>
                    </a:path>
                  </a:pathLst>
                </a:custGeom>
                <a:noFill/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8524" name="Freeform 63"/>
                <p:cNvSpPr>
                  <a:spLocks/>
                </p:cNvSpPr>
                <p:nvPr/>
              </p:nvSpPr>
              <p:spPr bwMode="auto">
                <a:xfrm>
                  <a:off x="2782" y="1821"/>
                  <a:ext cx="375" cy="30"/>
                </a:xfrm>
                <a:custGeom>
                  <a:avLst/>
                  <a:gdLst>
                    <a:gd name="T0" fmla="*/ 8 w 3753"/>
                    <a:gd name="T1" fmla="*/ 0 h 328"/>
                    <a:gd name="T2" fmla="*/ 18 w 3753"/>
                    <a:gd name="T3" fmla="*/ 1 h 328"/>
                    <a:gd name="T4" fmla="*/ 28 w 3753"/>
                    <a:gd name="T5" fmla="*/ 1 h 328"/>
                    <a:gd name="T6" fmla="*/ 39 w 3753"/>
                    <a:gd name="T7" fmla="*/ 2 h 328"/>
                    <a:gd name="T8" fmla="*/ 49 w 3753"/>
                    <a:gd name="T9" fmla="*/ 2 h 328"/>
                    <a:gd name="T10" fmla="*/ 59 w 3753"/>
                    <a:gd name="T11" fmla="*/ 3 h 328"/>
                    <a:gd name="T12" fmla="*/ 69 w 3753"/>
                    <a:gd name="T13" fmla="*/ 3 h 328"/>
                    <a:gd name="T14" fmla="*/ 78 w 3753"/>
                    <a:gd name="T15" fmla="*/ 4 h 328"/>
                    <a:gd name="T16" fmla="*/ 88 w 3753"/>
                    <a:gd name="T17" fmla="*/ 4 h 328"/>
                    <a:gd name="T18" fmla="*/ 98 w 3753"/>
                    <a:gd name="T19" fmla="*/ 5 h 328"/>
                    <a:gd name="T20" fmla="*/ 107 w 3753"/>
                    <a:gd name="T21" fmla="*/ 5 h 328"/>
                    <a:gd name="T22" fmla="*/ 116 w 3753"/>
                    <a:gd name="T23" fmla="*/ 6 h 328"/>
                    <a:gd name="T24" fmla="*/ 125 w 3753"/>
                    <a:gd name="T25" fmla="*/ 6 h 328"/>
                    <a:gd name="T26" fmla="*/ 135 w 3753"/>
                    <a:gd name="T27" fmla="*/ 7 h 328"/>
                    <a:gd name="T28" fmla="*/ 144 w 3753"/>
                    <a:gd name="T29" fmla="*/ 7 h 328"/>
                    <a:gd name="T30" fmla="*/ 152 w 3753"/>
                    <a:gd name="T31" fmla="*/ 8 h 328"/>
                    <a:gd name="T32" fmla="*/ 161 w 3753"/>
                    <a:gd name="T33" fmla="*/ 8 h 328"/>
                    <a:gd name="T34" fmla="*/ 170 w 3753"/>
                    <a:gd name="T35" fmla="*/ 9 h 328"/>
                    <a:gd name="T36" fmla="*/ 178 w 3753"/>
                    <a:gd name="T37" fmla="*/ 10 h 328"/>
                    <a:gd name="T38" fmla="*/ 187 w 3753"/>
                    <a:gd name="T39" fmla="*/ 10 h 328"/>
                    <a:gd name="T40" fmla="*/ 195 w 3753"/>
                    <a:gd name="T41" fmla="*/ 11 h 328"/>
                    <a:gd name="T42" fmla="*/ 203 w 3753"/>
                    <a:gd name="T43" fmla="*/ 11 h 328"/>
                    <a:gd name="T44" fmla="*/ 211 w 3753"/>
                    <a:gd name="T45" fmla="*/ 12 h 328"/>
                    <a:gd name="T46" fmla="*/ 219 w 3753"/>
                    <a:gd name="T47" fmla="*/ 13 h 328"/>
                    <a:gd name="T48" fmla="*/ 227 w 3753"/>
                    <a:gd name="T49" fmla="*/ 13 h 328"/>
                    <a:gd name="T50" fmla="*/ 234 w 3753"/>
                    <a:gd name="T51" fmla="*/ 14 h 328"/>
                    <a:gd name="T52" fmla="*/ 242 w 3753"/>
                    <a:gd name="T53" fmla="*/ 14 h 328"/>
                    <a:gd name="T54" fmla="*/ 249 w 3753"/>
                    <a:gd name="T55" fmla="*/ 15 h 328"/>
                    <a:gd name="T56" fmla="*/ 256 w 3753"/>
                    <a:gd name="T57" fmla="*/ 16 h 328"/>
                    <a:gd name="T58" fmla="*/ 263 w 3753"/>
                    <a:gd name="T59" fmla="*/ 16 h 328"/>
                    <a:gd name="T60" fmla="*/ 270 w 3753"/>
                    <a:gd name="T61" fmla="*/ 17 h 328"/>
                    <a:gd name="T62" fmla="*/ 277 w 3753"/>
                    <a:gd name="T63" fmla="*/ 18 h 328"/>
                    <a:gd name="T64" fmla="*/ 284 w 3753"/>
                    <a:gd name="T65" fmla="*/ 18 h 328"/>
                    <a:gd name="T66" fmla="*/ 290 w 3753"/>
                    <a:gd name="T67" fmla="*/ 19 h 328"/>
                    <a:gd name="T68" fmla="*/ 297 w 3753"/>
                    <a:gd name="T69" fmla="*/ 20 h 328"/>
                    <a:gd name="T70" fmla="*/ 303 w 3753"/>
                    <a:gd name="T71" fmla="*/ 20 h 328"/>
                    <a:gd name="T72" fmla="*/ 309 w 3753"/>
                    <a:gd name="T73" fmla="*/ 21 h 328"/>
                    <a:gd name="T74" fmla="*/ 315 w 3753"/>
                    <a:gd name="T75" fmla="*/ 22 h 328"/>
                    <a:gd name="T76" fmla="*/ 321 w 3753"/>
                    <a:gd name="T77" fmla="*/ 22 h 328"/>
                    <a:gd name="T78" fmla="*/ 326 w 3753"/>
                    <a:gd name="T79" fmla="*/ 23 h 328"/>
                    <a:gd name="T80" fmla="*/ 332 w 3753"/>
                    <a:gd name="T81" fmla="*/ 24 h 328"/>
                    <a:gd name="T82" fmla="*/ 337 w 3753"/>
                    <a:gd name="T83" fmla="*/ 24 h 328"/>
                    <a:gd name="T84" fmla="*/ 343 w 3753"/>
                    <a:gd name="T85" fmla="*/ 25 h 328"/>
                    <a:gd name="T86" fmla="*/ 348 w 3753"/>
                    <a:gd name="T87" fmla="*/ 26 h 328"/>
                    <a:gd name="T88" fmla="*/ 353 w 3753"/>
                    <a:gd name="T89" fmla="*/ 26 h 328"/>
                    <a:gd name="T90" fmla="*/ 357 w 3753"/>
                    <a:gd name="T91" fmla="*/ 27 h 328"/>
                    <a:gd name="T92" fmla="*/ 362 w 3753"/>
                    <a:gd name="T93" fmla="*/ 28 h 328"/>
                    <a:gd name="T94" fmla="*/ 367 w 3753"/>
                    <a:gd name="T95" fmla="*/ 29 h 328"/>
                    <a:gd name="T96" fmla="*/ 371 w 3753"/>
                    <a:gd name="T97" fmla="*/ 29 h 328"/>
                    <a:gd name="T98" fmla="*/ 375 w 3753"/>
                    <a:gd name="T99" fmla="*/ 30 h 328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3753" h="328">
                      <a:moveTo>
                        <a:pt x="0" y="0"/>
                      </a:moveTo>
                      <a:lnTo>
                        <a:pt x="26" y="1"/>
                      </a:lnTo>
                      <a:lnTo>
                        <a:pt x="52" y="2"/>
                      </a:lnTo>
                      <a:lnTo>
                        <a:pt x="78" y="4"/>
                      </a:lnTo>
                      <a:lnTo>
                        <a:pt x="104" y="5"/>
                      </a:lnTo>
                      <a:lnTo>
                        <a:pt x="131" y="6"/>
                      </a:lnTo>
                      <a:lnTo>
                        <a:pt x="156" y="8"/>
                      </a:lnTo>
                      <a:lnTo>
                        <a:pt x="182" y="9"/>
                      </a:lnTo>
                      <a:lnTo>
                        <a:pt x="208" y="10"/>
                      </a:lnTo>
                      <a:lnTo>
                        <a:pt x="234" y="11"/>
                      </a:lnTo>
                      <a:lnTo>
                        <a:pt x="259" y="12"/>
                      </a:lnTo>
                      <a:lnTo>
                        <a:pt x="284" y="13"/>
                      </a:lnTo>
                      <a:lnTo>
                        <a:pt x="311" y="15"/>
                      </a:lnTo>
                      <a:lnTo>
                        <a:pt x="336" y="16"/>
                      </a:lnTo>
                      <a:lnTo>
                        <a:pt x="361" y="18"/>
                      </a:lnTo>
                      <a:lnTo>
                        <a:pt x="386" y="19"/>
                      </a:lnTo>
                      <a:lnTo>
                        <a:pt x="412" y="20"/>
                      </a:lnTo>
                      <a:lnTo>
                        <a:pt x="437" y="22"/>
                      </a:lnTo>
                      <a:lnTo>
                        <a:pt x="462" y="23"/>
                      </a:lnTo>
                      <a:lnTo>
                        <a:pt x="487" y="24"/>
                      </a:lnTo>
                      <a:lnTo>
                        <a:pt x="513" y="25"/>
                      </a:lnTo>
                      <a:lnTo>
                        <a:pt x="538" y="26"/>
                      </a:lnTo>
                      <a:lnTo>
                        <a:pt x="562" y="28"/>
                      </a:lnTo>
                      <a:lnTo>
                        <a:pt x="587" y="29"/>
                      </a:lnTo>
                      <a:lnTo>
                        <a:pt x="611" y="31"/>
                      </a:lnTo>
                      <a:lnTo>
                        <a:pt x="637" y="32"/>
                      </a:lnTo>
                      <a:lnTo>
                        <a:pt x="661" y="34"/>
                      </a:lnTo>
                      <a:lnTo>
                        <a:pt x="686" y="35"/>
                      </a:lnTo>
                      <a:lnTo>
                        <a:pt x="710" y="36"/>
                      </a:lnTo>
                      <a:lnTo>
                        <a:pt x="734" y="37"/>
                      </a:lnTo>
                      <a:lnTo>
                        <a:pt x="760" y="39"/>
                      </a:lnTo>
                      <a:lnTo>
                        <a:pt x="784" y="40"/>
                      </a:lnTo>
                      <a:lnTo>
                        <a:pt x="808" y="41"/>
                      </a:lnTo>
                      <a:lnTo>
                        <a:pt x="832" y="42"/>
                      </a:lnTo>
                      <a:lnTo>
                        <a:pt x="856" y="45"/>
                      </a:lnTo>
                      <a:lnTo>
                        <a:pt x="880" y="46"/>
                      </a:lnTo>
                      <a:lnTo>
                        <a:pt x="904" y="47"/>
                      </a:lnTo>
                      <a:lnTo>
                        <a:pt x="929" y="49"/>
                      </a:lnTo>
                      <a:lnTo>
                        <a:pt x="952" y="50"/>
                      </a:lnTo>
                      <a:lnTo>
                        <a:pt x="976" y="51"/>
                      </a:lnTo>
                      <a:lnTo>
                        <a:pt x="999" y="52"/>
                      </a:lnTo>
                      <a:lnTo>
                        <a:pt x="1023" y="54"/>
                      </a:lnTo>
                      <a:lnTo>
                        <a:pt x="1047" y="55"/>
                      </a:lnTo>
                      <a:lnTo>
                        <a:pt x="1070" y="56"/>
                      </a:lnTo>
                      <a:lnTo>
                        <a:pt x="1093" y="59"/>
                      </a:lnTo>
                      <a:lnTo>
                        <a:pt x="1117" y="60"/>
                      </a:lnTo>
                      <a:lnTo>
                        <a:pt x="1140" y="61"/>
                      </a:lnTo>
                      <a:lnTo>
                        <a:pt x="1164" y="63"/>
                      </a:lnTo>
                      <a:lnTo>
                        <a:pt x="1187" y="64"/>
                      </a:lnTo>
                      <a:lnTo>
                        <a:pt x="1210" y="65"/>
                      </a:lnTo>
                      <a:lnTo>
                        <a:pt x="1233" y="67"/>
                      </a:lnTo>
                      <a:lnTo>
                        <a:pt x="1256" y="68"/>
                      </a:lnTo>
                      <a:lnTo>
                        <a:pt x="1279" y="71"/>
                      </a:lnTo>
                      <a:lnTo>
                        <a:pt x="1301" y="72"/>
                      </a:lnTo>
                      <a:lnTo>
                        <a:pt x="1324" y="73"/>
                      </a:lnTo>
                      <a:lnTo>
                        <a:pt x="1347" y="75"/>
                      </a:lnTo>
                      <a:lnTo>
                        <a:pt x="1369" y="76"/>
                      </a:lnTo>
                      <a:lnTo>
                        <a:pt x="1392" y="77"/>
                      </a:lnTo>
                      <a:lnTo>
                        <a:pt x="1414" y="79"/>
                      </a:lnTo>
                      <a:lnTo>
                        <a:pt x="1437" y="80"/>
                      </a:lnTo>
                      <a:lnTo>
                        <a:pt x="1459" y="82"/>
                      </a:lnTo>
                      <a:lnTo>
                        <a:pt x="1481" y="83"/>
                      </a:lnTo>
                      <a:lnTo>
                        <a:pt x="1503" y="85"/>
                      </a:lnTo>
                      <a:lnTo>
                        <a:pt x="1525" y="87"/>
                      </a:lnTo>
                      <a:lnTo>
                        <a:pt x="1548" y="88"/>
                      </a:lnTo>
                      <a:lnTo>
                        <a:pt x="1568" y="90"/>
                      </a:lnTo>
                      <a:lnTo>
                        <a:pt x="1590" y="91"/>
                      </a:lnTo>
                      <a:lnTo>
                        <a:pt x="1612" y="92"/>
                      </a:lnTo>
                      <a:lnTo>
                        <a:pt x="1634" y="94"/>
                      </a:lnTo>
                      <a:lnTo>
                        <a:pt x="1656" y="95"/>
                      </a:lnTo>
                      <a:lnTo>
                        <a:pt x="1677" y="98"/>
                      </a:lnTo>
                      <a:lnTo>
                        <a:pt x="1699" y="99"/>
                      </a:lnTo>
                      <a:lnTo>
                        <a:pt x="1720" y="101"/>
                      </a:lnTo>
                      <a:lnTo>
                        <a:pt x="1742" y="102"/>
                      </a:lnTo>
                      <a:lnTo>
                        <a:pt x="1763" y="104"/>
                      </a:lnTo>
                      <a:lnTo>
                        <a:pt x="1784" y="105"/>
                      </a:lnTo>
                      <a:lnTo>
                        <a:pt x="1806" y="106"/>
                      </a:lnTo>
                      <a:lnTo>
                        <a:pt x="1826" y="108"/>
                      </a:lnTo>
                      <a:lnTo>
                        <a:pt x="1847" y="109"/>
                      </a:lnTo>
                      <a:lnTo>
                        <a:pt x="1868" y="112"/>
                      </a:lnTo>
                      <a:lnTo>
                        <a:pt x="1889" y="113"/>
                      </a:lnTo>
                      <a:lnTo>
                        <a:pt x="1909" y="115"/>
                      </a:lnTo>
                      <a:lnTo>
                        <a:pt x="1930" y="116"/>
                      </a:lnTo>
                      <a:lnTo>
                        <a:pt x="1950" y="118"/>
                      </a:lnTo>
                      <a:lnTo>
                        <a:pt x="1971" y="119"/>
                      </a:lnTo>
                      <a:lnTo>
                        <a:pt x="1991" y="121"/>
                      </a:lnTo>
                      <a:lnTo>
                        <a:pt x="2012" y="122"/>
                      </a:lnTo>
                      <a:lnTo>
                        <a:pt x="2032" y="125"/>
                      </a:lnTo>
                      <a:lnTo>
                        <a:pt x="2051" y="126"/>
                      </a:lnTo>
                      <a:lnTo>
                        <a:pt x="2072" y="128"/>
                      </a:lnTo>
                      <a:lnTo>
                        <a:pt x="2092" y="129"/>
                      </a:lnTo>
                      <a:lnTo>
                        <a:pt x="2112" y="131"/>
                      </a:lnTo>
                      <a:lnTo>
                        <a:pt x="2131" y="132"/>
                      </a:lnTo>
                      <a:lnTo>
                        <a:pt x="2151" y="134"/>
                      </a:lnTo>
                      <a:lnTo>
                        <a:pt x="2171" y="135"/>
                      </a:lnTo>
                      <a:lnTo>
                        <a:pt x="2191" y="138"/>
                      </a:lnTo>
                      <a:lnTo>
                        <a:pt x="2211" y="139"/>
                      </a:lnTo>
                      <a:lnTo>
                        <a:pt x="2229" y="141"/>
                      </a:lnTo>
                      <a:lnTo>
                        <a:pt x="2249" y="143"/>
                      </a:lnTo>
                      <a:lnTo>
                        <a:pt x="2268" y="144"/>
                      </a:lnTo>
                      <a:lnTo>
                        <a:pt x="2287" y="146"/>
                      </a:lnTo>
                      <a:lnTo>
                        <a:pt x="2306" y="147"/>
                      </a:lnTo>
                      <a:lnTo>
                        <a:pt x="2326" y="149"/>
                      </a:lnTo>
                      <a:lnTo>
                        <a:pt x="2344" y="150"/>
                      </a:lnTo>
                      <a:lnTo>
                        <a:pt x="2363" y="153"/>
                      </a:lnTo>
                      <a:lnTo>
                        <a:pt x="2382" y="154"/>
                      </a:lnTo>
                      <a:lnTo>
                        <a:pt x="2400" y="156"/>
                      </a:lnTo>
                      <a:lnTo>
                        <a:pt x="2419" y="158"/>
                      </a:lnTo>
                      <a:lnTo>
                        <a:pt x="2438" y="159"/>
                      </a:lnTo>
                      <a:lnTo>
                        <a:pt x="2456" y="161"/>
                      </a:lnTo>
                      <a:lnTo>
                        <a:pt x="2474" y="162"/>
                      </a:lnTo>
                      <a:lnTo>
                        <a:pt x="2493" y="165"/>
                      </a:lnTo>
                      <a:lnTo>
                        <a:pt x="2511" y="166"/>
                      </a:lnTo>
                      <a:lnTo>
                        <a:pt x="2529" y="168"/>
                      </a:lnTo>
                      <a:lnTo>
                        <a:pt x="2546" y="170"/>
                      </a:lnTo>
                      <a:lnTo>
                        <a:pt x="2565" y="171"/>
                      </a:lnTo>
                      <a:lnTo>
                        <a:pt x="2583" y="173"/>
                      </a:lnTo>
                      <a:lnTo>
                        <a:pt x="2600" y="174"/>
                      </a:lnTo>
                      <a:lnTo>
                        <a:pt x="2618" y="176"/>
                      </a:lnTo>
                      <a:lnTo>
                        <a:pt x="2635" y="179"/>
                      </a:lnTo>
                      <a:lnTo>
                        <a:pt x="2653" y="180"/>
                      </a:lnTo>
                      <a:lnTo>
                        <a:pt x="2670" y="182"/>
                      </a:lnTo>
                      <a:lnTo>
                        <a:pt x="2688" y="184"/>
                      </a:lnTo>
                      <a:lnTo>
                        <a:pt x="2705" y="185"/>
                      </a:lnTo>
                      <a:lnTo>
                        <a:pt x="2722" y="187"/>
                      </a:lnTo>
                      <a:lnTo>
                        <a:pt x="2740" y="188"/>
                      </a:lnTo>
                      <a:lnTo>
                        <a:pt x="2756" y="190"/>
                      </a:lnTo>
                      <a:lnTo>
                        <a:pt x="2774" y="193"/>
                      </a:lnTo>
                      <a:lnTo>
                        <a:pt x="2790" y="194"/>
                      </a:lnTo>
                      <a:lnTo>
                        <a:pt x="2806" y="196"/>
                      </a:lnTo>
                      <a:lnTo>
                        <a:pt x="2823" y="198"/>
                      </a:lnTo>
                      <a:lnTo>
                        <a:pt x="2839" y="199"/>
                      </a:lnTo>
                      <a:lnTo>
                        <a:pt x="2856" y="201"/>
                      </a:lnTo>
                      <a:lnTo>
                        <a:pt x="2872" y="203"/>
                      </a:lnTo>
                      <a:lnTo>
                        <a:pt x="2889" y="204"/>
                      </a:lnTo>
                      <a:lnTo>
                        <a:pt x="2905" y="207"/>
                      </a:lnTo>
                      <a:lnTo>
                        <a:pt x="2922" y="209"/>
                      </a:lnTo>
                      <a:lnTo>
                        <a:pt x="2937" y="210"/>
                      </a:lnTo>
                      <a:lnTo>
                        <a:pt x="2954" y="212"/>
                      </a:lnTo>
                      <a:lnTo>
                        <a:pt x="2969" y="214"/>
                      </a:lnTo>
                      <a:lnTo>
                        <a:pt x="2985" y="215"/>
                      </a:lnTo>
                      <a:lnTo>
                        <a:pt x="3001" y="217"/>
                      </a:lnTo>
                      <a:lnTo>
                        <a:pt x="3016" y="220"/>
                      </a:lnTo>
                      <a:lnTo>
                        <a:pt x="3031" y="221"/>
                      </a:lnTo>
                      <a:lnTo>
                        <a:pt x="3047" y="223"/>
                      </a:lnTo>
                      <a:lnTo>
                        <a:pt x="3062" y="225"/>
                      </a:lnTo>
                      <a:lnTo>
                        <a:pt x="3078" y="227"/>
                      </a:lnTo>
                      <a:lnTo>
                        <a:pt x="3093" y="228"/>
                      </a:lnTo>
                      <a:lnTo>
                        <a:pt x="3107" y="230"/>
                      </a:lnTo>
                      <a:lnTo>
                        <a:pt x="3123" y="233"/>
                      </a:lnTo>
                      <a:lnTo>
                        <a:pt x="3138" y="234"/>
                      </a:lnTo>
                      <a:lnTo>
                        <a:pt x="3152" y="236"/>
                      </a:lnTo>
                      <a:lnTo>
                        <a:pt x="3166" y="238"/>
                      </a:lnTo>
                      <a:lnTo>
                        <a:pt x="3182" y="239"/>
                      </a:lnTo>
                      <a:lnTo>
                        <a:pt x="3196" y="241"/>
                      </a:lnTo>
                      <a:lnTo>
                        <a:pt x="3210" y="243"/>
                      </a:lnTo>
                      <a:lnTo>
                        <a:pt x="3225" y="246"/>
                      </a:lnTo>
                      <a:lnTo>
                        <a:pt x="3239" y="247"/>
                      </a:lnTo>
                      <a:lnTo>
                        <a:pt x="3253" y="249"/>
                      </a:lnTo>
                      <a:lnTo>
                        <a:pt x="3267" y="251"/>
                      </a:lnTo>
                      <a:lnTo>
                        <a:pt x="3282" y="253"/>
                      </a:lnTo>
                      <a:lnTo>
                        <a:pt x="3295" y="254"/>
                      </a:lnTo>
                      <a:lnTo>
                        <a:pt x="3309" y="256"/>
                      </a:lnTo>
                      <a:lnTo>
                        <a:pt x="3322" y="259"/>
                      </a:lnTo>
                      <a:lnTo>
                        <a:pt x="3337" y="261"/>
                      </a:lnTo>
                      <a:lnTo>
                        <a:pt x="3350" y="262"/>
                      </a:lnTo>
                      <a:lnTo>
                        <a:pt x="3363" y="264"/>
                      </a:lnTo>
                      <a:lnTo>
                        <a:pt x="3376" y="266"/>
                      </a:lnTo>
                      <a:lnTo>
                        <a:pt x="3389" y="268"/>
                      </a:lnTo>
                      <a:lnTo>
                        <a:pt x="3402" y="269"/>
                      </a:lnTo>
                      <a:lnTo>
                        <a:pt x="3416" y="271"/>
                      </a:lnTo>
                      <a:lnTo>
                        <a:pt x="3429" y="274"/>
                      </a:lnTo>
                      <a:lnTo>
                        <a:pt x="3442" y="276"/>
                      </a:lnTo>
                      <a:lnTo>
                        <a:pt x="3454" y="277"/>
                      </a:lnTo>
                      <a:lnTo>
                        <a:pt x="3467" y="279"/>
                      </a:lnTo>
                      <a:lnTo>
                        <a:pt x="3479" y="281"/>
                      </a:lnTo>
                      <a:lnTo>
                        <a:pt x="3491" y="283"/>
                      </a:lnTo>
                      <a:lnTo>
                        <a:pt x="3504" y="286"/>
                      </a:lnTo>
                      <a:lnTo>
                        <a:pt x="3517" y="287"/>
                      </a:lnTo>
                      <a:lnTo>
                        <a:pt x="3529" y="289"/>
                      </a:lnTo>
                      <a:lnTo>
                        <a:pt x="3541" y="291"/>
                      </a:lnTo>
                      <a:lnTo>
                        <a:pt x="3553" y="293"/>
                      </a:lnTo>
                      <a:lnTo>
                        <a:pt x="3565" y="294"/>
                      </a:lnTo>
                      <a:lnTo>
                        <a:pt x="3577" y="296"/>
                      </a:lnTo>
                      <a:lnTo>
                        <a:pt x="3588" y="298"/>
                      </a:lnTo>
                      <a:lnTo>
                        <a:pt x="3600" y="301"/>
                      </a:lnTo>
                      <a:lnTo>
                        <a:pt x="3611" y="303"/>
                      </a:lnTo>
                      <a:lnTo>
                        <a:pt x="3623" y="304"/>
                      </a:lnTo>
                      <a:lnTo>
                        <a:pt x="3634" y="306"/>
                      </a:lnTo>
                      <a:lnTo>
                        <a:pt x="3645" y="308"/>
                      </a:lnTo>
                      <a:lnTo>
                        <a:pt x="3656" y="310"/>
                      </a:lnTo>
                      <a:lnTo>
                        <a:pt x="3668" y="313"/>
                      </a:lnTo>
                      <a:lnTo>
                        <a:pt x="3679" y="314"/>
                      </a:lnTo>
                      <a:lnTo>
                        <a:pt x="3689" y="316"/>
                      </a:lnTo>
                      <a:lnTo>
                        <a:pt x="3700" y="318"/>
                      </a:lnTo>
                      <a:lnTo>
                        <a:pt x="3711" y="320"/>
                      </a:lnTo>
                      <a:lnTo>
                        <a:pt x="3722" y="322"/>
                      </a:lnTo>
                      <a:lnTo>
                        <a:pt x="3732" y="324"/>
                      </a:lnTo>
                      <a:lnTo>
                        <a:pt x="3743" y="326"/>
                      </a:lnTo>
                      <a:lnTo>
                        <a:pt x="3753" y="328"/>
                      </a:lnTo>
                    </a:path>
                  </a:pathLst>
                </a:custGeom>
                <a:noFill/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8525" name="Freeform 64"/>
                <p:cNvSpPr>
                  <a:spLocks/>
                </p:cNvSpPr>
                <p:nvPr/>
              </p:nvSpPr>
              <p:spPr bwMode="auto">
                <a:xfrm>
                  <a:off x="3157" y="1851"/>
                  <a:ext cx="53" cy="37"/>
                </a:xfrm>
                <a:custGeom>
                  <a:avLst/>
                  <a:gdLst>
                    <a:gd name="T0" fmla="*/ 3 w 529"/>
                    <a:gd name="T1" fmla="*/ 1 h 407"/>
                    <a:gd name="T2" fmla="*/ 7 w 529"/>
                    <a:gd name="T3" fmla="*/ 1 h 407"/>
                    <a:gd name="T4" fmla="*/ 11 w 529"/>
                    <a:gd name="T5" fmla="*/ 2 h 407"/>
                    <a:gd name="T6" fmla="*/ 14 w 529"/>
                    <a:gd name="T7" fmla="*/ 3 h 407"/>
                    <a:gd name="T8" fmla="*/ 18 w 529"/>
                    <a:gd name="T9" fmla="*/ 3 h 407"/>
                    <a:gd name="T10" fmla="*/ 21 w 529"/>
                    <a:gd name="T11" fmla="*/ 4 h 407"/>
                    <a:gd name="T12" fmla="*/ 24 w 529"/>
                    <a:gd name="T13" fmla="*/ 5 h 407"/>
                    <a:gd name="T14" fmla="*/ 27 w 529"/>
                    <a:gd name="T15" fmla="*/ 6 h 407"/>
                    <a:gd name="T16" fmla="*/ 30 w 529"/>
                    <a:gd name="T17" fmla="*/ 6 h 407"/>
                    <a:gd name="T18" fmla="*/ 32 w 529"/>
                    <a:gd name="T19" fmla="*/ 7 h 407"/>
                    <a:gd name="T20" fmla="*/ 35 w 529"/>
                    <a:gd name="T21" fmla="*/ 8 h 407"/>
                    <a:gd name="T22" fmla="*/ 37 w 529"/>
                    <a:gd name="T23" fmla="*/ 9 h 407"/>
                    <a:gd name="T24" fmla="*/ 40 w 529"/>
                    <a:gd name="T25" fmla="*/ 9 h 407"/>
                    <a:gd name="T26" fmla="*/ 41 w 529"/>
                    <a:gd name="T27" fmla="*/ 10 h 407"/>
                    <a:gd name="T28" fmla="*/ 43 w 529"/>
                    <a:gd name="T29" fmla="*/ 11 h 407"/>
                    <a:gd name="T30" fmla="*/ 45 w 529"/>
                    <a:gd name="T31" fmla="*/ 12 h 407"/>
                    <a:gd name="T32" fmla="*/ 47 w 529"/>
                    <a:gd name="T33" fmla="*/ 12 h 407"/>
                    <a:gd name="T34" fmla="*/ 48 w 529"/>
                    <a:gd name="T35" fmla="*/ 13 h 407"/>
                    <a:gd name="T36" fmla="*/ 49 w 529"/>
                    <a:gd name="T37" fmla="*/ 14 h 407"/>
                    <a:gd name="T38" fmla="*/ 50 w 529"/>
                    <a:gd name="T39" fmla="*/ 15 h 407"/>
                    <a:gd name="T40" fmla="*/ 51 w 529"/>
                    <a:gd name="T41" fmla="*/ 15 h 407"/>
                    <a:gd name="T42" fmla="*/ 52 w 529"/>
                    <a:gd name="T43" fmla="*/ 16 h 407"/>
                    <a:gd name="T44" fmla="*/ 52 w 529"/>
                    <a:gd name="T45" fmla="*/ 17 h 407"/>
                    <a:gd name="T46" fmla="*/ 53 w 529"/>
                    <a:gd name="T47" fmla="*/ 18 h 407"/>
                    <a:gd name="T48" fmla="*/ 53 w 529"/>
                    <a:gd name="T49" fmla="*/ 18 h 407"/>
                    <a:gd name="T50" fmla="*/ 53 w 529"/>
                    <a:gd name="T51" fmla="*/ 19 h 407"/>
                    <a:gd name="T52" fmla="*/ 53 w 529"/>
                    <a:gd name="T53" fmla="*/ 20 h 407"/>
                    <a:gd name="T54" fmla="*/ 53 w 529"/>
                    <a:gd name="T55" fmla="*/ 21 h 407"/>
                    <a:gd name="T56" fmla="*/ 52 w 529"/>
                    <a:gd name="T57" fmla="*/ 21 h 407"/>
                    <a:gd name="T58" fmla="*/ 51 w 529"/>
                    <a:gd name="T59" fmla="*/ 22 h 407"/>
                    <a:gd name="T60" fmla="*/ 51 w 529"/>
                    <a:gd name="T61" fmla="*/ 23 h 407"/>
                    <a:gd name="T62" fmla="*/ 50 w 529"/>
                    <a:gd name="T63" fmla="*/ 24 h 407"/>
                    <a:gd name="T64" fmla="*/ 49 w 529"/>
                    <a:gd name="T65" fmla="*/ 24 h 407"/>
                    <a:gd name="T66" fmla="*/ 48 w 529"/>
                    <a:gd name="T67" fmla="*/ 25 h 407"/>
                    <a:gd name="T68" fmla="*/ 46 w 529"/>
                    <a:gd name="T69" fmla="*/ 26 h 407"/>
                    <a:gd name="T70" fmla="*/ 45 w 529"/>
                    <a:gd name="T71" fmla="*/ 27 h 407"/>
                    <a:gd name="T72" fmla="*/ 43 w 529"/>
                    <a:gd name="T73" fmla="*/ 27 h 407"/>
                    <a:gd name="T74" fmla="*/ 41 w 529"/>
                    <a:gd name="T75" fmla="*/ 28 h 407"/>
                    <a:gd name="T76" fmla="*/ 39 w 529"/>
                    <a:gd name="T77" fmla="*/ 29 h 407"/>
                    <a:gd name="T78" fmla="*/ 37 w 529"/>
                    <a:gd name="T79" fmla="*/ 30 h 407"/>
                    <a:gd name="T80" fmla="*/ 34 w 529"/>
                    <a:gd name="T81" fmla="*/ 30 h 407"/>
                    <a:gd name="T82" fmla="*/ 32 w 529"/>
                    <a:gd name="T83" fmla="*/ 31 h 407"/>
                    <a:gd name="T84" fmla="*/ 29 w 529"/>
                    <a:gd name="T85" fmla="*/ 32 h 407"/>
                    <a:gd name="T86" fmla="*/ 26 w 529"/>
                    <a:gd name="T87" fmla="*/ 33 h 407"/>
                    <a:gd name="T88" fmla="*/ 23 w 529"/>
                    <a:gd name="T89" fmla="*/ 33 h 407"/>
                    <a:gd name="T90" fmla="*/ 20 w 529"/>
                    <a:gd name="T91" fmla="*/ 34 h 407"/>
                    <a:gd name="T92" fmla="*/ 17 w 529"/>
                    <a:gd name="T93" fmla="*/ 35 h 407"/>
                    <a:gd name="T94" fmla="*/ 13 w 529"/>
                    <a:gd name="T95" fmla="*/ 36 h 407"/>
                    <a:gd name="T96" fmla="*/ 10 w 529"/>
                    <a:gd name="T97" fmla="*/ 36 h 407"/>
                    <a:gd name="T98" fmla="*/ 6 w 529"/>
                    <a:gd name="T99" fmla="*/ 37 h 40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529" h="407">
                      <a:moveTo>
                        <a:pt x="0" y="0"/>
                      </a:moveTo>
                      <a:lnTo>
                        <a:pt x="9" y="2"/>
                      </a:lnTo>
                      <a:lnTo>
                        <a:pt x="19" y="4"/>
                      </a:lnTo>
                      <a:lnTo>
                        <a:pt x="30" y="6"/>
                      </a:lnTo>
                      <a:lnTo>
                        <a:pt x="40" y="8"/>
                      </a:lnTo>
                      <a:lnTo>
                        <a:pt x="49" y="9"/>
                      </a:lnTo>
                      <a:lnTo>
                        <a:pt x="59" y="12"/>
                      </a:lnTo>
                      <a:lnTo>
                        <a:pt x="69" y="14"/>
                      </a:lnTo>
                      <a:lnTo>
                        <a:pt x="79" y="16"/>
                      </a:lnTo>
                      <a:lnTo>
                        <a:pt x="87" y="18"/>
                      </a:lnTo>
                      <a:lnTo>
                        <a:pt x="97" y="20"/>
                      </a:lnTo>
                      <a:lnTo>
                        <a:pt x="106" y="21"/>
                      </a:lnTo>
                      <a:lnTo>
                        <a:pt x="115" y="23"/>
                      </a:lnTo>
                      <a:lnTo>
                        <a:pt x="125" y="26"/>
                      </a:lnTo>
                      <a:lnTo>
                        <a:pt x="133" y="28"/>
                      </a:lnTo>
                      <a:lnTo>
                        <a:pt x="142" y="30"/>
                      </a:lnTo>
                      <a:lnTo>
                        <a:pt x="151" y="32"/>
                      </a:lnTo>
                      <a:lnTo>
                        <a:pt x="160" y="33"/>
                      </a:lnTo>
                      <a:lnTo>
                        <a:pt x="167" y="35"/>
                      </a:lnTo>
                      <a:lnTo>
                        <a:pt x="176" y="37"/>
                      </a:lnTo>
                      <a:lnTo>
                        <a:pt x="185" y="40"/>
                      </a:lnTo>
                      <a:lnTo>
                        <a:pt x="193" y="42"/>
                      </a:lnTo>
                      <a:lnTo>
                        <a:pt x="201" y="44"/>
                      </a:lnTo>
                      <a:lnTo>
                        <a:pt x="209" y="46"/>
                      </a:lnTo>
                      <a:lnTo>
                        <a:pt x="217" y="48"/>
                      </a:lnTo>
                      <a:lnTo>
                        <a:pt x="224" y="49"/>
                      </a:lnTo>
                      <a:lnTo>
                        <a:pt x="232" y="52"/>
                      </a:lnTo>
                      <a:lnTo>
                        <a:pt x="240" y="54"/>
                      </a:lnTo>
                      <a:lnTo>
                        <a:pt x="248" y="56"/>
                      </a:lnTo>
                      <a:lnTo>
                        <a:pt x="255" y="58"/>
                      </a:lnTo>
                      <a:lnTo>
                        <a:pt x="263" y="60"/>
                      </a:lnTo>
                      <a:lnTo>
                        <a:pt x="269" y="62"/>
                      </a:lnTo>
                      <a:lnTo>
                        <a:pt x="277" y="64"/>
                      </a:lnTo>
                      <a:lnTo>
                        <a:pt x="284" y="66"/>
                      </a:lnTo>
                      <a:lnTo>
                        <a:pt x="291" y="68"/>
                      </a:lnTo>
                      <a:lnTo>
                        <a:pt x="298" y="70"/>
                      </a:lnTo>
                      <a:lnTo>
                        <a:pt x="305" y="72"/>
                      </a:lnTo>
                      <a:lnTo>
                        <a:pt x="311" y="74"/>
                      </a:lnTo>
                      <a:lnTo>
                        <a:pt x="318" y="76"/>
                      </a:lnTo>
                      <a:lnTo>
                        <a:pt x="324" y="79"/>
                      </a:lnTo>
                      <a:lnTo>
                        <a:pt x="331" y="81"/>
                      </a:lnTo>
                      <a:lnTo>
                        <a:pt x="336" y="82"/>
                      </a:lnTo>
                      <a:lnTo>
                        <a:pt x="343" y="84"/>
                      </a:lnTo>
                      <a:lnTo>
                        <a:pt x="350" y="86"/>
                      </a:lnTo>
                      <a:lnTo>
                        <a:pt x="355" y="88"/>
                      </a:lnTo>
                      <a:lnTo>
                        <a:pt x="361" y="90"/>
                      </a:lnTo>
                      <a:lnTo>
                        <a:pt x="367" y="93"/>
                      </a:lnTo>
                      <a:lnTo>
                        <a:pt x="373" y="95"/>
                      </a:lnTo>
                      <a:lnTo>
                        <a:pt x="378" y="97"/>
                      </a:lnTo>
                      <a:lnTo>
                        <a:pt x="384" y="99"/>
                      </a:lnTo>
                      <a:lnTo>
                        <a:pt x="389" y="101"/>
                      </a:lnTo>
                      <a:lnTo>
                        <a:pt x="395" y="102"/>
                      </a:lnTo>
                      <a:lnTo>
                        <a:pt x="399" y="104"/>
                      </a:lnTo>
                      <a:lnTo>
                        <a:pt x="404" y="107"/>
                      </a:lnTo>
                      <a:lnTo>
                        <a:pt x="409" y="109"/>
                      </a:lnTo>
                      <a:lnTo>
                        <a:pt x="414" y="111"/>
                      </a:lnTo>
                      <a:lnTo>
                        <a:pt x="419" y="113"/>
                      </a:lnTo>
                      <a:lnTo>
                        <a:pt x="423" y="115"/>
                      </a:lnTo>
                      <a:lnTo>
                        <a:pt x="428" y="117"/>
                      </a:lnTo>
                      <a:lnTo>
                        <a:pt x="433" y="120"/>
                      </a:lnTo>
                      <a:lnTo>
                        <a:pt x="437" y="122"/>
                      </a:lnTo>
                      <a:lnTo>
                        <a:pt x="441" y="123"/>
                      </a:lnTo>
                      <a:lnTo>
                        <a:pt x="445" y="125"/>
                      </a:lnTo>
                      <a:lnTo>
                        <a:pt x="449" y="127"/>
                      </a:lnTo>
                      <a:lnTo>
                        <a:pt x="453" y="129"/>
                      </a:lnTo>
                      <a:lnTo>
                        <a:pt x="457" y="131"/>
                      </a:lnTo>
                      <a:lnTo>
                        <a:pt x="460" y="134"/>
                      </a:lnTo>
                      <a:lnTo>
                        <a:pt x="465" y="136"/>
                      </a:lnTo>
                      <a:lnTo>
                        <a:pt x="468" y="138"/>
                      </a:lnTo>
                      <a:lnTo>
                        <a:pt x="471" y="140"/>
                      </a:lnTo>
                      <a:lnTo>
                        <a:pt x="475" y="142"/>
                      </a:lnTo>
                      <a:lnTo>
                        <a:pt x="478" y="144"/>
                      </a:lnTo>
                      <a:lnTo>
                        <a:pt x="481" y="147"/>
                      </a:lnTo>
                      <a:lnTo>
                        <a:pt x="485" y="148"/>
                      </a:lnTo>
                      <a:lnTo>
                        <a:pt x="487" y="150"/>
                      </a:lnTo>
                      <a:lnTo>
                        <a:pt x="490" y="152"/>
                      </a:lnTo>
                      <a:lnTo>
                        <a:pt x="493" y="154"/>
                      </a:lnTo>
                      <a:lnTo>
                        <a:pt x="496" y="156"/>
                      </a:lnTo>
                      <a:lnTo>
                        <a:pt x="498" y="158"/>
                      </a:lnTo>
                      <a:lnTo>
                        <a:pt x="500" y="161"/>
                      </a:lnTo>
                      <a:lnTo>
                        <a:pt x="503" y="163"/>
                      </a:lnTo>
                      <a:lnTo>
                        <a:pt x="505" y="165"/>
                      </a:lnTo>
                      <a:lnTo>
                        <a:pt x="508" y="167"/>
                      </a:lnTo>
                      <a:lnTo>
                        <a:pt x="509" y="169"/>
                      </a:lnTo>
                      <a:lnTo>
                        <a:pt x="511" y="171"/>
                      </a:lnTo>
                      <a:lnTo>
                        <a:pt x="513" y="173"/>
                      </a:lnTo>
                      <a:lnTo>
                        <a:pt x="514" y="175"/>
                      </a:lnTo>
                      <a:lnTo>
                        <a:pt x="516" y="177"/>
                      </a:lnTo>
                      <a:lnTo>
                        <a:pt x="518" y="179"/>
                      </a:lnTo>
                      <a:lnTo>
                        <a:pt x="520" y="181"/>
                      </a:lnTo>
                      <a:lnTo>
                        <a:pt x="521" y="183"/>
                      </a:lnTo>
                      <a:lnTo>
                        <a:pt x="522" y="185"/>
                      </a:lnTo>
                      <a:lnTo>
                        <a:pt x="523" y="188"/>
                      </a:lnTo>
                      <a:lnTo>
                        <a:pt x="524" y="190"/>
                      </a:lnTo>
                      <a:lnTo>
                        <a:pt x="525" y="192"/>
                      </a:lnTo>
                      <a:lnTo>
                        <a:pt x="525" y="194"/>
                      </a:lnTo>
                      <a:lnTo>
                        <a:pt x="526" y="196"/>
                      </a:lnTo>
                      <a:lnTo>
                        <a:pt x="527" y="198"/>
                      </a:lnTo>
                      <a:lnTo>
                        <a:pt x="527" y="200"/>
                      </a:lnTo>
                      <a:lnTo>
                        <a:pt x="527" y="202"/>
                      </a:lnTo>
                      <a:lnTo>
                        <a:pt x="529" y="204"/>
                      </a:lnTo>
                      <a:lnTo>
                        <a:pt x="529" y="206"/>
                      </a:lnTo>
                      <a:lnTo>
                        <a:pt x="529" y="208"/>
                      </a:lnTo>
                      <a:lnTo>
                        <a:pt x="529" y="210"/>
                      </a:lnTo>
                      <a:lnTo>
                        <a:pt x="529" y="213"/>
                      </a:lnTo>
                      <a:lnTo>
                        <a:pt x="529" y="215"/>
                      </a:lnTo>
                      <a:lnTo>
                        <a:pt x="527" y="217"/>
                      </a:lnTo>
                      <a:lnTo>
                        <a:pt x="527" y="219"/>
                      </a:lnTo>
                      <a:lnTo>
                        <a:pt x="527" y="221"/>
                      </a:lnTo>
                      <a:lnTo>
                        <a:pt x="526" y="223"/>
                      </a:lnTo>
                      <a:lnTo>
                        <a:pt x="525" y="225"/>
                      </a:lnTo>
                      <a:lnTo>
                        <a:pt x="525" y="228"/>
                      </a:lnTo>
                      <a:lnTo>
                        <a:pt x="524" y="229"/>
                      </a:lnTo>
                      <a:lnTo>
                        <a:pt x="523" y="231"/>
                      </a:lnTo>
                      <a:lnTo>
                        <a:pt x="522" y="233"/>
                      </a:lnTo>
                      <a:lnTo>
                        <a:pt x="521" y="235"/>
                      </a:lnTo>
                      <a:lnTo>
                        <a:pt x="520" y="237"/>
                      </a:lnTo>
                      <a:lnTo>
                        <a:pt x="518" y="240"/>
                      </a:lnTo>
                      <a:lnTo>
                        <a:pt x="516" y="242"/>
                      </a:lnTo>
                      <a:lnTo>
                        <a:pt x="514" y="244"/>
                      </a:lnTo>
                      <a:lnTo>
                        <a:pt x="513" y="246"/>
                      </a:lnTo>
                      <a:lnTo>
                        <a:pt x="511" y="248"/>
                      </a:lnTo>
                      <a:lnTo>
                        <a:pt x="509" y="250"/>
                      </a:lnTo>
                      <a:lnTo>
                        <a:pt x="508" y="252"/>
                      </a:lnTo>
                      <a:lnTo>
                        <a:pt x="505" y="255"/>
                      </a:lnTo>
                      <a:lnTo>
                        <a:pt x="503" y="256"/>
                      </a:lnTo>
                      <a:lnTo>
                        <a:pt x="500" y="258"/>
                      </a:lnTo>
                      <a:lnTo>
                        <a:pt x="498" y="260"/>
                      </a:lnTo>
                      <a:lnTo>
                        <a:pt x="496" y="262"/>
                      </a:lnTo>
                      <a:lnTo>
                        <a:pt x="493" y="264"/>
                      </a:lnTo>
                      <a:lnTo>
                        <a:pt x="490" y="267"/>
                      </a:lnTo>
                      <a:lnTo>
                        <a:pt x="487" y="269"/>
                      </a:lnTo>
                      <a:lnTo>
                        <a:pt x="485" y="271"/>
                      </a:lnTo>
                      <a:lnTo>
                        <a:pt x="481" y="273"/>
                      </a:lnTo>
                      <a:lnTo>
                        <a:pt x="478" y="275"/>
                      </a:lnTo>
                      <a:lnTo>
                        <a:pt x="475" y="277"/>
                      </a:lnTo>
                      <a:lnTo>
                        <a:pt x="471" y="279"/>
                      </a:lnTo>
                      <a:lnTo>
                        <a:pt x="468" y="281"/>
                      </a:lnTo>
                      <a:lnTo>
                        <a:pt x="465" y="283"/>
                      </a:lnTo>
                      <a:lnTo>
                        <a:pt x="460" y="285"/>
                      </a:lnTo>
                      <a:lnTo>
                        <a:pt x="457" y="287"/>
                      </a:lnTo>
                      <a:lnTo>
                        <a:pt x="453" y="289"/>
                      </a:lnTo>
                      <a:lnTo>
                        <a:pt x="449" y="291"/>
                      </a:lnTo>
                      <a:lnTo>
                        <a:pt x="445" y="294"/>
                      </a:lnTo>
                      <a:lnTo>
                        <a:pt x="441" y="296"/>
                      </a:lnTo>
                      <a:lnTo>
                        <a:pt x="437" y="298"/>
                      </a:lnTo>
                      <a:lnTo>
                        <a:pt x="433" y="300"/>
                      </a:lnTo>
                      <a:lnTo>
                        <a:pt x="428" y="302"/>
                      </a:lnTo>
                      <a:lnTo>
                        <a:pt x="423" y="303"/>
                      </a:lnTo>
                      <a:lnTo>
                        <a:pt x="419" y="305"/>
                      </a:lnTo>
                      <a:lnTo>
                        <a:pt x="414" y="308"/>
                      </a:lnTo>
                      <a:lnTo>
                        <a:pt x="409" y="310"/>
                      </a:lnTo>
                      <a:lnTo>
                        <a:pt x="404" y="312"/>
                      </a:lnTo>
                      <a:lnTo>
                        <a:pt x="399" y="314"/>
                      </a:lnTo>
                      <a:lnTo>
                        <a:pt x="395" y="316"/>
                      </a:lnTo>
                      <a:lnTo>
                        <a:pt x="389" y="318"/>
                      </a:lnTo>
                      <a:lnTo>
                        <a:pt x="384" y="321"/>
                      </a:lnTo>
                      <a:lnTo>
                        <a:pt x="378" y="323"/>
                      </a:lnTo>
                      <a:lnTo>
                        <a:pt x="373" y="324"/>
                      </a:lnTo>
                      <a:lnTo>
                        <a:pt x="367" y="326"/>
                      </a:lnTo>
                      <a:lnTo>
                        <a:pt x="361" y="328"/>
                      </a:lnTo>
                      <a:lnTo>
                        <a:pt x="355" y="330"/>
                      </a:lnTo>
                      <a:lnTo>
                        <a:pt x="350" y="332"/>
                      </a:lnTo>
                      <a:lnTo>
                        <a:pt x="343" y="335"/>
                      </a:lnTo>
                      <a:lnTo>
                        <a:pt x="336" y="337"/>
                      </a:lnTo>
                      <a:lnTo>
                        <a:pt x="331" y="339"/>
                      </a:lnTo>
                      <a:lnTo>
                        <a:pt x="324" y="341"/>
                      </a:lnTo>
                      <a:lnTo>
                        <a:pt x="318" y="343"/>
                      </a:lnTo>
                      <a:lnTo>
                        <a:pt x="311" y="344"/>
                      </a:lnTo>
                      <a:lnTo>
                        <a:pt x="305" y="346"/>
                      </a:lnTo>
                      <a:lnTo>
                        <a:pt x="298" y="349"/>
                      </a:lnTo>
                      <a:lnTo>
                        <a:pt x="291" y="351"/>
                      </a:lnTo>
                      <a:lnTo>
                        <a:pt x="284" y="353"/>
                      </a:lnTo>
                      <a:lnTo>
                        <a:pt x="277" y="355"/>
                      </a:lnTo>
                      <a:lnTo>
                        <a:pt x="269" y="357"/>
                      </a:lnTo>
                      <a:lnTo>
                        <a:pt x="263" y="359"/>
                      </a:lnTo>
                      <a:lnTo>
                        <a:pt x="255" y="361"/>
                      </a:lnTo>
                      <a:lnTo>
                        <a:pt x="248" y="363"/>
                      </a:lnTo>
                      <a:lnTo>
                        <a:pt x="240" y="365"/>
                      </a:lnTo>
                      <a:lnTo>
                        <a:pt x="232" y="367"/>
                      </a:lnTo>
                      <a:lnTo>
                        <a:pt x="224" y="369"/>
                      </a:lnTo>
                      <a:lnTo>
                        <a:pt x="217" y="371"/>
                      </a:lnTo>
                      <a:lnTo>
                        <a:pt x="209" y="373"/>
                      </a:lnTo>
                      <a:lnTo>
                        <a:pt x="201" y="376"/>
                      </a:lnTo>
                      <a:lnTo>
                        <a:pt x="193" y="377"/>
                      </a:lnTo>
                      <a:lnTo>
                        <a:pt x="185" y="379"/>
                      </a:lnTo>
                      <a:lnTo>
                        <a:pt x="176" y="381"/>
                      </a:lnTo>
                      <a:lnTo>
                        <a:pt x="167" y="383"/>
                      </a:lnTo>
                      <a:lnTo>
                        <a:pt x="160" y="385"/>
                      </a:lnTo>
                      <a:lnTo>
                        <a:pt x="151" y="388"/>
                      </a:lnTo>
                      <a:lnTo>
                        <a:pt x="142" y="390"/>
                      </a:lnTo>
                      <a:lnTo>
                        <a:pt x="133" y="391"/>
                      </a:lnTo>
                      <a:lnTo>
                        <a:pt x="125" y="393"/>
                      </a:lnTo>
                      <a:lnTo>
                        <a:pt x="115" y="395"/>
                      </a:lnTo>
                      <a:lnTo>
                        <a:pt x="106" y="397"/>
                      </a:lnTo>
                      <a:lnTo>
                        <a:pt x="97" y="399"/>
                      </a:lnTo>
                      <a:lnTo>
                        <a:pt x="87" y="402"/>
                      </a:lnTo>
                      <a:lnTo>
                        <a:pt x="79" y="403"/>
                      </a:lnTo>
                      <a:lnTo>
                        <a:pt x="69" y="405"/>
                      </a:lnTo>
                      <a:lnTo>
                        <a:pt x="59" y="407"/>
                      </a:lnTo>
                    </a:path>
                  </a:pathLst>
                </a:custGeom>
                <a:noFill/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8526" name="Freeform 65"/>
                <p:cNvSpPr>
                  <a:spLocks/>
                </p:cNvSpPr>
                <p:nvPr/>
              </p:nvSpPr>
              <p:spPr bwMode="auto">
                <a:xfrm>
                  <a:off x="2798" y="1888"/>
                  <a:ext cx="365" cy="30"/>
                </a:xfrm>
                <a:custGeom>
                  <a:avLst/>
                  <a:gdLst>
                    <a:gd name="T0" fmla="*/ 362 w 3656"/>
                    <a:gd name="T1" fmla="*/ 1 h 333"/>
                    <a:gd name="T2" fmla="*/ 358 w 3656"/>
                    <a:gd name="T3" fmla="*/ 1 h 333"/>
                    <a:gd name="T4" fmla="*/ 354 w 3656"/>
                    <a:gd name="T5" fmla="*/ 2 h 333"/>
                    <a:gd name="T6" fmla="*/ 349 w 3656"/>
                    <a:gd name="T7" fmla="*/ 3 h 333"/>
                    <a:gd name="T8" fmla="*/ 345 w 3656"/>
                    <a:gd name="T9" fmla="*/ 3 h 333"/>
                    <a:gd name="T10" fmla="*/ 340 w 3656"/>
                    <a:gd name="T11" fmla="*/ 4 h 333"/>
                    <a:gd name="T12" fmla="*/ 336 w 3656"/>
                    <a:gd name="T13" fmla="*/ 5 h 333"/>
                    <a:gd name="T14" fmla="*/ 331 w 3656"/>
                    <a:gd name="T15" fmla="*/ 5 h 333"/>
                    <a:gd name="T16" fmla="*/ 325 w 3656"/>
                    <a:gd name="T17" fmla="*/ 6 h 333"/>
                    <a:gd name="T18" fmla="*/ 320 w 3656"/>
                    <a:gd name="T19" fmla="*/ 7 h 333"/>
                    <a:gd name="T20" fmla="*/ 315 w 3656"/>
                    <a:gd name="T21" fmla="*/ 7 h 333"/>
                    <a:gd name="T22" fmla="*/ 309 w 3656"/>
                    <a:gd name="T23" fmla="*/ 8 h 333"/>
                    <a:gd name="T24" fmla="*/ 304 w 3656"/>
                    <a:gd name="T25" fmla="*/ 9 h 333"/>
                    <a:gd name="T26" fmla="*/ 298 w 3656"/>
                    <a:gd name="T27" fmla="*/ 10 h 333"/>
                    <a:gd name="T28" fmla="*/ 292 w 3656"/>
                    <a:gd name="T29" fmla="*/ 10 h 333"/>
                    <a:gd name="T30" fmla="*/ 286 w 3656"/>
                    <a:gd name="T31" fmla="*/ 11 h 333"/>
                    <a:gd name="T32" fmla="*/ 279 w 3656"/>
                    <a:gd name="T33" fmla="*/ 11 h 333"/>
                    <a:gd name="T34" fmla="*/ 273 w 3656"/>
                    <a:gd name="T35" fmla="*/ 12 h 333"/>
                    <a:gd name="T36" fmla="*/ 266 w 3656"/>
                    <a:gd name="T37" fmla="*/ 13 h 333"/>
                    <a:gd name="T38" fmla="*/ 260 w 3656"/>
                    <a:gd name="T39" fmla="*/ 13 h 333"/>
                    <a:gd name="T40" fmla="*/ 253 w 3656"/>
                    <a:gd name="T41" fmla="*/ 14 h 333"/>
                    <a:gd name="T42" fmla="*/ 246 w 3656"/>
                    <a:gd name="T43" fmla="*/ 15 h 333"/>
                    <a:gd name="T44" fmla="*/ 239 w 3656"/>
                    <a:gd name="T45" fmla="*/ 15 h 333"/>
                    <a:gd name="T46" fmla="*/ 231 w 3656"/>
                    <a:gd name="T47" fmla="*/ 16 h 333"/>
                    <a:gd name="T48" fmla="*/ 224 w 3656"/>
                    <a:gd name="T49" fmla="*/ 17 h 333"/>
                    <a:gd name="T50" fmla="*/ 217 w 3656"/>
                    <a:gd name="T51" fmla="*/ 17 h 333"/>
                    <a:gd name="T52" fmla="*/ 209 w 3656"/>
                    <a:gd name="T53" fmla="*/ 18 h 333"/>
                    <a:gd name="T54" fmla="*/ 201 w 3656"/>
                    <a:gd name="T55" fmla="*/ 18 h 333"/>
                    <a:gd name="T56" fmla="*/ 193 w 3656"/>
                    <a:gd name="T57" fmla="*/ 19 h 333"/>
                    <a:gd name="T58" fmla="*/ 185 w 3656"/>
                    <a:gd name="T59" fmla="*/ 20 h 333"/>
                    <a:gd name="T60" fmla="*/ 177 w 3656"/>
                    <a:gd name="T61" fmla="*/ 20 h 333"/>
                    <a:gd name="T62" fmla="*/ 169 w 3656"/>
                    <a:gd name="T63" fmla="*/ 21 h 333"/>
                    <a:gd name="T64" fmla="*/ 160 w 3656"/>
                    <a:gd name="T65" fmla="*/ 21 h 333"/>
                    <a:gd name="T66" fmla="*/ 152 w 3656"/>
                    <a:gd name="T67" fmla="*/ 22 h 333"/>
                    <a:gd name="T68" fmla="*/ 143 w 3656"/>
                    <a:gd name="T69" fmla="*/ 22 h 333"/>
                    <a:gd name="T70" fmla="*/ 134 w 3656"/>
                    <a:gd name="T71" fmla="*/ 23 h 333"/>
                    <a:gd name="T72" fmla="*/ 126 w 3656"/>
                    <a:gd name="T73" fmla="*/ 24 h 333"/>
                    <a:gd name="T74" fmla="*/ 117 w 3656"/>
                    <a:gd name="T75" fmla="*/ 24 h 333"/>
                    <a:gd name="T76" fmla="*/ 108 w 3656"/>
                    <a:gd name="T77" fmla="*/ 25 h 333"/>
                    <a:gd name="T78" fmla="*/ 98 w 3656"/>
                    <a:gd name="T79" fmla="*/ 25 h 333"/>
                    <a:gd name="T80" fmla="*/ 89 w 3656"/>
                    <a:gd name="T81" fmla="*/ 26 h 333"/>
                    <a:gd name="T82" fmla="*/ 79 w 3656"/>
                    <a:gd name="T83" fmla="*/ 26 h 333"/>
                    <a:gd name="T84" fmla="*/ 70 w 3656"/>
                    <a:gd name="T85" fmla="*/ 27 h 333"/>
                    <a:gd name="T86" fmla="*/ 60 w 3656"/>
                    <a:gd name="T87" fmla="*/ 27 h 333"/>
                    <a:gd name="T88" fmla="*/ 50 w 3656"/>
                    <a:gd name="T89" fmla="*/ 28 h 333"/>
                    <a:gd name="T90" fmla="*/ 41 w 3656"/>
                    <a:gd name="T91" fmla="*/ 28 h 333"/>
                    <a:gd name="T92" fmla="*/ 31 w 3656"/>
                    <a:gd name="T93" fmla="*/ 29 h 333"/>
                    <a:gd name="T94" fmla="*/ 20 w 3656"/>
                    <a:gd name="T95" fmla="*/ 29 h 333"/>
                    <a:gd name="T96" fmla="*/ 10 w 3656"/>
                    <a:gd name="T97" fmla="*/ 29 h 333"/>
                    <a:gd name="T98" fmla="*/ 0 w 3656"/>
                    <a:gd name="T99" fmla="*/ 30 h 333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3656" h="333">
                      <a:moveTo>
                        <a:pt x="3656" y="0"/>
                      </a:moveTo>
                      <a:lnTo>
                        <a:pt x="3646" y="2"/>
                      </a:lnTo>
                      <a:lnTo>
                        <a:pt x="3637" y="4"/>
                      </a:lnTo>
                      <a:lnTo>
                        <a:pt x="3627" y="6"/>
                      </a:lnTo>
                      <a:lnTo>
                        <a:pt x="3616" y="8"/>
                      </a:lnTo>
                      <a:lnTo>
                        <a:pt x="3606" y="10"/>
                      </a:lnTo>
                      <a:lnTo>
                        <a:pt x="3597" y="12"/>
                      </a:lnTo>
                      <a:lnTo>
                        <a:pt x="3587" y="14"/>
                      </a:lnTo>
                      <a:lnTo>
                        <a:pt x="3576" y="16"/>
                      </a:lnTo>
                      <a:lnTo>
                        <a:pt x="3566" y="18"/>
                      </a:lnTo>
                      <a:lnTo>
                        <a:pt x="3555" y="19"/>
                      </a:lnTo>
                      <a:lnTo>
                        <a:pt x="3544" y="22"/>
                      </a:lnTo>
                      <a:lnTo>
                        <a:pt x="3533" y="24"/>
                      </a:lnTo>
                      <a:lnTo>
                        <a:pt x="3523" y="26"/>
                      </a:lnTo>
                      <a:lnTo>
                        <a:pt x="3512" y="28"/>
                      </a:lnTo>
                      <a:lnTo>
                        <a:pt x="3500" y="29"/>
                      </a:lnTo>
                      <a:lnTo>
                        <a:pt x="3489" y="31"/>
                      </a:lnTo>
                      <a:lnTo>
                        <a:pt x="3478" y="33"/>
                      </a:lnTo>
                      <a:lnTo>
                        <a:pt x="3467" y="36"/>
                      </a:lnTo>
                      <a:lnTo>
                        <a:pt x="3455" y="38"/>
                      </a:lnTo>
                      <a:lnTo>
                        <a:pt x="3444" y="39"/>
                      </a:lnTo>
                      <a:lnTo>
                        <a:pt x="3432" y="41"/>
                      </a:lnTo>
                      <a:lnTo>
                        <a:pt x="3421" y="43"/>
                      </a:lnTo>
                      <a:lnTo>
                        <a:pt x="3409" y="45"/>
                      </a:lnTo>
                      <a:lnTo>
                        <a:pt x="3397" y="48"/>
                      </a:lnTo>
                      <a:lnTo>
                        <a:pt x="3385" y="49"/>
                      </a:lnTo>
                      <a:lnTo>
                        <a:pt x="3373" y="51"/>
                      </a:lnTo>
                      <a:lnTo>
                        <a:pt x="3361" y="53"/>
                      </a:lnTo>
                      <a:lnTo>
                        <a:pt x="3348" y="55"/>
                      </a:lnTo>
                      <a:lnTo>
                        <a:pt x="3335" y="57"/>
                      </a:lnTo>
                      <a:lnTo>
                        <a:pt x="3323" y="58"/>
                      </a:lnTo>
                      <a:lnTo>
                        <a:pt x="3311" y="60"/>
                      </a:lnTo>
                      <a:lnTo>
                        <a:pt x="3298" y="63"/>
                      </a:lnTo>
                      <a:lnTo>
                        <a:pt x="3286" y="65"/>
                      </a:lnTo>
                      <a:lnTo>
                        <a:pt x="3273" y="66"/>
                      </a:lnTo>
                      <a:lnTo>
                        <a:pt x="3260" y="68"/>
                      </a:lnTo>
                      <a:lnTo>
                        <a:pt x="3246" y="70"/>
                      </a:lnTo>
                      <a:lnTo>
                        <a:pt x="3233" y="72"/>
                      </a:lnTo>
                      <a:lnTo>
                        <a:pt x="3220" y="73"/>
                      </a:lnTo>
                      <a:lnTo>
                        <a:pt x="3207" y="76"/>
                      </a:lnTo>
                      <a:lnTo>
                        <a:pt x="3194" y="78"/>
                      </a:lnTo>
                      <a:lnTo>
                        <a:pt x="3181" y="80"/>
                      </a:lnTo>
                      <a:lnTo>
                        <a:pt x="3166" y="81"/>
                      </a:lnTo>
                      <a:lnTo>
                        <a:pt x="3153" y="83"/>
                      </a:lnTo>
                      <a:lnTo>
                        <a:pt x="3139" y="85"/>
                      </a:lnTo>
                      <a:lnTo>
                        <a:pt x="3126" y="88"/>
                      </a:lnTo>
                      <a:lnTo>
                        <a:pt x="3111" y="89"/>
                      </a:lnTo>
                      <a:lnTo>
                        <a:pt x="3097" y="91"/>
                      </a:lnTo>
                      <a:lnTo>
                        <a:pt x="3083" y="93"/>
                      </a:lnTo>
                      <a:lnTo>
                        <a:pt x="3069" y="95"/>
                      </a:lnTo>
                      <a:lnTo>
                        <a:pt x="3054" y="96"/>
                      </a:lnTo>
                      <a:lnTo>
                        <a:pt x="3040" y="98"/>
                      </a:lnTo>
                      <a:lnTo>
                        <a:pt x="3026" y="100"/>
                      </a:lnTo>
                      <a:lnTo>
                        <a:pt x="3010" y="103"/>
                      </a:lnTo>
                      <a:lnTo>
                        <a:pt x="2996" y="104"/>
                      </a:lnTo>
                      <a:lnTo>
                        <a:pt x="2982" y="106"/>
                      </a:lnTo>
                      <a:lnTo>
                        <a:pt x="2967" y="108"/>
                      </a:lnTo>
                      <a:lnTo>
                        <a:pt x="2951" y="109"/>
                      </a:lnTo>
                      <a:lnTo>
                        <a:pt x="2937" y="111"/>
                      </a:lnTo>
                      <a:lnTo>
                        <a:pt x="2922" y="113"/>
                      </a:lnTo>
                      <a:lnTo>
                        <a:pt x="2906" y="115"/>
                      </a:lnTo>
                      <a:lnTo>
                        <a:pt x="2891" y="117"/>
                      </a:lnTo>
                      <a:lnTo>
                        <a:pt x="2875" y="119"/>
                      </a:lnTo>
                      <a:lnTo>
                        <a:pt x="2860" y="121"/>
                      </a:lnTo>
                      <a:lnTo>
                        <a:pt x="2845" y="122"/>
                      </a:lnTo>
                      <a:lnTo>
                        <a:pt x="2829" y="124"/>
                      </a:lnTo>
                      <a:lnTo>
                        <a:pt x="2813" y="126"/>
                      </a:lnTo>
                      <a:lnTo>
                        <a:pt x="2798" y="127"/>
                      </a:lnTo>
                      <a:lnTo>
                        <a:pt x="2781" y="130"/>
                      </a:lnTo>
                      <a:lnTo>
                        <a:pt x="2766" y="132"/>
                      </a:lnTo>
                      <a:lnTo>
                        <a:pt x="2749" y="133"/>
                      </a:lnTo>
                      <a:lnTo>
                        <a:pt x="2733" y="135"/>
                      </a:lnTo>
                      <a:lnTo>
                        <a:pt x="2716" y="137"/>
                      </a:lnTo>
                      <a:lnTo>
                        <a:pt x="2700" y="138"/>
                      </a:lnTo>
                      <a:lnTo>
                        <a:pt x="2683" y="140"/>
                      </a:lnTo>
                      <a:lnTo>
                        <a:pt x="2667" y="143"/>
                      </a:lnTo>
                      <a:lnTo>
                        <a:pt x="2650" y="144"/>
                      </a:lnTo>
                      <a:lnTo>
                        <a:pt x="2634" y="146"/>
                      </a:lnTo>
                      <a:lnTo>
                        <a:pt x="2618" y="148"/>
                      </a:lnTo>
                      <a:lnTo>
                        <a:pt x="2600" y="149"/>
                      </a:lnTo>
                      <a:lnTo>
                        <a:pt x="2584" y="151"/>
                      </a:lnTo>
                      <a:lnTo>
                        <a:pt x="2566" y="152"/>
                      </a:lnTo>
                      <a:lnTo>
                        <a:pt x="2549" y="154"/>
                      </a:lnTo>
                      <a:lnTo>
                        <a:pt x="2532" y="157"/>
                      </a:lnTo>
                      <a:lnTo>
                        <a:pt x="2514" y="158"/>
                      </a:lnTo>
                      <a:lnTo>
                        <a:pt x="2497" y="160"/>
                      </a:lnTo>
                      <a:lnTo>
                        <a:pt x="2479" y="162"/>
                      </a:lnTo>
                      <a:lnTo>
                        <a:pt x="2462" y="163"/>
                      </a:lnTo>
                      <a:lnTo>
                        <a:pt x="2444" y="165"/>
                      </a:lnTo>
                      <a:lnTo>
                        <a:pt x="2427" y="166"/>
                      </a:lnTo>
                      <a:lnTo>
                        <a:pt x="2409" y="169"/>
                      </a:lnTo>
                      <a:lnTo>
                        <a:pt x="2390" y="171"/>
                      </a:lnTo>
                      <a:lnTo>
                        <a:pt x="2373" y="172"/>
                      </a:lnTo>
                      <a:lnTo>
                        <a:pt x="2355" y="174"/>
                      </a:lnTo>
                      <a:lnTo>
                        <a:pt x="2337" y="175"/>
                      </a:lnTo>
                      <a:lnTo>
                        <a:pt x="2318" y="177"/>
                      </a:lnTo>
                      <a:lnTo>
                        <a:pt x="2300" y="179"/>
                      </a:lnTo>
                      <a:lnTo>
                        <a:pt x="2282" y="180"/>
                      </a:lnTo>
                      <a:lnTo>
                        <a:pt x="2263" y="183"/>
                      </a:lnTo>
                      <a:lnTo>
                        <a:pt x="2244" y="184"/>
                      </a:lnTo>
                      <a:lnTo>
                        <a:pt x="2226" y="186"/>
                      </a:lnTo>
                      <a:lnTo>
                        <a:pt x="2207" y="187"/>
                      </a:lnTo>
                      <a:lnTo>
                        <a:pt x="2188" y="189"/>
                      </a:lnTo>
                      <a:lnTo>
                        <a:pt x="2170" y="191"/>
                      </a:lnTo>
                      <a:lnTo>
                        <a:pt x="2150" y="192"/>
                      </a:lnTo>
                      <a:lnTo>
                        <a:pt x="2131" y="194"/>
                      </a:lnTo>
                      <a:lnTo>
                        <a:pt x="2112" y="196"/>
                      </a:lnTo>
                      <a:lnTo>
                        <a:pt x="2093" y="198"/>
                      </a:lnTo>
                      <a:lnTo>
                        <a:pt x="2073" y="199"/>
                      </a:lnTo>
                      <a:lnTo>
                        <a:pt x="2055" y="201"/>
                      </a:lnTo>
                      <a:lnTo>
                        <a:pt x="2035" y="202"/>
                      </a:lnTo>
                      <a:lnTo>
                        <a:pt x="2015" y="204"/>
                      </a:lnTo>
                      <a:lnTo>
                        <a:pt x="1995" y="205"/>
                      </a:lnTo>
                      <a:lnTo>
                        <a:pt x="1975" y="207"/>
                      </a:lnTo>
                      <a:lnTo>
                        <a:pt x="1956" y="210"/>
                      </a:lnTo>
                      <a:lnTo>
                        <a:pt x="1936" y="211"/>
                      </a:lnTo>
                      <a:lnTo>
                        <a:pt x="1916" y="213"/>
                      </a:lnTo>
                      <a:lnTo>
                        <a:pt x="1895" y="214"/>
                      </a:lnTo>
                      <a:lnTo>
                        <a:pt x="1876" y="216"/>
                      </a:lnTo>
                      <a:lnTo>
                        <a:pt x="1856" y="217"/>
                      </a:lnTo>
                      <a:lnTo>
                        <a:pt x="1835" y="219"/>
                      </a:lnTo>
                      <a:lnTo>
                        <a:pt x="1815" y="220"/>
                      </a:lnTo>
                      <a:lnTo>
                        <a:pt x="1794" y="223"/>
                      </a:lnTo>
                      <a:lnTo>
                        <a:pt x="1774" y="224"/>
                      </a:lnTo>
                      <a:lnTo>
                        <a:pt x="1753" y="226"/>
                      </a:lnTo>
                      <a:lnTo>
                        <a:pt x="1733" y="227"/>
                      </a:lnTo>
                      <a:lnTo>
                        <a:pt x="1712" y="228"/>
                      </a:lnTo>
                      <a:lnTo>
                        <a:pt x="1691" y="230"/>
                      </a:lnTo>
                      <a:lnTo>
                        <a:pt x="1670" y="231"/>
                      </a:lnTo>
                      <a:lnTo>
                        <a:pt x="1650" y="233"/>
                      </a:lnTo>
                      <a:lnTo>
                        <a:pt x="1628" y="234"/>
                      </a:lnTo>
                      <a:lnTo>
                        <a:pt x="1607" y="237"/>
                      </a:lnTo>
                      <a:lnTo>
                        <a:pt x="1586" y="238"/>
                      </a:lnTo>
                      <a:lnTo>
                        <a:pt x="1564" y="240"/>
                      </a:lnTo>
                      <a:lnTo>
                        <a:pt x="1543" y="241"/>
                      </a:lnTo>
                      <a:lnTo>
                        <a:pt x="1521" y="243"/>
                      </a:lnTo>
                      <a:lnTo>
                        <a:pt x="1500" y="244"/>
                      </a:lnTo>
                      <a:lnTo>
                        <a:pt x="1478" y="245"/>
                      </a:lnTo>
                      <a:lnTo>
                        <a:pt x="1456" y="247"/>
                      </a:lnTo>
                      <a:lnTo>
                        <a:pt x="1434" y="248"/>
                      </a:lnTo>
                      <a:lnTo>
                        <a:pt x="1412" y="251"/>
                      </a:lnTo>
                      <a:lnTo>
                        <a:pt x="1392" y="252"/>
                      </a:lnTo>
                      <a:lnTo>
                        <a:pt x="1369" y="254"/>
                      </a:lnTo>
                      <a:lnTo>
                        <a:pt x="1347" y="255"/>
                      </a:lnTo>
                      <a:lnTo>
                        <a:pt x="1325" y="256"/>
                      </a:lnTo>
                      <a:lnTo>
                        <a:pt x="1303" y="258"/>
                      </a:lnTo>
                      <a:lnTo>
                        <a:pt x="1281" y="259"/>
                      </a:lnTo>
                      <a:lnTo>
                        <a:pt x="1258" y="261"/>
                      </a:lnTo>
                      <a:lnTo>
                        <a:pt x="1236" y="263"/>
                      </a:lnTo>
                      <a:lnTo>
                        <a:pt x="1213" y="264"/>
                      </a:lnTo>
                      <a:lnTo>
                        <a:pt x="1191" y="266"/>
                      </a:lnTo>
                      <a:lnTo>
                        <a:pt x="1168" y="267"/>
                      </a:lnTo>
                      <a:lnTo>
                        <a:pt x="1145" y="268"/>
                      </a:lnTo>
                      <a:lnTo>
                        <a:pt x="1123" y="270"/>
                      </a:lnTo>
                      <a:lnTo>
                        <a:pt x="1100" y="271"/>
                      </a:lnTo>
                      <a:lnTo>
                        <a:pt x="1077" y="272"/>
                      </a:lnTo>
                      <a:lnTo>
                        <a:pt x="1054" y="274"/>
                      </a:lnTo>
                      <a:lnTo>
                        <a:pt x="1031" y="276"/>
                      </a:lnTo>
                      <a:lnTo>
                        <a:pt x="1008" y="278"/>
                      </a:lnTo>
                      <a:lnTo>
                        <a:pt x="984" y="279"/>
                      </a:lnTo>
                      <a:lnTo>
                        <a:pt x="961" y="280"/>
                      </a:lnTo>
                      <a:lnTo>
                        <a:pt x="937" y="282"/>
                      </a:lnTo>
                      <a:lnTo>
                        <a:pt x="914" y="283"/>
                      </a:lnTo>
                      <a:lnTo>
                        <a:pt x="891" y="284"/>
                      </a:lnTo>
                      <a:lnTo>
                        <a:pt x="867" y="286"/>
                      </a:lnTo>
                      <a:lnTo>
                        <a:pt x="843" y="287"/>
                      </a:lnTo>
                      <a:lnTo>
                        <a:pt x="820" y="288"/>
                      </a:lnTo>
                      <a:lnTo>
                        <a:pt x="796" y="290"/>
                      </a:lnTo>
                      <a:lnTo>
                        <a:pt x="773" y="292"/>
                      </a:lnTo>
                      <a:lnTo>
                        <a:pt x="748" y="293"/>
                      </a:lnTo>
                      <a:lnTo>
                        <a:pt x="724" y="294"/>
                      </a:lnTo>
                      <a:lnTo>
                        <a:pt x="700" y="296"/>
                      </a:lnTo>
                      <a:lnTo>
                        <a:pt x="676" y="297"/>
                      </a:lnTo>
                      <a:lnTo>
                        <a:pt x="652" y="298"/>
                      </a:lnTo>
                      <a:lnTo>
                        <a:pt x="628" y="299"/>
                      </a:lnTo>
                      <a:lnTo>
                        <a:pt x="604" y="301"/>
                      </a:lnTo>
                      <a:lnTo>
                        <a:pt x="578" y="303"/>
                      </a:lnTo>
                      <a:lnTo>
                        <a:pt x="554" y="304"/>
                      </a:lnTo>
                      <a:lnTo>
                        <a:pt x="530" y="305"/>
                      </a:lnTo>
                      <a:lnTo>
                        <a:pt x="505" y="307"/>
                      </a:lnTo>
                      <a:lnTo>
                        <a:pt x="481" y="308"/>
                      </a:lnTo>
                      <a:lnTo>
                        <a:pt x="455" y="309"/>
                      </a:lnTo>
                      <a:lnTo>
                        <a:pt x="431" y="310"/>
                      </a:lnTo>
                      <a:lnTo>
                        <a:pt x="406" y="312"/>
                      </a:lnTo>
                      <a:lnTo>
                        <a:pt x="382" y="313"/>
                      </a:lnTo>
                      <a:lnTo>
                        <a:pt x="357" y="314"/>
                      </a:lnTo>
                      <a:lnTo>
                        <a:pt x="331" y="315"/>
                      </a:lnTo>
                      <a:lnTo>
                        <a:pt x="306" y="318"/>
                      </a:lnTo>
                      <a:lnTo>
                        <a:pt x="281" y="319"/>
                      </a:lnTo>
                      <a:lnTo>
                        <a:pt x="256" y="320"/>
                      </a:lnTo>
                      <a:lnTo>
                        <a:pt x="230" y="321"/>
                      </a:lnTo>
                      <a:lnTo>
                        <a:pt x="205" y="322"/>
                      </a:lnTo>
                      <a:lnTo>
                        <a:pt x="180" y="324"/>
                      </a:lnTo>
                      <a:lnTo>
                        <a:pt x="155" y="325"/>
                      </a:lnTo>
                      <a:lnTo>
                        <a:pt x="128" y="326"/>
                      </a:lnTo>
                      <a:lnTo>
                        <a:pt x="103" y="327"/>
                      </a:lnTo>
                      <a:lnTo>
                        <a:pt x="78" y="328"/>
                      </a:lnTo>
                      <a:lnTo>
                        <a:pt x="52" y="330"/>
                      </a:lnTo>
                      <a:lnTo>
                        <a:pt x="26" y="332"/>
                      </a:lnTo>
                      <a:lnTo>
                        <a:pt x="0" y="333"/>
                      </a:lnTo>
                    </a:path>
                  </a:pathLst>
                </a:custGeom>
                <a:noFill/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8527" name="Freeform 66"/>
                <p:cNvSpPr>
                  <a:spLocks/>
                </p:cNvSpPr>
                <p:nvPr/>
              </p:nvSpPr>
              <p:spPr bwMode="auto">
                <a:xfrm>
                  <a:off x="2199" y="1918"/>
                  <a:ext cx="599" cy="12"/>
                </a:xfrm>
                <a:custGeom>
                  <a:avLst/>
                  <a:gdLst>
                    <a:gd name="T0" fmla="*/ 591 w 5986"/>
                    <a:gd name="T1" fmla="*/ 0 h 131"/>
                    <a:gd name="T2" fmla="*/ 581 w 5986"/>
                    <a:gd name="T3" fmla="*/ 1 h 131"/>
                    <a:gd name="T4" fmla="*/ 570 w 5986"/>
                    <a:gd name="T5" fmla="*/ 1 h 131"/>
                    <a:gd name="T6" fmla="*/ 559 w 5986"/>
                    <a:gd name="T7" fmla="*/ 2 h 131"/>
                    <a:gd name="T8" fmla="*/ 549 w 5986"/>
                    <a:gd name="T9" fmla="*/ 2 h 131"/>
                    <a:gd name="T10" fmla="*/ 538 w 5986"/>
                    <a:gd name="T11" fmla="*/ 2 h 131"/>
                    <a:gd name="T12" fmla="*/ 527 w 5986"/>
                    <a:gd name="T13" fmla="*/ 3 h 131"/>
                    <a:gd name="T14" fmla="*/ 516 w 5986"/>
                    <a:gd name="T15" fmla="*/ 3 h 131"/>
                    <a:gd name="T16" fmla="*/ 505 w 5986"/>
                    <a:gd name="T17" fmla="*/ 4 h 131"/>
                    <a:gd name="T18" fmla="*/ 494 w 5986"/>
                    <a:gd name="T19" fmla="*/ 4 h 131"/>
                    <a:gd name="T20" fmla="*/ 482 w 5986"/>
                    <a:gd name="T21" fmla="*/ 4 h 131"/>
                    <a:gd name="T22" fmla="*/ 471 w 5986"/>
                    <a:gd name="T23" fmla="*/ 5 h 131"/>
                    <a:gd name="T24" fmla="*/ 460 w 5986"/>
                    <a:gd name="T25" fmla="*/ 5 h 131"/>
                    <a:gd name="T26" fmla="*/ 448 w 5986"/>
                    <a:gd name="T27" fmla="*/ 5 h 131"/>
                    <a:gd name="T28" fmla="*/ 437 w 5986"/>
                    <a:gd name="T29" fmla="*/ 6 h 131"/>
                    <a:gd name="T30" fmla="*/ 425 w 5986"/>
                    <a:gd name="T31" fmla="*/ 6 h 131"/>
                    <a:gd name="T32" fmla="*/ 413 w 5986"/>
                    <a:gd name="T33" fmla="*/ 7 h 131"/>
                    <a:gd name="T34" fmla="*/ 401 w 5986"/>
                    <a:gd name="T35" fmla="*/ 7 h 131"/>
                    <a:gd name="T36" fmla="*/ 390 w 5986"/>
                    <a:gd name="T37" fmla="*/ 7 h 131"/>
                    <a:gd name="T38" fmla="*/ 378 w 5986"/>
                    <a:gd name="T39" fmla="*/ 7 h 131"/>
                    <a:gd name="T40" fmla="*/ 366 w 5986"/>
                    <a:gd name="T41" fmla="*/ 8 h 131"/>
                    <a:gd name="T42" fmla="*/ 354 w 5986"/>
                    <a:gd name="T43" fmla="*/ 8 h 131"/>
                    <a:gd name="T44" fmla="*/ 342 w 5986"/>
                    <a:gd name="T45" fmla="*/ 8 h 131"/>
                    <a:gd name="T46" fmla="*/ 329 w 5986"/>
                    <a:gd name="T47" fmla="*/ 9 h 131"/>
                    <a:gd name="T48" fmla="*/ 317 w 5986"/>
                    <a:gd name="T49" fmla="*/ 9 h 131"/>
                    <a:gd name="T50" fmla="*/ 305 w 5986"/>
                    <a:gd name="T51" fmla="*/ 9 h 131"/>
                    <a:gd name="T52" fmla="*/ 293 w 5986"/>
                    <a:gd name="T53" fmla="*/ 9 h 131"/>
                    <a:gd name="T54" fmla="*/ 280 w 5986"/>
                    <a:gd name="T55" fmla="*/ 9 h 131"/>
                    <a:gd name="T56" fmla="*/ 268 w 5986"/>
                    <a:gd name="T57" fmla="*/ 10 h 131"/>
                    <a:gd name="T58" fmla="*/ 255 w 5986"/>
                    <a:gd name="T59" fmla="*/ 10 h 131"/>
                    <a:gd name="T60" fmla="*/ 243 w 5986"/>
                    <a:gd name="T61" fmla="*/ 10 h 131"/>
                    <a:gd name="T62" fmla="*/ 230 w 5986"/>
                    <a:gd name="T63" fmla="*/ 10 h 131"/>
                    <a:gd name="T64" fmla="*/ 218 w 5986"/>
                    <a:gd name="T65" fmla="*/ 10 h 131"/>
                    <a:gd name="T66" fmla="*/ 205 w 5986"/>
                    <a:gd name="T67" fmla="*/ 11 h 131"/>
                    <a:gd name="T68" fmla="*/ 193 w 5986"/>
                    <a:gd name="T69" fmla="*/ 11 h 131"/>
                    <a:gd name="T70" fmla="*/ 180 w 5986"/>
                    <a:gd name="T71" fmla="*/ 11 h 131"/>
                    <a:gd name="T72" fmla="*/ 167 w 5986"/>
                    <a:gd name="T73" fmla="*/ 11 h 131"/>
                    <a:gd name="T74" fmla="*/ 154 w 5986"/>
                    <a:gd name="T75" fmla="*/ 11 h 131"/>
                    <a:gd name="T76" fmla="*/ 142 w 5986"/>
                    <a:gd name="T77" fmla="*/ 11 h 131"/>
                    <a:gd name="T78" fmla="*/ 129 w 5986"/>
                    <a:gd name="T79" fmla="*/ 11 h 131"/>
                    <a:gd name="T80" fmla="*/ 116 w 5986"/>
                    <a:gd name="T81" fmla="*/ 11 h 131"/>
                    <a:gd name="T82" fmla="*/ 103 w 5986"/>
                    <a:gd name="T83" fmla="*/ 12 h 131"/>
                    <a:gd name="T84" fmla="*/ 90 w 5986"/>
                    <a:gd name="T85" fmla="*/ 12 h 131"/>
                    <a:gd name="T86" fmla="*/ 77 w 5986"/>
                    <a:gd name="T87" fmla="*/ 12 h 131"/>
                    <a:gd name="T88" fmla="*/ 65 w 5986"/>
                    <a:gd name="T89" fmla="*/ 12 h 131"/>
                    <a:gd name="T90" fmla="*/ 52 w 5986"/>
                    <a:gd name="T91" fmla="*/ 12 h 131"/>
                    <a:gd name="T92" fmla="*/ 39 w 5986"/>
                    <a:gd name="T93" fmla="*/ 12 h 131"/>
                    <a:gd name="T94" fmla="*/ 26 w 5986"/>
                    <a:gd name="T95" fmla="*/ 12 h 131"/>
                    <a:gd name="T96" fmla="*/ 13 w 5986"/>
                    <a:gd name="T97" fmla="*/ 12 h 131"/>
                    <a:gd name="T98" fmla="*/ 0 w 5986"/>
                    <a:gd name="T99" fmla="*/ 12 h 13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5986" h="131">
                      <a:moveTo>
                        <a:pt x="5986" y="0"/>
                      </a:moveTo>
                      <a:lnTo>
                        <a:pt x="5961" y="1"/>
                      </a:lnTo>
                      <a:lnTo>
                        <a:pt x="5934" y="2"/>
                      </a:lnTo>
                      <a:lnTo>
                        <a:pt x="5908" y="3"/>
                      </a:lnTo>
                      <a:lnTo>
                        <a:pt x="5882" y="4"/>
                      </a:lnTo>
                      <a:lnTo>
                        <a:pt x="5856" y="5"/>
                      </a:lnTo>
                      <a:lnTo>
                        <a:pt x="5830" y="7"/>
                      </a:lnTo>
                      <a:lnTo>
                        <a:pt x="5804" y="8"/>
                      </a:lnTo>
                      <a:lnTo>
                        <a:pt x="5777" y="9"/>
                      </a:lnTo>
                      <a:lnTo>
                        <a:pt x="5751" y="11"/>
                      </a:lnTo>
                      <a:lnTo>
                        <a:pt x="5725" y="12"/>
                      </a:lnTo>
                      <a:lnTo>
                        <a:pt x="5697" y="13"/>
                      </a:lnTo>
                      <a:lnTo>
                        <a:pt x="5671" y="14"/>
                      </a:lnTo>
                      <a:lnTo>
                        <a:pt x="5645" y="15"/>
                      </a:lnTo>
                      <a:lnTo>
                        <a:pt x="5618" y="16"/>
                      </a:lnTo>
                      <a:lnTo>
                        <a:pt x="5591" y="17"/>
                      </a:lnTo>
                      <a:lnTo>
                        <a:pt x="5565" y="19"/>
                      </a:lnTo>
                      <a:lnTo>
                        <a:pt x="5537" y="20"/>
                      </a:lnTo>
                      <a:lnTo>
                        <a:pt x="5511" y="21"/>
                      </a:lnTo>
                      <a:lnTo>
                        <a:pt x="5483" y="22"/>
                      </a:lnTo>
                      <a:lnTo>
                        <a:pt x="5457" y="24"/>
                      </a:lnTo>
                      <a:lnTo>
                        <a:pt x="5430" y="25"/>
                      </a:lnTo>
                      <a:lnTo>
                        <a:pt x="5402" y="26"/>
                      </a:lnTo>
                      <a:lnTo>
                        <a:pt x="5376" y="27"/>
                      </a:lnTo>
                      <a:lnTo>
                        <a:pt x="5348" y="28"/>
                      </a:lnTo>
                      <a:lnTo>
                        <a:pt x="5321" y="29"/>
                      </a:lnTo>
                      <a:lnTo>
                        <a:pt x="5293" y="30"/>
                      </a:lnTo>
                      <a:lnTo>
                        <a:pt x="5266" y="31"/>
                      </a:lnTo>
                      <a:lnTo>
                        <a:pt x="5239" y="32"/>
                      </a:lnTo>
                      <a:lnTo>
                        <a:pt x="5211" y="33"/>
                      </a:lnTo>
                      <a:lnTo>
                        <a:pt x="5184" y="34"/>
                      </a:lnTo>
                      <a:lnTo>
                        <a:pt x="5156" y="35"/>
                      </a:lnTo>
                      <a:lnTo>
                        <a:pt x="5128" y="37"/>
                      </a:lnTo>
                      <a:lnTo>
                        <a:pt x="5100" y="38"/>
                      </a:lnTo>
                      <a:lnTo>
                        <a:pt x="5073" y="39"/>
                      </a:lnTo>
                      <a:lnTo>
                        <a:pt x="5045" y="40"/>
                      </a:lnTo>
                      <a:lnTo>
                        <a:pt x="5017" y="41"/>
                      </a:lnTo>
                      <a:lnTo>
                        <a:pt x="4989" y="42"/>
                      </a:lnTo>
                      <a:lnTo>
                        <a:pt x="4961" y="43"/>
                      </a:lnTo>
                      <a:lnTo>
                        <a:pt x="4933" y="44"/>
                      </a:lnTo>
                      <a:lnTo>
                        <a:pt x="4905" y="45"/>
                      </a:lnTo>
                      <a:lnTo>
                        <a:pt x="4876" y="46"/>
                      </a:lnTo>
                      <a:lnTo>
                        <a:pt x="4849" y="47"/>
                      </a:lnTo>
                      <a:lnTo>
                        <a:pt x="4820" y="48"/>
                      </a:lnTo>
                      <a:lnTo>
                        <a:pt x="4792" y="49"/>
                      </a:lnTo>
                      <a:lnTo>
                        <a:pt x="4764" y="51"/>
                      </a:lnTo>
                      <a:lnTo>
                        <a:pt x="4736" y="51"/>
                      </a:lnTo>
                      <a:lnTo>
                        <a:pt x="4707" y="52"/>
                      </a:lnTo>
                      <a:lnTo>
                        <a:pt x="4679" y="53"/>
                      </a:lnTo>
                      <a:lnTo>
                        <a:pt x="4650" y="54"/>
                      </a:lnTo>
                      <a:lnTo>
                        <a:pt x="4622" y="55"/>
                      </a:lnTo>
                      <a:lnTo>
                        <a:pt x="4593" y="56"/>
                      </a:lnTo>
                      <a:lnTo>
                        <a:pt x="4565" y="57"/>
                      </a:lnTo>
                      <a:lnTo>
                        <a:pt x="4535" y="58"/>
                      </a:lnTo>
                      <a:lnTo>
                        <a:pt x="4507" y="59"/>
                      </a:lnTo>
                      <a:lnTo>
                        <a:pt x="4478" y="59"/>
                      </a:lnTo>
                      <a:lnTo>
                        <a:pt x="4449" y="60"/>
                      </a:lnTo>
                      <a:lnTo>
                        <a:pt x="4420" y="61"/>
                      </a:lnTo>
                      <a:lnTo>
                        <a:pt x="4391" y="62"/>
                      </a:lnTo>
                      <a:lnTo>
                        <a:pt x="4363" y="64"/>
                      </a:lnTo>
                      <a:lnTo>
                        <a:pt x="4333" y="65"/>
                      </a:lnTo>
                      <a:lnTo>
                        <a:pt x="4305" y="66"/>
                      </a:lnTo>
                      <a:lnTo>
                        <a:pt x="4275" y="66"/>
                      </a:lnTo>
                      <a:lnTo>
                        <a:pt x="4246" y="67"/>
                      </a:lnTo>
                      <a:lnTo>
                        <a:pt x="4217" y="68"/>
                      </a:lnTo>
                      <a:lnTo>
                        <a:pt x="4187" y="69"/>
                      </a:lnTo>
                      <a:lnTo>
                        <a:pt x="4159" y="70"/>
                      </a:lnTo>
                      <a:lnTo>
                        <a:pt x="4129" y="71"/>
                      </a:lnTo>
                      <a:lnTo>
                        <a:pt x="4099" y="71"/>
                      </a:lnTo>
                      <a:lnTo>
                        <a:pt x="4070" y="72"/>
                      </a:lnTo>
                      <a:lnTo>
                        <a:pt x="4041" y="73"/>
                      </a:lnTo>
                      <a:lnTo>
                        <a:pt x="4012" y="74"/>
                      </a:lnTo>
                      <a:lnTo>
                        <a:pt x="3982" y="74"/>
                      </a:lnTo>
                      <a:lnTo>
                        <a:pt x="3952" y="75"/>
                      </a:lnTo>
                      <a:lnTo>
                        <a:pt x="3923" y="76"/>
                      </a:lnTo>
                      <a:lnTo>
                        <a:pt x="3893" y="78"/>
                      </a:lnTo>
                      <a:lnTo>
                        <a:pt x="3863" y="79"/>
                      </a:lnTo>
                      <a:lnTo>
                        <a:pt x="3834" y="79"/>
                      </a:lnTo>
                      <a:lnTo>
                        <a:pt x="3803" y="80"/>
                      </a:lnTo>
                      <a:lnTo>
                        <a:pt x="3773" y="81"/>
                      </a:lnTo>
                      <a:lnTo>
                        <a:pt x="3744" y="81"/>
                      </a:lnTo>
                      <a:lnTo>
                        <a:pt x="3714" y="82"/>
                      </a:lnTo>
                      <a:lnTo>
                        <a:pt x="3685" y="83"/>
                      </a:lnTo>
                      <a:lnTo>
                        <a:pt x="3654" y="84"/>
                      </a:lnTo>
                      <a:lnTo>
                        <a:pt x="3624" y="84"/>
                      </a:lnTo>
                      <a:lnTo>
                        <a:pt x="3595" y="85"/>
                      </a:lnTo>
                      <a:lnTo>
                        <a:pt x="3564" y="86"/>
                      </a:lnTo>
                      <a:lnTo>
                        <a:pt x="3534" y="86"/>
                      </a:lnTo>
                      <a:lnTo>
                        <a:pt x="3503" y="87"/>
                      </a:lnTo>
                      <a:lnTo>
                        <a:pt x="3474" y="88"/>
                      </a:lnTo>
                      <a:lnTo>
                        <a:pt x="3443" y="89"/>
                      </a:lnTo>
                      <a:lnTo>
                        <a:pt x="3413" y="89"/>
                      </a:lnTo>
                      <a:lnTo>
                        <a:pt x="3383" y="91"/>
                      </a:lnTo>
                      <a:lnTo>
                        <a:pt x="3352" y="92"/>
                      </a:lnTo>
                      <a:lnTo>
                        <a:pt x="3322" y="92"/>
                      </a:lnTo>
                      <a:lnTo>
                        <a:pt x="3292" y="93"/>
                      </a:lnTo>
                      <a:lnTo>
                        <a:pt x="3261" y="93"/>
                      </a:lnTo>
                      <a:lnTo>
                        <a:pt x="3230" y="94"/>
                      </a:lnTo>
                      <a:lnTo>
                        <a:pt x="3201" y="95"/>
                      </a:lnTo>
                      <a:lnTo>
                        <a:pt x="3170" y="95"/>
                      </a:lnTo>
                      <a:lnTo>
                        <a:pt x="3139" y="96"/>
                      </a:lnTo>
                      <a:lnTo>
                        <a:pt x="3108" y="97"/>
                      </a:lnTo>
                      <a:lnTo>
                        <a:pt x="3078" y="97"/>
                      </a:lnTo>
                      <a:lnTo>
                        <a:pt x="3047" y="98"/>
                      </a:lnTo>
                      <a:lnTo>
                        <a:pt x="3016" y="98"/>
                      </a:lnTo>
                      <a:lnTo>
                        <a:pt x="2985" y="99"/>
                      </a:lnTo>
                      <a:lnTo>
                        <a:pt x="2955" y="100"/>
                      </a:lnTo>
                      <a:lnTo>
                        <a:pt x="2924" y="100"/>
                      </a:lnTo>
                      <a:lnTo>
                        <a:pt x="2893" y="101"/>
                      </a:lnTo>
                      <a:lnTo>
                        <a:pt x="2863" y="101"/>
                      </a:lnTo>
                      <a:lnTo>
                        <a:pt x="2832" y="102"/>
                      </a:lnTo>
                      <a:lnTo>
                        <a:pt x="2801" y="102"/>
                      </a:lnTo>
                      <a:lnTo>
                        <a:pt x="2769" y="103"/>
                      </a:lnTo>
                      <a:lnTo>
                        <a:pt x="2738" y="105"/>
                      </a:lnTo>
                      <a:lnTo>
                        <a:pt x="2708" y="105"/>
                      </a:lnTo>
                      <a:lnTo>
                        <a:pt x="2677" y="106"/>
                      </a:lnTo>
                      <a:lnTo>
                        <a:pt x="2645" y="106"/>
                      </a:lnTo>
                      <a:lnTo>
                        <a:pt x="2614" y="107"/>
                      </a:lnTo>
                      <a:lnTo>
                        <a:pt x="2584" y="107"/>
                      </a:lnTo>
                      <a:lnTo>
                        <a:pt x="2552" y="108"/>
                      </a:lnTo>
                      <a:lnTo>
                        <a:pt x="2521" y="108"/>
                      </a:lnTo>
                      <a:lnTo>
                        <a:pt x="2489" y="109"/>
                      </a:lnTo>
                      <a:lnTo>
                        <a:pt x="2459" y="109"/>
                      </a:lnTo>
                      <a:lnTo>
                        <a:pt x="2428" y="110"/>
                      </a:lnTo>
                      <a:lnTo>
                        <a:pt x="2396" y="110"/>
                      </a:lnTo>
                      <a:lnTo>
                        <a:pt x="2364" y="111"/>
                      </a:lnTo>
                      <a:lnTo>
                        <a:pt x="2334" y="111"/>
                      </a:lnTo>
                      <a:lnTo>
                        <a:pt x="2302" y="112"/>
                      </a:lnTo>
                      <a:lnTo>
                        <a:pt x="2271" y="112"/>
                      </a:lnTo>
                      <a:lnTo>
                        <a:pt x="2239" y="113"/>
                      </a:lnTo>
                      <a:lnTo>
                        <a:pt x="2208" y="113"/>
                      </a:lnTo>
                      <a:lnTo>
                        <a:pt x="2177" y="113"/>
                      </a:lnTo>
                      <a:lnTo>
                        <a:pt x="2145" y="114"/>
                      </a:lnTo>
                      <a:lnTo>
                        <a:pt x="2114" y="114"/>
                      </a:lnTo>
                      <a:lnTo>
                        <a:pt x="2082" y="115"/>
                      </a:lnTo>
                      <a:lnTo>
                        <a:pt x="2050" y="115"/>
                      </a:lnTo>
                      <a:lnTo>
                        <a:pt x="2019" y="116"/>
                      </a:lnTo>
                      <a:lnTo>
                        <a:pt x="1988" y="116"/>
                      </a:lnTo>
                      <a:lnTo>
                        <a:pt x="1956" y="116"/>
                      </a:lnTo>
                      <a:lnTo>
                        <a:pt x="1924" y="118"/>
                      </a:lnTo>
                      <a:lnTo>
                        <a:pt x="1892" y="118"/>
                      </a:lnTo>
                      <a:lnTo>
                        <a:pt x="1860" y="118"/>
                      </a:lnTo>
                      <a:lnTo>
                        <a:pt x="1829" y="119"/>
                      </a:lnTo>
                      <a:lnTo>
                        <a:pt x="1798" y="119"/>
                      </a:lnTo>
                      <a:lnTo>
                        <a:pt x="1766" y="120"/>
                      </a:lnTo>
                      <a:lnTo>
                        <a:pt x="1734" y="120"/>
                      </a:lnTo>
                      <a:lnTo>
                        <a:pt x="1702" y="120"/>
                      </a:lnTo>
                      <a:lnTo>
                        <a:pt x="1671" y="121"/>
                      </a:lnTo>
                      <a:lnTo>
                        <a:pt x="1639" y="121"/>
                      </a:lnTo>
                      <a:lnTo>
                        <a:pt x="1607" y="121"/>
                      </a:lnTo>
                      <a:lnTo>
                        <a:pt x="1575" y="122"/>
                      </a:lnTo>
                      <a:lnTo>
                        <a:pt x="1543" y="122"/>
                      </a:lnTo>
                      <a:lnTo>
                        <a:pt x="1511" y="122"/>
                      </a:lnTo>
                      <a:lnTo>
                        <a:pt x="1480" y="123"/>
                      </a:lnTo>
                      <a:lnTo>
                        <a:pt x="1448" y="123"/>
                      </a:lnTo>
                      <a:lnTo>
                        <a:pt x="1416" y="123"/>
                      </a:lnTo>
                      <a:lnTo>
                        <a:pt x="1384" y="123"/>
                      </a:lnTo>
                      <a:lnTo>
                        <a:pt x="1351" y="124"/>
                      </a:lnTo>
                      <a:lnTo>
                        <a:pt x="1319" y="124"/>
                      </a:lnTo>
                      <a:lnTo>
                        <a:pt x="1288" y="124"/>
                      </a:lnTo>
                      <a:lnTo>
                        <a:pt x="1256" y="125"/>
                      </a:lnTo>
                      <a:lnTo>
                        <a:pt x="1224" y="125"/>
                      </a:lnTo>
                      <a:lnTo>
                        <a:pt x="1192" y="125"/>
                      </a:lnTo>
                      <a:lnTo>
                        <a:pt x="1159" y="125"/>
                      </a:lnTo>
                      <a:lnTo>
                        <a:pt x="1127" y="126"/>
                      </a:lnTo>
                      <a:lnTo>
                        <a:pt x="1096" y="126"/>
                      </a:lnTo>
                      <a:lnTo>
                        <a:pt x="1064" y="126"/>
                      </a:lnTo>
                      <a:lnTo>
                        <a:pt x="1032" y="126"/>
                      </a:lnTo>
                      <a:lnTo>
                        <a:pt x="999" y="127"/>
                      </a:lnTo>
                      <a:lnTo>
                        <a:pt x="967" y="127"/>
                      </a:lnTo>
                      <a:lnTo>
                        <a:pt x="935" y="127"/>
                      </a:lnTo>
                      <a:lnTo>
                        <a:pt x="903" y="127"/>
                      </a:lnTo>
                      <a:lnTo>
                        <a:pt x="871" y="127"/>
                      </a:lnTo>
                      <a:lnTo>
                        <a:pt x="839" y="128"/>
                      </a:lnTo>
                      <a:lnTo>
                        <a:pt x="807" y="128"/>
                      </a:lnTo>
                      <a:lnTo>
                        <a:pt x="774" y="128"/>
                      </a:lnTo>
                      <a:lnTo>
                        <a:pt x="742" y="128"/>
                      </a:lnTo>
                      <a:lnTo>
                        <a:pt x="710" y="128"/>
                      </a:lnTo>
                      <a:lnTo>
                        <a:pt x="677" y="128"/>
                      </a:lnTo>
                      <a:lnTo>
                        <a:pt x="646" y="129"/>
                      </a:lnTo>
                      <a:lnTo>
                        <a:pt x="614" y="129"/>
                      </a:lnTo>
                      <a:lnTo>
                        <a:pt x="581" y="129"/>
                      </a:lnTo>
                      <a:lnTo>
                        <a:pt x="549" y="129"/>
                      </a:lnTo>
                      <a:lnTo>
                        <a:pt x="517" y="129"/>
                      </a:lnTo>
                      <a:lnTo>
                        <a:pt x="484" y="129"/>
                      </a:lnTo>
                      <a:lnTo>
                        <a:pt x="452" y="129"/>
                      </a:lnTo>
                      <a:lnTo>
                        <a:pt x="421" y="129"/>
                      </a:lnTo>
                      <a:lnTo>
                        <a:pt x="388" y="131"/>
                      </a:lnTo>
                      <a:lnTo>
                        <a:pt x="356" y="131"/>
                      </a:lnTo>
                      <a:lnTo>
                        <a:pt x="323" y="131"/>
                      </a:lnTo>
                      <a:lnTo>
                        <a:pt x="291" y="131"/>
                      </a:lnTo>
                      <a:lnTo>
                        <a:pt x="259" y="131"/>
                      </a:lnTo>
                      <a:lnTo>
                        <a:pt x="226" y="131"/>
                      </a:lnTo>
                      <a:lnTo>
                        <a:pt x="194" y="131"/>
                      </a:lnTo>
                      <a:lnTo>
                        <a:pt x="162" y="131"/>
                      </a:lnTo>
                      <a:lnTo>
                        <a:pt x="130" y="131"/>
                      </a:lnTo>
                      <a:lnTo>
                        <a:pt x="97" y="131"/>
                      </a:lnTo>
                      <a:lnTo>
                        <a:pt x="65" y="131"/>
                      </a:lnTo>
                      <a:lnTo>
                        <a:pt x="33" y="131"/>
                      </a:lnTo>
                      <a:lnTo>
                        <a:pt x="0" y="131"/>
                      </a:lnTo>
                    </a:path>
                  </a:pathLst>
                </a:custGeom>
                <a:noFill/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8528" name="Freeform 67"/>
                <p:cNvSpPr>
                  <a:spLocks/>
                </p:cNvSpPr>
                <p:nvPr/>
              </p:nvSpPr>
              <p:spPr bwMode="auto">
                <a:xfrm>
                  <a:off x="2183" y="1930"/>
                  <a:ext cx="16" cy="1"/>
                </a:xfrm>
                <a:custGeom>
                  <a:avLst/>
                  <a:gdLst>
                    <a:gd name="T0" fmla="*/ 16 w 161"/>
                    <a:gd name="T1" fmla="*/ 0 h 1"/>
                    <a:gd name="T2" fmla="*/ 13 w 161"/>
                    <a:gd name="T3" fmla="*/ 0 h 1"/>
                    <a:gd name="T4" fmla="*/ 10 w 161"/>
                    <a:gd name="T5" fmla="*/ 0 h 1"/>
                    <a:gd name="T6" fmla="*/ 6 w 161"/>
                    <a:gd name="T7" fmla="*/ 0 h 1"/>
                    <a:gd name="T8" fmla="*/ 3 w 161"/>
                    <a:gd name="T9" fmla="*/ 0 h 1"/>
                    <a:gd name="T10" fmla="*/ 0 w 161"/>
                    <a:gd name="T11" fmla="*/ 0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61" h="1">
                      <a:moveTo>
                        <a:pt x="161" y="0"/>
                      </a:moveTo>
                      <a:lnTo>
                        <a:pt x="129" y="0"/>
                      </a:lnTo>
                      <a:lnTo>
                        <a:pt x="96" y="0"/>
                      </a:lnTo>
                      <a:lnTo>
                        <a:pt x="65" y="0"/>
                      </a:lnTo>
                      <a:lnTo>
                        <a:pt x="3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18513" name="Group 147"/>
              <p:cNvGrpSpPr>
                <a:grpSpLocks/>
              </p:cNvGrpSpPr>
              <p:nvPr/>
            </p:nvGrpSpPr>
            <p:grpSpPr bwMode="auto">
              <a:xfrm>
                <a:off x="2183" y="2171"/>
                <a:ext cx="514" cy="721"/>
                <a:chOff x="2183" y="2171"/>
                <a:chExt cx="514" cy="721"/>
              </a:xfrm>
            </p:grpSpPr>
            <p:sp>
              <p:nvSpPr>
                <p:cNvPr id="18517" name="Freeform 68"/>
                <p:cNvSpPr>
                  <a:spLocks/>
                </p:cNvSpPr>
                <p:nvPr/>
              </p:nvSpPr>
              <p:spPr bwMode="auto">
                <a:xfrm>
                  <a:off x="2183" y="2171"/>
                  <a:ext cx="299" cy="67"/>
                </a:xfrm>
                <a:custGeom>
                  <a:avLst/>
                  <a:gdLst>
                    <a:gd name="T0" fmla="*/ 3 w 2995"/>
                    <a:gd name="T1" fmla="*/ 0 h 744"/>
                    <a:gd name="T2" fmla="*/ 10 w 2995"/>
                    <a:gd name="T3" fmla="*/ 0 h 744"/>
                    <a:gd name="T4" fmla="*/ 16 w 2995"/>
                    <a:gd name="T5" fmla="*/ 0 h 744"/>
                    <a:gd name="T6" fmla="*/ 23 w 2995"/>
                    <a:gd name="T7" fmla="*/ 0 h 744"/>
                    <a:gd name="T8" fmla="*/ 29 w 2995"/>
                    <a:gd name="T9" fmla="*/ 1 h 744"/>
                    <a:gd name="T10" fmla="*/ 35 w 2995"/>
                    <a:gd name="T11" fmla="*/ 1 h 744"/>
                    <a:gd name="T12" fmla="*/ 42 w 2995"/>
                    <a:gd name="T13" fmla="*/ 1 h 744"/>
                    <a:gd name="T14" fmla="*/ 48 w 2995"/>
                    <a:gd name="T15" fmla="*/ 2 h 744"/>
                    <a:gd name="T16" fmla="*/ 55 w 2995"/>
                    <a:gd name="T17" fmla="*/ 2 h 744"/>
                    <a:gd name="T18" fmla="*/ 61 w 2995"/>
                    <a:gd name="T19" fmla="*/ 3 h 744"/>
                    <a:gd name="T20" fmla="*/ 67 w 2995"/>
                    <a:gd name="T21" fmla="*/ 3 h 744"/>
                    <a:gd name="T22" fmla="*/ 74 w 2995"/>
                    <a:gd name="T23" fmla="*/ 4 h 744"/>
                    <a:gd name="T24" fmla="*/ 80 w 2995"/>
                    <a:gd name="T25" fmla="*/ 4 h 744"/>
                    <a:gd name="T26" fmla="*/ 87 w 2995"/>
                    <a:gd name="T27" fmla="*/ 5 h 744"/>
                    <a:gd name="T28" fmla="*/ 93 w 2995"/>
                    <a:gd name="T29" fmla="*/ 6 h 744"/>
                    <a:gd name="T30" fmla="*/ 99 w 2995"/>
                    <a:gd name="T31" fmla="*/ 7 h 744"/>
                    <a:gd name="T32" fmla="*/ 106 w 2995"/>
                    <a:gd name="T33" fmla="*/ 8 h 744"/>
                    <a:gd name="T34" fmla="*/ 112 w 2995"/>
                    <a:gd name="T35" fmla="*/ 9 h 744"/>
                    <a:gd name="T36" fmla="*/ 118 w 2995"/>
                    <a:gd name="T37" fmla="*/ 10 h 744"/>
                    <a:gd name="T38" fmla="*/ 124 w 2995"/>
                    <a:gd name="T39" fmla="*/ 11 h 744"/>
                    <a:gd name="T40" fmla="*/ 131 w 2995"/>
                    <a:gd name="T41" fmla="*/ 12 h 744"/>
                    <a:gd name="T42" fmla="*/ 137 w 2995"/>
                    <a:gd name="T43" fmla="*/ 13 h 744"/>
                    <a:gd name="T44" fmla="*/ 143 w 2995"/>
                    <a:gd name="T45" fmla="*/ 14 h 744"/>
                    <a:gd name="T46" fmla="*/ 149 w 2995"/>
                    <a:gd name="T47" fmla="*/ 15 h 744"/>
                    <a:gd name="T48" fmla="*/ 156 w 2995"/>
                    <a:gd name="T49" fmla="*/ 17 h 744"/>
                    <a:gd name="T50" fmla="*/ 162 w 2995"/>
                    <a:gd name="T51" fmla="*/ 18 h 744"/>
                    <a:gd name="T52" fmla="*/ 168 w 2995"/>
                    <a:gd name="T53" fmla="*/ 20 h 744"/>
                    <a:gd name="T54" fmla="*/ 174 w 2995"/>
                    <a:gd name="T55" fmla="*/ 21 h 744"/>
                    <a:gd name="T56" fmla="*/ 180 w 2995"/>
                    <a:gd name="T57" fmla="*/ 23 h 744"/>
                    <a:gd name="T58" fmla="*/ 186 w 2995"/>
                    <a:gd name="T59" fmla="*/ 24 h 744"/>
                    <a:gd name="T60" fmla="*/ 192 w 2995"/>
                    <a:gd name="T61" fmla="*/ 26 h 744"/>
                    <a:gd name="T62" fmla="*/ 198 w 2995"/>
                    <a:gd name="T63" fmla="*/ 28 h 744"/>
                    <a:gd name="T64" fmla="*/ 204 w 2995"/>
                    <a:gd name="T65" fmla="*/ 29 h 744"/>
                    <a:gd name="T66" fmla="*/ 210 w 2995"/>
                    <a:gd name="T67" fmla="*/ 31 h 744"/>
                    <a:gd name="T68" fmla="*/ 216 w 2995"/>
                    <a:gd name="T69" fmla="*/ 33 h 744"/>
                    <a:gd name="T70" fmla="*/ 221 w 2995"/>
                    <a:gd name="T71" fmla="*/ 35 h 744"/>
                    <a:gd name="T72" fmla="*/ 227 w 2995"/>
                    <a:gd name="T73" fmla="*/ 37 h 744"/>
                    <a:gd name="T74" fmla="*/ 233 w 2995"/>
                    <a:gd name="T75" fmla="*/ 39 h 744"/>
                    <a:gd name="T76" fmla="*/ 239 w 2995"/>
                    <a:gd name="T77" fmla="*/ 41 h 744"/>
                    <a:gd name="T78" fmla="*/ 244 w 2995"/>
                    <a:gd name="T79" fmla="*/ 43 h 744"/>
                    <a:gd name="T80" fmla="*/ 250 w 2995"/>
                    <a:gd name="T81" fmla="*/ 45 h 744"/>
                    <a:gd name="T82" fmla="*/ 256 w 2995"/>
                    <a:gd name="T83" fmla="*/ 48 h 744"/>
                    <a:gd name="T84" fmla="*/ 261 w 2995"/>
                    <a:gd name="T85" fmla="*/ 50 h 744"/>
                    <a:gd name="T86" fmla="*/ 267 w 2995"/>
                    <a:gd name="T87" fmla="*/ 52 h 744"/>
                    <a:gd name="T88" fmla="*/ 272 w 2995"/>
                    <a:gd name="T89" fmla="*/ 54 h 744"/>
                    <a:gd name="T90" fmla="*/ 278 w 2995"/>
                    <a:gd name="T91" fmla="*/ 57 h 744"/>
                    <a:gd name="T92" fmla="*/ 283 w 2995"/>
                    <a:gd name="T93" fmla="*/ 59 h 744"/>
                    <a:gd name="T94" fmla="*/ 289 w 2995"/>
                    <a:gd name="T95" fmla="*/ 62 h 744"/>
                    <a:gd name="T96" fmla="*/ 294 w 2995"/>
                    <a:gd name="T97" fmla="*/ 64 h 744"/>
                    <a:gd name="T98" fmla="*/ 299 w 2995"/>
                    <a:gd name="T99" fmla="*/ 67 h 744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2995" h="74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32" y="0"/>
                      </a:lnTo>
                      <a:lnTo>
                        <a:pt x="48" y="0"/>
                      </a:lnTo>
                      <a:lnTo>
                        <a:pt x="65" y="0"/>
                      </a:lnTo>
                      <a:lnTo>
                        <a:pt x="81" y="0"/>
                      </a:lnTo>
                      <a:lnTo>
                        <a:pt x="96" y="0"/>
                      </a:lnTo>
                      <a:lnTo>
                        <a:pt x="113" y="1"/>
                      </a:lnTo>
                      <a:lnTo>
                        <a:pt x="129" y="1"/>
                      </a:lnTo>
                      <a:lnTo>
                        <a:pt x="145" y="1"/>
                      </a:lnTo>
                      <a:lnTo>
                        <a:pt x="161" y="2"/>
                      </a:lnTo>
                      <a:lnTo>
                        <a:pt x="178" y="2"/>
                      </a:lnTo>
                      <a:lnTo>
                        <a:pt x="194" y="2"/>
                      </a:lnTo>
                      <a:lnTo>
                        <a:pt x="210" y="3"/>
                      </a:lnTo>
                      <a:lnTo>
                        <a:pt x="226" y="3"/>
                      </a:lnTo>
                      <a:lnTo>
                        <a:pt x="242" y="4"/>
                      </a:lnTo>
                      <a:lnTo>
                        <a:pt x="258" y="4"/>
                      </a:lnTo>
                      <a:lnTo>
                        <a:pt x="274" y="5"/>
                      </a:lnTo>
                      <a:lnTo>
                        <a:pt x="291" y="6"/>
                      </a:lnTo>
                      <a:lnTo>
                        <a:pt x="306" y="6"/>
                      </a:lnTo>
                      <a:lnTo>
                        <a:pt x="323" y="7"/>
                      </a:lnTo>
                      <a:lnTo>
                        <a:pt x="339" y="8"/>
                      </a:lnTo>
                      <a:lnTo>
                        <a:pt x="355" y="8"/>
                      </a:lnTo>
                      <a:lnTo>
                        <a:pt x="371" y="9"/>
                      </a:lnTo>
                      <a:lnTo>
                        <a:pt x="387" y="10"/>
                      </a:lnTo>
                      <a:lnTo>
                        <a:pt x="404" y="11"/>
                      </a:lnTo>
                      <a:lnTo>
                        <a:pt x="419" y="13"/>
                      </a:lnTo>
                      <a:lnTo>
                        <a:pt x="436" y="14"/>
                      </a:lnTo>
                      <a:lnTo>
                        <a:pt x="452" y="15"/>
                      </a:lnTo>
                      <a:lnTo>
                        <a:pt x="467" y="16"/>
                      </a:lnTo>
                      <a:lnTo>
                        <a:pt x="484" y="17"/>
                      </a:lnTo>
                      <a:lnTo>
                        <a:pt x="500" y="18"/>
                      </a:lnTo>
                      <a:lnTo>
                        <a:pt x="516" y="19"/>
                      </a:lnTo>
                      <a:lnTo>
                        <a:pt x="532" y="20"/>
                      </a:lnTo>
                      <a:lnTo>
                        <a:pt x="548" y="22"/>
                      </a:lnTo>
                      <a:lnTo>
                        <a:pt x="564" y="23"/>
                      </a:lnTo>
                      <a:lnTo>
                        <a:pt x="580" y="24"/>
                      </a:lnTo>
                      <a:lnTo>
                        <a:pt x="596" y="27"/>
                      </a:lnTo>
                      <a:lnTo>
                        <a:pt x="612" y="28"/>
                      </a:lnTo>
                      <a:lnTo>
                        <a:pt x="629" y="29"/>
                      </a:lnTo>
                      <a:lnTo>
                        <a:pt x="644" y="31"/>
                      </a:lnTo>
                      <a:lnTo>
                        <a:pt x="661" y="32"/>
                      </a:lnTo>
                      <a:lnTo>
                        <a:pt x="676" y="34"/>
                      </a:lnTo>
                      <a:lnTo>
                        <a:pt x="692" y="35"/>
                      </a:lnTo>
                      <a:lnTo>
                        <a:pt x="708" y="37"/>
                      </a:lnTo>
                      <a:lnTo>
                        <a:pt x="724" y="38"/>
                      </a:lnTo>
                      <a:lnTo>
                        <a:pt x="741" y="41"/>
                      </a:lnTo>
                      <a:lnTo>
                        <a:pt x="756" y="43"/>
                      </a:lnTo>
                      <a:lnTo>
                        <a:pt x="773" y="44"/>
                      </a:lnTo>
                      <a:lnTo>
                        <a:pt x="788" y="46"/>
                      </a:lnTo>
                      <a:lnTo>
                        <a:pt x="804" y="48"/>
                      </a:lnTo>
                      <a:lnTo>
                        <a:pt x="820" y="50"/>
                      </a:lnTo>
                      <a:lnTo>
                        <a:pt x="836" y="53"/>
                      </a:lnTo>
                      <a:lnTo>
                        <a:pt x="852" y="55"/>
                      </a:lnTo>
                      <a:lnTo>
                        <a:pt x="868" y="57"/>
                      </a:lnTo>
                      <a:lnTo>
                        <a:pt x="883" y="59"/>
                      </a:lnTo>
                      <a:lnTo>
                        <a:pt x="900" y="61"/>
                      </a:lnTo>
                      <a:lnTo>
                        <a:pt x="915" y="63"/>
                      </a:lnTo>
                      <a:lnTo>
                        <a:pt x="932" y="65"/>
                      </a:lnTo>
                      <a:lnTo>
                        <a:pt x="947" y="68"/>
                      </a:lnTo>
                      <a:lnTo>
                        <a:pt x="964" y="70"/>
                      </a:lnTo>
                      <a:lnTo>
                        <a:pt x="979" y="72"/>
                      </a:lnTo>
                      <a:lnTo>
                        <a:pt x="995" y="74"/>
                      </a:lnTo>
                      <a:lnTo>
                        <a:pt x="1011" y="77"/>
                      </a:lnTo>
                      <a:lnTo>
                        <a:pt x="1027" y="80"/>
                      </a:lnTo>
                      <a:lnTo>
                        <a:pt x="1043" y="82"/>
                      </a:lnTo>
                      <a:lnTo>
                        <a:pt x="1058" y="85"/>
                      </a:lnTo>
                      <a:lnTo>
                        <a:pt x="1074" y="87"/>
                      </a:lnTo>
                      <a:lnTo>
                        <a:pt x="1090" y="89"/>
                      </a:lnTo>
                      <a:lnTo>
                        <a:pt x="1106" y="93"/>
                      </a:lnTo>
                      <a:lnTo>
                        <a:pt x="1122" y="95"/>
                      </a:lnTo>
                      <a:lnTo>
                        <a:pt x="1137" y="98"/>
                      </a:lnTo>
                      <a:lnTo>
                        <a:pt x="1153" y="100"/>
                      </a:lnTo>
                      <a:lnTo>
                        <a:pt x="1169" y="103"/>
                      </a:lnTo>
                      <a:lnTo>
                        <a:pt x="1184" y="107"/>
                      </a:lnTo>
                      <a:lnTo>
                        <a:pt x="1201" y="109"/>
                      </a:lnTo>
                      <a:lnTo>
                        <a:pt x="1216" y="112"/>
                      </a:lnTo>
                      <a:lnTo>
                        <a:pt x="1231" y="115"/>
                      </a:lnTo>
                      <a:lnTo>
                        <a:pt x="1247" y="118"/>
                      </a:lnTo>
                      <a:lnTo>
                        <a:pt x="1263" y="121"/>
                      </a:lnTo>
                      <a:lnTo>
                        <a:pt x="1278" y="124"/>
                      </a:lnTo>
                      <a:lnTo>
                        <a:pt x="1294" y="127"/>
                      </a:lnTo>
                      <a:lnTo>
                        <a:pt x="1309" y="130"/>
                      </a:lnTo>
                      <a:lnTo>
                        <a:pt x="1326" y="134"/>
                      </a:lnTo>
                      <a:lnTo>
                        <a:pt x="1341" y="137"/>
                      </a:lnTo>
                      <a:lnTo>
                        <a:pt x="1356" y="140"/>
                      </a:lnTo>
                      <a:lnTo>
                        <a:pt x="1372" y="143"/>
                      </a:lnTo>
                      <a:lnTo>
                        <a:pt x="1387" y="147"/>
                      </a:lnTo>
                      <a:lnTo>
                        <a:pt x="1404" y="150"/>
                      </a:lnTo>
                      <a:lnTo>
                        <a:pt x="1419" y="154"/>
                      </a:lnTo>
                      <a:lnTo>
                        <a:pt x="1434" y="157"/>
                      </a:lnTo>
                      <a:lnTo>
                        <a:pt x="1450" y="161"/>
                      </a:lnTo>
                      <a:lnTo>
                        <a:pt x="1465" y="164"/>
                      </a:lnTo>
                      <a:lnTo>
                        <a:pt x="1480" y="168"/>
                      </a:lnTo>
                      <a:lnTo>
                        <a:pt x="1496" y="171"/>
                      </a:lnTo>
                      <a:lnTo>
                        <a:pt x="1511" y="175"/>
                      </a:lnTo>
                      <a:lnTo>
                        <a:pt x="1528" y="179"/>
                      </a:lnTo>
                      <a:lnTo>
                        <a:pt x="1543" y="182"/>
                      </a:lnTo>
                      <a:lnTo>
                        <a:pt x="1558" y="187"/>
                      </a:lnTo>
                      <a:lnTo>
                        <a:pt x="1574" y="190"/>
                      </a:lnTo>
                      <a:lnTo>
                        <a:pt x="1589" y="194"/>
                      </a:lnTo>
                      <a:lnTo>
                        <a:pt x="1604" y="197"/>
                      </a:lnTo>
                      <a:lnTo>
                        <a:pt x="1620" y="202"/>
                      </a:lnTo>
                      <a:lnTo>
                        <a:pt x="1635" y="206"/>
                      </a:lnTo>
                      <a:lnTo>
                        <a:pt x="1649" y="209"/>
                      </a:lnTo>
                      <a:lnTo>
                        <a:pt x="1665" y="214"/>
                      </a:lnTo>
                      <a:lnTo>
                        <a:pt x="1680" y="218"/>
                      </a:lnTo>
                      <a:lnTo>
                        <a:pt x="1696" y="222"/>
                      </a:lnTo>
                      <a:lnTo>
                        <a:pt x="1711" y="226"/>
                      </a:lnTo>
                      <a:lnTo>
                        <a:pt x="1726" y="230"/>
                      </a:lnTo>
                      <a:lnTo>
                        <a:pt x="1742" y="234"/>
                      </a:lnTo>
                      <a:lnTo>
                        <a:pt x="1757" y="238"/>
                      </a:lnTo>
                      <a:lnTo>
                        <a:pt x="1771" y="243"/>
                      </a:lnTo>
                      <a:lnTo>
                        <a:pt x="1787" y="247"/>
                      </a:lnTo>
                      <a:lnTo>
                        <a:pt x="1802" y="251"/>
                      </a:lnTo>
                      <a:lnTo>
                        <a:pt x="1817" y="256"/>
                      </a:lnTo>
                      <a:lnTo>
                        <a:pt x="1833" y="260"/>
                      </a:lnTo>
                      <a:lnTo>
                        <a:pt x="1847" y="265"/>
                      </a:lnTo>
                      <a:lnTo>
                        <a:pt x="1862" y="270"/>
                      </a:lnTo>
                      <a:lnTo>
                        <a:pt x="1878" y="274"/>
                      </a:lnTo>
                      <a:lnTo>
                        <a:pt x="1892" y="278"/>
                      </a:lnTo>
                      <a:lnTo>
                        <a:pt x="1907" y="283"/>
                      </a:lnTo>
                      <a:lnTo>
                        <a:pt x="1923" y="288"/>
                      </a:lnTo>
                      <a:lnTo>
                        <a:pt x="1937" y="292"/>
                      </a:lnTo>
                      <a:lnTo>
                        <a:pt x="1952" y="297"/>
                      </a:lnTo>
                      <a:lnTo>
                        <a:pt x="1968" y="302"/>
                      </a:lnTo>
                      <a:lnTo>
                        <a:pt x="1982" y="306"/>
                      </a:lnTo>
                      <a:lnTo>
                        <a:pt x="1997" y="312"/>
                      </a:lnTo>
                      <a:lnTo>
                        <a:pt x="2012" y="316"/>
                      </a:lnTo>
                      <a:lnTo>
                        <a:pt x="2027" y="322"/>
                      </a:lnTo>
                      <a:lnTo>
                        <a:pt x="2041" y="326"/>
                      </a:lnTo>
                      <a:lnTo>
                        <a:pt x="2057" y="331"/>
                      </a:lnTo>
                      <a:lnTo>
                        <a:pt x="2071" y="337"/>
                      </a:lnTo>
                      <a:lnTo>
                        <a:pt x="2086" y="341"/>
                      </a:lnTo>
                      <a:lnTo>
                        <a:pt x="2101" y="346"/>
                      </a:lnTo>
                      <a:lnTo>
                        <a:pt x="2116" y="352"/>
                      </a:lnTo>
                      <a:lnTo>
                        <a:pt x="2130" y="357"/>
                      </a:lnTo>
                      <a:lnTo>
                        <a:pt x="2144" y="362"/>
                      </a:lnTo>
                      <a:lnTo>
                        <a:pt x="2160" y="367"/>
                      </a:lnTo>
                      <a:lnTo>
                        <a:pt x="2174" y="372"/>
                      </a:lnTo>
                      <a:lnTo>
                        <a:pt x="2189" y="378"/>
                      </a:lnTo>
                      <a:lnTo>
                        <a:pt x="2204" y="383"/>
                      </a:lnTo>
                      <a:lnTo>
                        <a:pt x="2218" y="389"/>
                      </a:lnTo>
                      <a:lnTo>
                        <a:pt x="2232" y="394"/>
                      </a:lnTo>
                      <a:lnTo>
                        <a:pt x="2248" y="399"/>
                      </a:lnTo>
                      <a:lnTo>
                        <a:pt x="2262" y="405"/>
                      </a:lnTo>
                      <a:lnTo>
                        <a:pt x="2276" y="410"/>
                      </a:lnTo>
                      <a:lnTo>
                        <a:pt x="2290" y="416"/>
                      </a:lnTo>
                      <a:lnTo>
                        <a:pt x="2305" y="421"/>
                      </a:lnTo>
                      <a:lnTo>
                        <a:pt x="2320" y="427"/>
                      </a:lnTo>
                      <a:lnTo>
                        <a:pt x="2334" y="433"/>
                      </a:lnTo>
                      <a:lnTo>
                        <a:pt x="2349" y="438"/>
                      </a:lnTo>
                      <a:lnTo>
                        <a:pt x="2363" y="444"/>
                      </a:lnTo>
                      <a:lnTo>
                        <a:pt x="2377" y="450"/>
                      </a:lnTo>
                      <a:lnTo>
                        <a:pt x="2391" y="456"/>
                      </a:lnTo>
                      <a:lnTo>
                        <a:pt x="2406" y="462"/>
                      </a:lnTo>
                      <a:lnTo>
                        <a:pt x="2420" y="467"/>
                      </a:lnTo>
                      <a:lnTo>
                        <a:pt x="2434" y="473"/>
                      </a:lnTo>
                      <a:lnTo>
                        <a:pt x="2448" y="479"/>
                      </a:lnTo>
                      <a:lnTo>
                        <a:pt x="2463" y="485"/>
                      </a:lnTo>
                      <a:lnTo>
                        <a:pt x="2477" y="491"/>
                      </a:lnTo>
                      <a:lnTo>
                        <a:pt x="2491" y="498"/>
                      </a:lnTo>
                      <a:lnTo>
                        <a:pt x="2504" y="503"/>
                      </a:lnTo>
                      <a:lnTo>
                        <a:pt x="2519" y="510"/>
                      </a:lnTo>
                      <a:lnTo>
                        <a:pt x="2533" y="516"/>
                      </a:lnTo>
                      <a:lnTo>
                        <a:pt x="2547" y="521"/>
                      </a:lnTo>
                      <a:lnTo>
                        <a:pt x="2561" y="528"/>
                      </a:lnTo>
                      <a:lnTo>
                        <a:pt x="2575" y="534"/>
                      </a:lnTo>
                      <a:lnTo>
                        <a:pt x="2589" y="541"/>
                      </a:lnTo>
                      <a:lnTo>
                        <a:pt x="2603" y="546"/>
                      </a:lnTo>
                      <a:lnTo>
                        <a:pt x="2616" y="553"/>
                      </a:lnTo>
                      <a:lnTo>
                        <a:pt x="2631" y="559"/>
                      </a:lnTo>
                      <a:lnTo>
                        <a:pt x="2645" y="566"/>
                      </a:lnTo>
                      <a:lnTo>
                        <a:pt x="2658" y="572"/>
                      </a:lnTo>
                      <a:lnTo>
                        <a:pt x="2672" y="579"/>
                      </a:lnTo>
                      <a:lnTo>
                        <a:pt x="2685" y="585"/>
                      </a:lnTo>
                      <a:lnTo>
                        <a:pt x="2700" y="592"/>
                      </a:lnTo>
                      <a:lnTo>
                        <a:pt x="2714" y="598"/>
                      </a:lnTo>
                      <a:lnTo>
                        <a:pt x="2727" y="605"/>
                      </a:lnTo>
                      <a:lnTo>
                        <a:pt x="2740" y="612"/>
                      </a:lnTo>
                      <a:lnTo>
                        <a:pt x="2755" y="619"/>
                      </a:lnTo>
                      <a:lnTo>
                        <a:pt x="2768" y="625"/>
                      </a:lnTo>
                      <a:lnTo>
                        <a:pt x="2782" y="632"/>
                      </a:lnTo>
                      <a:lnTo>
                        <a:pt x="2795" y="638"/>
                      </a:lnTo>
                      <a:lnTo>
                        <a:pt x="2808" y="646"/>
                      </a:lnTo>
                      <a:lnTo>
                        <a:pt x="2823" y="652"/>
                      </a:lnTo>
                      <a:lnTo>
                        <a:pt x="2836" y="659"/>
                      </a:lnTo>
                      <a:lnTo>
                        <a:pt x="2849" y="666"/>
                      </a:lnTo>
                      <a:lnTo>
                        <a:pt x="2862" y="673"/>
                      </a:lnTo>
                      <a:lnTo>
                        <a:pt x="2876" y="680"/>
                      </a:lnTo>
                      <a:lnTo>
                        <a:pt x="2890" y="687"/>
                      </a:lnTo>
                      <a:lnTo>
                        <a:pt x="2903" y="694"/>
                      </a:lnTo>
                      <a:lnTo>
                        <a:pt x="2916" y="701"/>
                      </a:lnTo>
                      <a:lnTo>
                        <a:pt x="2929" y="708"/>
                      </a:lnTo>
                      <a:lnTo>
                        <a:pt x="2942" y="715"/>
                      </a:lnTo>
                      <a:lnTo>
                        <a:pt x="2955" y="722"/>
                      </a:lnTo>
                      <a:lnTo>
                        <a:pt x="2969" y="730"/>
                      </a:lnTo>
                      <a:lnTo>
                        <a:pt x="2982" y="736"/>
                      </a:lnTo>
                      <a:lnTo>
                        <a:pt x="2995" y="744"/>
                      </a:lnTo>
                    </a:path>
                  </a:pathLst>
                </a:custGeom>
                <a:noFill/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8518" name="Freeform 69"/>
                <p:cNvSpPr>
                  <a:spLocks/>
                </p:cNvSpPr>
                <p:nvPr/>
              </p:nvSpPr>
              <p:spPr bwMode="auto">
                <a:xfrm>
                  <a:off x="2482" y="2238"/>
                  <a:ext cx="188" cy="179"/>
                </a:xfrm>
                <a:custGeom>
                  <a:avLst/>
                  <a:gdLst>
                    <a:gd name="T0" fmla="*/ 4 w 1877"/>
                    <a:gd name="T1" fmla="*/ 2 h 1966"/>
                    <a:gd name="T2" fmla="*/ 9 w 1877"/>
                    <a:gd name="T3" fmla="*/ 5 h 1966"/>
                    <a:gd name="T4" fmla="*/ 14 w 1877"/>
                    <a:gd name="T5" fmla="*/ 7 h 1966"/>
                    <a:gd name="T6" fmla="*/ 19 w 1877"/>
                    <a:gd name="T7" fmla="*/ 10 h 1966"/>
                    <a:gd name="T8" fmla="*/ 25 w 1877"/>
                    <a:gd name="T9" fmla="*/ 13 h 1966"/>
                    <a:gd name="T10" fmla="*/ 29 w 1877"/>
                    <a:gd name="T11" fmla="*/ 16 h 1966"/>
                    <a:gd name="T12" fmla="*/ 34 w 1877"/>
                    <a:gd name="T13" fmla="*/ 19 h 1966"/>
                    <a:gd name="T14" fmla="*/ 39 w 1877"/>
                    <a:gd name="T15" fmla="*/ 22 h 1966"/>
                    <a:gd name="T16" fmla="*/ 44 w 1877"/>
                    <a:gd name="T17" fmla="*/ 25 h 1966"/>
                    <a:gd name="T18" fmla="*/ 49 w 1877"/>
                    <a:gd name="T19" fmla="*/ 28 h 1966"/>
                    <a:gd name="T20" fmla="*/ 54 w 1877"/>
                    <a:gd name="T21" fmla="*/ 31 h 1966"/>
                    <a:gd name="T22" fmla="*/ 58 w 1877"/>
                    <a:gd name="T23" fmla="*/ 34 h 1966"/>
                    <a:gd name="T24" fmla="*/ 63 w 1877"/>
                    <a:gd name="T25" fmla="*/ 37 h 1966"/>
                    <a:gd name="T26" fmla="*/ 68 w 1877"/>
                    <a:gd name="T27" fmla="*/ 41 h 1966"/>
                    <a:gd name="T28" fmla="*/ 72 w 1877"/>
                    <a:gd name="T29" fmla="*/ 44 h 1966"/>
                    <a:gd name="T30" fmla="*/ 76 w 1877"/>
                    <a:gd name="T31" fmla="*/ 47 h 1966"/>
                    <a:gd name="T32" fmla="*/ 81 w 1877"/>
                    <a:gd name="T33" fmla="*/ 50 h 1966"/>
                    <a:gd name="T34" fmla="*/ 85 w 1877"/>
                    <a:gd name="T35" fmla="*/ 54 h 1966"/>
                    <a:gd name="T36" fmla="*/ 89 w 1877"/>
                    <a:gd name="T37" fmla="*/ 57 h 1966"/>
                    <a:gd name="T38" fmla="*/ 94 w 1877"/>
                    <a:gd name="T39" fmla="*/ 61 h 1966"/>
                    <a:gd name="T40" fmla="*/ 98 w 1877"/>
                    <a:gd name="T41" fmla="*/ 64 h 1966"/>
                    <a:gd name="T42" fmla="*/ 102 w 1877"/>
                    <a:gd name="T43" fmla="*/ 68 h 1966"/>
                    <a:gd name="T44" fmla="*/ 106 w 1877"/>
                    <a:gd name="T45" fmla="*/ 71 h 1966"/>
                    <a:gd name="T46" fmla="*/ 110 w 1877"/>
                    <a:gd name="T47" fmla="*/ 75 h 1966"/>
                    <a:gd name="T48" fmla="*/ 114 w 1877"/>
                    <a:gd name="T49" fmla="*/ 79 h 1966"/>
                    <a:gd name="T50" fmla="*/ 117 w 1877"/>
                    <a:gd name="T51" fmla="*/ 82 h 1966"/>
                    <a:gd name="T52" fmla="*/ 121 w 1877"/>
                    <a:gd name="T53" fmla="*/ 86 h 1966"/>
                    <a:gd name="T54" fmla="*/ 125 w 1877"/>
                    <a:gd name="T55" fmla="*/ 90 h 1966"/>
                    <a:gd name="T56" fmla="*/ 129 w 1877"/>
                    <a:gd name="T57" fmla="*/ 93 h 1966"/>
                    <a:gd name="T58" fmla="*/ 132 w 1877"/>
                    <a:gd name="T59" fmla="*/ 97 h 1966"/>
                    <a:gd name="T60" fmla="*/ 136 w 1877"/>
                    <a:gd name="T61" fmla="*/ 101 h 1966"/>
                    <a:gd name="T62" fmla="*/ 139 w 1877"/>
                    <a:gd name="T63" fmla="*/ 105 h 1966"/>
                    <a:gd name="T64" fmla="*/ 142 w 1877"/>
                    <a:gd name="T65" fmla="*/ 109 h 1966"/>
                    <a:gd name="T66" fmla="*/ 146 w 1877"/>
                    <a:gd name="T67" fmla="*/ 113 h 1966"/>
                    <a:gd name="T68" fmla="*/ 149 w 1877"/>
                    <a:gd name="T69" fmla="*/ 117 h 1966"/>
                    <a:gd name="T70" fmla="*/ 152 w 1877"/>
                    <a:gd name="T71" fmla="*/ 121 h 1966"/>
                    <a:gd name="T72" fmla="*/ 155 w 1877"/>
                    <a:gd name="T73" fmla="*/ 125 h 1966"/>
                    <a:gd name="T74" fmla="*/ 158 w 1877"/>
                    <a:gd name="T75" fmla="*/ 129 h 1966"/>
                    <a:gd name="T76" fmla="*/ 161 w 1877"/>
                    <a:gd name="T77" fmla="*/ 133 h 1966"/>
                    <a:gd name="T78" fmla="*/ 164 w 1877"/>
                    <a:gd name="T79" fmla="*/ 137 h 1966"/>
                    <a:gd name="T80" fmla="*/ 166 w 1877"/>
                    <a:gd name="T81" fmla="*/ 141 h 1966"/>
                    <a:gd name="T82" fmla="*/ 169 w 1877"/>
                    <a:gd name="T83" fmla="*/ 145 h 1966"/>
                    <a:gd name="T84" fmla="*/ 172 w 1877"/>
                    <a:gd name="T85" fmla="*/ 149 h 1966"/>
                    <a:gd name="T86" fmla="*/ 174 w 1877"/>
                    <a:gd name="T87" fmla="*/ 154 h 1966"/>
                    <a:gd name="T88" fmla="*/ 177 w 1877"/>
                    <a:gd name="T89" fmla="*/ 158 h 1966"/>
                    <a:gd name="T90" fmla="*/ 179 w 1877"/>
                    <a:gd name="T91" fmla="*/ 162 h 1966"/>
                    <a:gd name="T92" fmla="*/ 181 w 1877"/>
                    <a:gd name="T93" fmla="*/ 166 h 1966"/>
                    <a:gd name="T94" fmla="*/ 184 w 1877"/>
                    <a:gd name="T95" fmla="*/ 170 h 1966"/>
                    <a:gd name="T96" fmla="*/ 186 w 1877"/>
                    <a:gd name="T97" fmla="*/ 175 h 1966"/>
                    <a:gd name="T98" fmla="*/ 188 w 1877"/>
                    <a:gd name="T99" fmla="*/ 179 h 196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1877" h="1966">
                      <a:moveTo>
                        <a:pt x="0" y="0"/>
                      </a:moveTo>
                      <a:lnTo>
                        <a:pt x="13" y="8"/>
                      </a:lnTo>
                      <a:lnTo>
                        <a:pt x="26" y="15"/>
                      </a:lnTo>
                      <a:lnTo>
                        <a:pt x="39" y="23"/>
                      </a:lnTo>
                      <a:lnTo>
                        <a:pt x="53" y="29"/>
                      </a:lnTo>
                      <a:lnTo>
                        <a:pt x="66" y="37"/>
                      </a:lnTo>
                      <a:lnTo>
                        <a:pt x="79" y="44"/>
                      </a:lnTo>
                      <a:lnTo>
                        <a:pt x="91" y="52"/>
                      </a:lnTo>
                      <a:lnTo>
                        <a:pt x="104" y="59"/>
                      </a:lnTo>
                      <a:lnTo>
                        <a:pt x="117" y="67"/>
                      </a:lnTo>
                      <a:lnTo>
                        <a:pt x="131" y="75"/>
                      </a:lnTo>
                      <a:lnTo>
                        <a:pt x="143" y="82"/>
                      </a:lnTo>
                      <a:lnTo>
                        <a:pt x="156" y="90"/>
                      </a:lnTo>
                      <a:lnTo>
                        <a:pt x="168" y="97"/>
                      </a:lnTo>
                      <a:lnTo>
                        <a:pt x="181" y="105"/>
                      </a:lnTo>
                      <a:lnTo>
                        <a:pt x="194" y="113"/>
                      </a:lnTo>
                      <a:lnTo>
                        <a:pt x="206" y="121"/>
                      </a:lnTo>
                      <a:lnTo>
                        <a:pt x="219" y="129"/>
                      </a:lnTo>
                      <a:lnTo>
                        <a:pt x="232" y="136"/>
                      </a:lnTo>
                      <a:lnTo>
                        <a:pt x="245" y="144"/>
                      </a:lnTo>
                      <a:lnTo>
                        <a:pt x="257" y="152"/>
                      </a:lnTo>
                      <a:lnTo>
                        <a:pt x="269" y="160"/>
                      </a:lnTo>
                      <a:lnTo>
                        <a:pt x="282" y="167"/>
                      </a:lnTo>
                      <a:lnTo>
                        <a:pt x="294" y="176"/>
                      </a:lnTo>
                      <a:lnTo>
                        <a:pt x="306" y="184"/>
                      </a:lnTo>
                      <a:lnTo>
                        <a:pt x="319" y="192"/>
                      </a:lnTo>
                      <a:lnTo>
                        <a:pt x="331" y="200"/>
                      </a:lnTo>
                      <a:lnTo>
                        <a:pt x="343" y="209"/>
                      </a:lnTo>
                      <a:lnTo>
                        <a:pt x="356" y="216"/>
                      </a:lnTo>
                      <a:lnTo>
                        <a:pt x="368" y="225"/>
                      </a:lnTo>
                      <a:lnTo>
                        <a:pt x="380" y="232"/>
                      </a:lnTo>
                      <a:lnTo>
                        <a:pt x="392" y="241"/>
                      </a:lnTo>
                      <a:lnTo>
                        <a:pt x="404" y="250"/>
                      </a:lnTo>
                      <a:lnTo>
                        <a:pt x="416" y="257"/>
                      </a:lnTo>
                      <a:lnTo>
                        <a:pt x="428" y="266"/>
                      </a:lnTo>
                      <a:lnTo>
                        <a:pt x="440" y="274"/>
                      </a:lnTo>
                      <a:lnTo>
                        <a:pt x="452" y="282"/>
                      </a:lnTo>
                      <a:lnTo>
                        <a:pt x="464" y="291"/>
                      </a:lnTo>
                      <a:lnTo>
                        <a:pt x="476" y="299"/>
                      </a:lnTo>
                      <a:lnTo>
                        <a:pt x="488" y="308"/>
                      </a:lnTo>
                      <a:lnTo>
                        <a:pt x="500" y="317"/>
                      </a:lnTo>
                      <a:lnTo>
                        <a:pt x="513" y="324"/>
                      </a:lnTo>
                      <a:lnTo>
                        <a:pt x="523" y="333"/>
                      </a:lnTo>
                      <a:lnTo>
                        <a:pt x="536" y="341"/>
                      </a:lnTo>
                      <a:lnTo>
                        <a:pt x="548" y="349"/>
                      </a:lnTo>
                      <a:lnTo>
                        <a:pt x="559" y="358"/>
                      </a:lnTo>
                      <a:lnTo>
                        <a:pt x="571" y="366"/>
                      </a:lnTo>
                      <a:lnTo>
                        <a:pt x="582" y="375"/>
                      </a:lnTo>
                      <a:lnTo>
                        <a:pt x="594" y="384"/>
                      </a:lnTo>
                      <a:lnTo>
                        <a:pt x="606" y="392"/>
                      </a:lnTo>
                      <a:lnTo>
                        <a:pt x="617" y="401"/>
                      </a:lnTo>
                      <a:lnTo>
                        <a:pt x="628" y="411"/>
                      </a:lnTo>
                      <a:lnTo>
                        <a:pt x="640" y="419"/>
                      </a:lnTo>
                      <a:lnTo>
                        <a:pt x="651" y="428"/>
                      </a:lnTo>
                      <a:lnTo>
                        <a:pt x="663" y="437"/>
                      </a:lnTo>
                      <a:lnTo>
                        <a:pt x="674" y="445"/>
                      </a:lnTo>
                      <a:lnTo>
                        <a:pt x="685" y="455"/>
                      </a:lnTo>
                      <a:lnTo>
                        <a:pt x="696" y="464"/>
                      </a:lnTo>
                      <a:lnTo>
                        <a:pt x="708" y="472"/>
                      </a:lnTo>
                      <a:lnTo>
                        <a:pt x="719" y="482"/>
                      </a:lnTo>
                      <a:lnTo>
                        <a:pt x="730" y="491"/>
                      </a:lnTo>
                      <a:lnTo>
                        <a:pt x="741" y="499"/>
                      </a:lnTo>
                      <a:lnTo>
                        <a:pt x="752" y="509"/>
                      </a:lnTo>
                      <a:lnTo>
                        <a:pt x="763" y="518"/>
                      </a:lnTo>
                      <a:lnTo>
                        <a:pt x="774" y="527"/>
                      </a:lnTo>
                      <a:lnTo>
                        <a:pt x="785" y="536"/>
                      </a:lnTo>
                      <a:lnTo>
                        <a:pt x="796" y="546"/>
                      </a:lnTo>
                      <a:lnTo>
                        <a:pt x="807" y="554"/>
                      </a:lnTo>
                      <a:lnTo>
                        <a:pt x="818" y="564"/>
                      </a:lnTo>
                      <a:lnTo>
                        <a:pt x="829" y="573"/>
                      </a:lnTo>
                      <a:lnTo>
                        <a:pt x="840" y="582"/>
                      </a:lnTo>
                      <a:lnTo>
                        <a:pt x="849" y="592"/>
                      </a:lnTo>
                      <a:lnTo>
                        <a:pt x="860" y="601"/>
                      </a:lnTo>
                      <a:lnTo>
                        <a:pt x="871" y="610"/>
                      </a:lnTo>
                      <a:lnTo>
                        <a:pt x="882" y="620"/>
                      </a:lnTo>
                      <a:lnTo>
                        <a:pt x="892" y="629"/>
                      </a:lnTo>
                      <a:lnTo>
                        <a:pt x="903" y="639"/>
                      </a:lnTo>
                      <a:lnTo>
                        <a:pt x="913" y="648"/>
                      </a:lnTo>
                      <a:lnTo>
                        <a:pt x="924" y="658"/>
                      </a:lnTo>
                      <a:lnTo>
                        <a:pt x="934" y="668"/>
                      </a:lnTo>
                      <a:lnTo>
                        <a:pt x="945" y="676"/>
                      </a:lnTo>
                      <a:lnTo>
                        <a:pt x="955" y="686"/>
                      </a:lnTo>
                      <a:lnTo>
                        <a:pt x="966" y="696"/>
                      </a:lnTo>
                      <a:lnTo>
                        <a:pt x="976" y="706"/>
                      </a:lnTo>
                      <a:lnTo>
                        <a:pt x="986" y="715"/>
                      </a:lnTo>
                      <a:lnTo>
                        <a:pt x="997" y="725"/>
                      </a:lnTo>
                      <a:lnTo>
                        <a:pt x="1006" y="735"/>
                      </a:lnTo>
                      <a:lnTo>
                        <a:pt x="1016" y="744"/>
                      </a:lnTo>
                      <a:lnTo>
                        <a:pt x="1026" y="754"/>
                      </a:lnTo>
                      <a:lnTo>
                        <a:pt x="1036" y="764"/>
                      </a:lnTo>
                      <a:lnTo>
                        <a:pt x="1046" y="774"/>
                      </a:lnTo>
                      <a:lnTo>
                        <a:pt x="1057" y="783"/>
                      </a:lnTo>
                      <a:lnTo>
                        <a:pt x="1067" y="793"/>
                      </a:lnTo>
                      <a:lnTo>
                        <a:pt x="1077" y="804"/>
                      </a:lnTo>
                      <a:lnTo>
                        <a:pt x="1085" y="814"/>
                      </a:lnTo>
                      <a:lnTo>
                        <a:pt x="1095" y="823"/>
                      </a:lnTo>
                      <a:lnTo>
                        <a:pt x="1105" y="833"/>
                      </a:lnTo>
                      <a:lnTo>
                        <a:pt x="1115" y="843"/>
                      </a:lnTo>
                      <a:lnTo>
                        <a:pt x="1125" y="854"/>
                      </a:lnTo>
                      <a:lnTo>
                        <a:pt x="1135" y="863"/>
                      </a:lnTo>
                      <a:lnTo>
                        <a:pt x="1144" y="873"/>
                      </a:lnTo>
                      <a:lnTo>
                        <a:pt x="1153" y="884"/>
                      </a:lnTo>
                      <a:lnTo>
                        <a:pt x="1163" y="894"/>
                      </a:lnTo>
                      <a:lnTo>
                        <a:pt x="1172" y="903"/>
                      </a:lnTo>
                      <a:lnTo>
                        <a:pt x="1182" y="914"/>
                      </a:lnTo>
                      <a:lnTo>
                        <a:pt x="1192" y="924"/>
                      </a:lnTo>
                      <a:lnTo>
                        <a:pt x="1201" y="934"/>
                      </a:lnTo>
                      <a:lnTo>
                        <a:pt x="1211" y="944"/>
                      </a:lnTo>
                      <a:lnTo>
                        <a:pt x="1219" y="954"/>
                      </a:lnTo>
                      <a:lnTo>
                        <a:pt x="1228" y="965"/>
                      </a:lnTo>
                      <a:lnTo>
                        <a:pt x="1238" y="975"/>
                      </a:lnTo>
                      <a:lnTo>
                        <a:pt x="1247" y="985"/>
                      </a:lnTo>
                      <a:lnTo>
                        <a:pt x="1256" y="995"/>
                      </a:lnTo>
                      <a:lnTo>
                        <a:pt x="1265" y="1006"/>
                      </a:lnTo>
                      <a:lnTo>
                        <a:pt x="1274" y="1017"/>
                      </a:lnTo>
                      <a:lnTo>
                        <a:pt x="1283" y="1026"/>
                      </a:lnTo>
                      <a:lnTo>
                        <a:pt x="1292" y="1037"/>
                      </a:lnTo>
                      <a:lnTo>
                        <a:pt x="1301" y="1048"/>
                      </a:lnTo>
                      <a:lnTo>
                        <a:pt x="1309" y="1058"/>
                      </a:lnTo>
                      <a:lnTo>
                        <a:pt x="1318" y="1069"/>
                      </a:lnTo>
                      <a:lnTo>
                        <a:pt x="1327" y="1079"/>
                      </a:lnTo>
                      <a:lnTo>
                        <a:pt x="1336" y="1089"/>
                      </a:lnTo>
                      <a:lnTo>
                        <a:pt x="1344" y="1100"/>
                      </a:lnTo>
                      <a:lnTo>
                        <a:pt x="1353" y="1111"/>
                      </a:lnTo>
                      <a:lnTo>
                        <a:pt x="1362" y="1122"/>
                      </a:lnTo>
                      <a:lnTo>
                        <a:pt x="1370" y="1131"/>
                      </a:lnTo>
                      <a:lnTo>
                        <a:pt x="1378" y="1142"/>
                      </a:lnTo>
                      <a:lnTo>
                        <a:pt x="1387" y="1153"/>
                      </a:lnTo>
                      <a:lnTo>
                        <a:pt x="1396" y="1164"/>
                      </a:lnTo>
                      <a:lnTo>
                        <a:pt x="1404" y="1174"/>
                      </a:lnTo>
                      <a:lnTo>
                        <a:pt x="1412" y="1185"/>
                      </a:lnTo>
                      <a:lnTo>
                        <a:pt x="1420" y="1196"/>
                      </a:lnTo>
                      <a:lnTo>
                        <a:pt x="1429" y="1207"/>
                      </a:lnTo>
                      <a:lnTo>
                        <a:pt x="1437" y="1218"/>
                      </a:lnTo>
                      <a:lnTo>
                        <a:pt x="1445" y="1228"/>
                      </a:lnTo>
                      <a:lnTo>
                        <a:pt x="1453" y="1239"/>
                      </a:lnTo>
                      <a:lnTo>
                        <a:pt x="1461" y="1250"/>
                      </a:lnTo>
                      <a:lnTo>
                        <a:pt x="1470" y="1261"/>
                      </a:lnTo>
                      <a:lnTo>
                        <a:pt x="1477" y="1272"/>
                      </a:lnTo>
                      <a:lnTo>
                        <a:pt x="1485" y="1283"/>
                      </a:lnTo>
                      <a:lnTo>
                        <a:pt x="1493" y="1293"/>
                      </a:lnTo>
                      <a:lnTo>
                        <a:pt x="1500" y="1304"/>
                      </a:lnTo>
                      <a:lnTo>
                        <a:pt x="1509" y="1315"/>
                      </a:lnTo>
                      <a:lnTo>
                        <a:pt x="1517" y="1326"/>
                      </a:lnTo>
                      <a:lnTo>
                        <a:pt x="1524" y="1337"/>
                      </a:lnTo>
                      <a:lnTo>
                        <a:pt x="1532" y="1348"/>
                      </a:lnTo>
                      <a:lnTo>
                        <a:pt x="1540" y="1359"/>
                      </a:lnTo>
                      <a:lnTo>
                        <a:pt x="1546" y="1370"/>
                      </a:lnTo>
                      <a:lnTo>
                        <a:pt x="1554" y="1381"/>
                      </a:lnTo>
                      <a:lnTo>
                        <a:pt x="1562" y="1392"/>
                      </a:lnTo>
                      <a:lnTo>
                        <a:pt x="1569" y="1404"/>
                      </a:lnTo>
                      <a:lnTo>
                        <a:pt x="1577" y="1414"/>
                      </a:lnTo>
                      <a:lnTo>
                        <a:pt x="1584" y="1425"/>
                      </a:lnTo>
                      <a:lnTo>
                        <a:pt x="1591" y="1437"/>
                      </a:lnTo>
                      <a:lnTo>
                        <a:pt x="1598" y="1448"/>
                      </a:lnTo>
                      <a:lnTo>
                        <a:pt x="1606" y="1459"/>
                      </a:lnTo>
                      <a:lnTo>
                        <a:pt x="1613" y="1471"/>
                      </a:lnTo>
                      <a:lnTo>
                        <a:pt x="1620" y="1481"/>
                      </a:lnTo>
                      <a:lnTo>
                        <a:pt x="1628" y="1492"/>
                      </a:lnTo>
                      <a:lnTo>
                        <a:pt x="1634" y="1504"/>
                      </a:lnTo>
                      <a:lnTo>
                        <a:pt x="1641" y="1515"/>
                      </a:lnTo>
                      <a:lnTo>
                        <a:pt x="1648" y="1527"/>
                      </a:lnTo>
                      <a:lnTo>
                        <a:pt x="1655" y="1537"/>
                      </a:lnTo>
                      <a:lnTo>
                        <a:pt x="1662" y="1549"/>
                      </a:lnTo>
                      <a:lnTo>
                        <a:pt x="1668" y="1560"/>
                      </a:lnTo>
                      <a:lnTo>
                        <a:pt x="1675" y="1572"/>
                      </a:lnTo>
                      <a:lnTo>
                        <a:pt x="1682" y="1583"/>
                      </a:lnTo>
                      <a:lnTo>
                        <a:pt x="1689" y="1595"/>
                      </a:lnTo>
                      <a:lnTo>
                        <a:pt x="1696" y="1606"/>
                      </a:lnTo>
                      <a:lnTo>
                        <a:pt x="1702" y="1617"/>
                      </a:lnTo>
                      <a:lnTo>
                        <a:pt x="1709" y="1628"/>
                      </a:lnTo>
                      <a:lnTo>
                        <a:pt x="1714" y="1640"/>
                      </a:lnTo>
                      <a:lnTo>
                        <a:pt x="1721" y="1651"/>
                      </a:lnTo>
                      <a:lnTo>
                        <a:pt x="1727" y="1663"/>
                      </a:lnTo>
                      <a:lnTo>
                        <a:pt x="1734" y="1675"/>
                      </a:lnTo>
                      <a:lnTo>
                        <a:pt x="1741" y="1686"/>
                      </a:lnTo>
                      <a:lnTo>
                        <a:pt x="1746" y="1697"/>
                      </a:lnTo>
                      <a:lnTo>
                        <a:pt x="1753" y="1709"/>
                      </a:lnTo>
                      <a:lnTo>
                        <a:pt x="1758" y="1720"/>
                      </a:lnTo>
                      <a:lnTo>
                        <a:pt x="1765" y="1732"/>
                      </a:lnTo>
                      <a:lnTo>
                        <a:pt x="1771" y="1744"/>
                      </a:lnTo>
                      <a:lnTo>
                        <a:pt x="1777" y="1755"/>
                      </a:lnTo>
                      <a:lnTo>
                        <a:pt x="1782" y="1767"/>
                      </a:lnTo>
                      <a:lnTo>
                        <a:pt x="1789" y="1778"/>
                      </a:lnTo>
                      <a:lnTo>
                        <a:pt x="1794" y="1790"/>
                      </a:lnTo>
                      <a:lnTo>
                        <a:pt x="1800" y="1801"/>
                      </a:lnTo>
                      <a:lnTo>
                        <a:pt x="1806" y="1813"/>
                      </a:lnTo>
                      <a:lnTo>
                        <a:pt x="1812" y="1825"/>
                      </a:lnTo>
                      <a:lnTo>
                        <a:pt x="1817" y="1837"/>
                      </a:lnTo>
                      <a:lnTo>
                        <a:pt x="1823" y="1849"/>
                      </a:lnTo>
                      <a:lnTo>
                        <a:pt x="1828" y="1861"/>
                      </a:lnTo>
                      <a:lnTo>
                        <a:pt x="1834" y="1871"/>
                      </a:lnTo>
                      <a:lnTo>
                        <a:pt x="1839" y="1883"/>
                      </a:lnTo>
                      <a:lnTo>
                        <a:pt x="1845" y="1895"/>
                      </a:lnTo>
                      <a:lnTo>
                        <a:pt x="1850" y="1907"/>
                      </a:lnTo>
                      <a:lnTo>
                        <a:pt x="1856" y="1919"/>
                      </a:lnTo>
                      <a:lnTo>
                        <a:pt x="1861" y="1931"/>
                      </a:lnTo>
                      <a:lnTo>
                        <a:pt x="1867" y="1943"/>
                      </a:lnTo>
                      <a:lnTo>
                        <a:pt x="1871" y="1955"/>
                      </a:lnTo>
                      <a:lnTo>
                        <a:pt x="1877" y="1966"/>
                      </a:lnTo>
                    </a:path>
                  </a:pathLst>
                </a:custGeom>
                <a:noFill/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8519" name="Freeform 70"/>
                <p:cNvSpPr>
                  <a:spLocks/>
                </p:cNvSpPr>
                <p:nvPr/>
              </p:nvSpPr>
              <p:spPr bwMode="auto">
                <a:xfrm>
                  <a:off x="2670" y="2417"/>
                  <a:ext cx="27" cy="222"/>
                </a:xfrm>
                <a:custGeom>
                  <a:avLst/>
                  <a:gdLst>
                    <a:gd name="T0" fmla="*/ 2 w 264"/>
                    <a:gd name="T1" fmla="*/ 3 h 2443"/>
                    <a:gd name="T2" fmla="*/ 4 w 264"/>
                    <a:gd name="T3" fmla="*/ 8 h 2443"/>
                    <a:gd name="T4" fmla="*/ 5 w 264"/>
                    <a:gd name="T5" fmla="*/ 12 h 2443"/>
                    <a:gd name="T6" fmla="*/ 7 w 264"/>
                    <a:gd name="T7" fmla="*/ 16 h 2443"/>
                    <a:gd name="T8" fmla="*/ 9 w 264"/>
                    <a:gd name="T9" fmla="*/ 21 h 2443"/>
                    <a:gd name="T10" fmla="*/ 11 w 264"/>
                    <a:gd name="T11" fmla="*/ 25 h 2443"/>
                    <a:gd name="T12" fmla="*/ 12 w 264"/>
                    <a:gd name="T13" fmla="*/ 29 h 2443"/>
                    <a:gd name="T14" fmla="*/ 14 w 264"/>
                    <a:gd name="T15" fmla="*/ 34 h 2443"/>
                    <a:gd name="T16" fmla="*/ 15 w 264"/>
                    <a:gd name="T17" fmla="*/ 38 h 2443"/>
                    <a:gd name="T18" fmla="*/ 17 w 264"/>
                    <a:gd name="T19" fmla="*/ 43 h 2443"/>
                    <a:gd name="T20" fmla="*/ 18 w 264"/>
                    <a:gd name="T21" fmla="*/ 47 h 2443"/>
                    <a:gd name="T22" fmla="*/ 19 w 264"/>
                    <a:gd name="T23" fmla="*/ 52 h 2443"/>
                    <a:gd name="T24" fmla="*/ 20 w 264"/>
                    <a:gd name="T25" fmla="*/ 56 h 2443"/>
                    <a:gd name="T26" fmla="*/ 21 w 264"/>
                    <a:gd name="T27" fmla="*/ 61 h 2443"/>
                    <a:gd name="T28" fmla="*/ 22 w 264"/>
                    <a:gd name="T29" fmla="*/ 65 h 2443"/>
                    <a:gd name="T30" fmla="*/ 23 w 264"/>
                    <a:gd name="T31" fmla="*/ 70 h 2443"/>
                    <a:gd name="T32" fmla="*/ 24 w 264"/>
                    <a:gd name="T33" fmla="*/ 74 h 2443"/>
                    <a:gd name="T34" fmla="*/ 24 w 264"/>
                    <a:gd name="T35" fmla="*/ 79 h 2443"/>
                    <a:gd name="T36" fmla="*/ 25 w 264"/>
                    <a:gd name="T37" fmla="*/ 83 h 2443"/>
                    <a:gd name="T38" fmla="*/ 26 w 264"/>
                    <a:gd name="T39" fmla="*/ 88 h 2443"/>
                    <a:gd name="T40" fmla="*/ 26 w 264"/>
                    <a:gd name="T41" fmla="*/ 92 h 2443"/>
                    <a:gd name="T42" fmla="*/ 26 w 264"/>
                    <a:gd name="T43" fmla="*/ 97 h 2443"/>
                    <a:gd name="T44" fmla="*/ 27 w 264"/>
                    <a:gd name="T45" fmla="*/ 101 h 2443"/>
                    <a:gd name="T46" fmla="*/ 27 w 264"/>
                    <a:gd name="T47" fmla="*/ 106 h 2443"/>
                    <a:gd name="T48" fmla="*/ 27 w 264"/>
                    <a:gd name="T49" fmla="*/ 110 h 2443"/>
                    <a:gd name="T50" fmla="*/ 27 w 264"/>
                    <a:gd name="T51" fmla="*/ 115 h 2443"/>
                    <a:gd name="T52" fmla="*/ 27 w 264"/>
                    <a:gd name="T53" fmla="*/ 119 h 2443"/>
                    <a:gd name="T54" fmla="*/ 27 w 264"/>
                    <a:gd name="T55" fmla="*/ 124 h 2443"/>
                    <a:gd name="T56" fmla="*/ 27 w 264"/>
                    <a:gd name="T57" fmla="*/ 128 h 2443"/>
                    <a:gd name="T58" fmla="*/ 26 w 264"/>
                    <a:gd name="T59" fmla="*/ 133 h 2443"/>
                    <a:gd name="T60" fmla="*/ 26 w 264"/>
                    <a:gd name="T61" fmla="*/ 137 h 2443"/>
                    <a:gd name="T62" fmla="*/ 25 w 264"/>
                    <a:gd name="T63" fmla="*/ 142 h 2443"/>
                    <a:gd name="T64" fmla="*/ 25 w 264"/>
                    <a:gd name="T65" fmla="*/ 146 h 2443"/>
                    <a:gd name="T66" fmla="*/ 24 w 264"/>
                    <a:gd name="T67" fmla="*/ 151 h 2443"/>
                    <a:gd name="T68" fmla="*/ 24 w 264"/>
                    <a:gd name="T69" fmla="*/ 156 h 2443"/>
                    <a:gd name="T70" fmla="*/ 23 w 264"/>
                    <a:gd name="T71" fmla="*/ 160 h 2443"/>
                    <a:gd name="T72" fmla="*/ 22 w 264"/>
                    <a:gd name="T73" fmla="*/ 165 h 2443"/>
                    <a:gd name="T74" fmla="*/ 21 w 264"/>
                    <a:gd name="T75" fmla="*/ 169 h 2443"/>
                    <a:gd name="T76" fmla="*/ 20 w 264"/>
                    <a:gd name="T77" fmla="*/ 174 h 2443"/>
                    <a:gd name="T78" fmla="*/ 19 w 264"/>
                    <a:gd name="T79" fmla="*/ 178 h 2443"/>
                    <a:gd name="T80" fmla="*/ 18 w 264"/>
                    <a:gd name="T81" fmla="*/ 182 h 2443"/>
                    <a:gd name="T82" fmla="*/ 16 w 264"/>
                    <a:gd name="T83" fmla="*/ 187 h 2443"/>
                    <a:gd name="T84" fmla="*/ 15 w 264"/>
                    <a:gd name="T85" fmla="*/ 191 h 2443"/>
                    <a:gd name="T86" fmla="*/ 13 w 264"/>
                    <a:gd name="T87" fmla="*/ 196 h 2443"/>
                    <a:gd name="T88" fmla="*/ 12 w 264"/>
                    <a:gd name="T89" fmla="*/ 200 h 2443"/>
                    <a:gd name="T90" fmla="*/ 10 w 264"/>
                    <a:gd name="T91" fmla="*/ 205 h 2443"/>
                    <a:gd name="T92" fmla="*/ 9 w 264"/>
                    <a:gd name="T93" fmla="*/ 209 h 2443"/>
                    <a:gd name="T94" fmla="*/ 7 w 264"/>
                    <a:gd name="T95" fmla="*/ 213 h 2443"/>
                    <a:gd name="T96" fmla="*/ 5 w 264"/>
                    <a:gd name="T97" fmla="*/ 218 h 2443"/>
                    <a:gd name="T98" fmla="*/ 3 w 264"/>
                    <a:gd name="T99" fmla="*/ 222 h 2443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264" h="2443">
                      <a:moveTo>
                        <a:pt x="0" y="0"/>
                      </a:moveTo>
                      <a:lnTo>
                        <a:pt x="5" y="12"/>
                      </a:lnTo>
                      <a:lnTo>
                        <a:pt x="10" y="24"/>
                      </a:lnTo>
                      <a:lnTo>
                        <a:pt x="15" y="36"/>
                      </a:lnTo>
                      <a:lnTo>
                        <a:pt x="19" y="48"/>
                      </a:lnTo>
                      <a:lnTo>
                        <a:pt x="25" y="60"/>
                      </a:lnTo>
                      <a:lnTo>
                        <a:pt x="29" y="72"/>
                      </a:lnTo>
                      <a:lnTo>
                        <a:pt x="35" y="84"/>
                      </a:lnTo>
                      <a:lnTo>
                        <a:pt x="39" y="96"/>
                      </a:lnTo>
                      <a:lnTo>
                        <a:pt x="44" y="107"/>
                      </a:lnTo>
                      <a:lnTo>
                        <a:pt x="48" y="119"/>
                      </a:lnTo>
                      <a:lnTo>
                        <a:pt x="53" y="131"/>
                      </a:lnTo>
                      <a:lnTo>
                        <a:pt x="58" y="143"/>
                      </a:lnTo>
                      <a:lnTo>
                        <a:pt x="62" y="155"/>
                      </a:lnTo>
                      <a:lnTo>
                        <a:pt x="67" y="167"/>
                      </a:lnTo>
                      <a:lnTo>
                        <a:pt x="71" y="179"/>
                      </a:lnTo>
                      <a:lnTo>
                        <a:pt x="75" y="191"/>
                      </a:lnTo>
                      <a:lnTo>
                        <a:pt x="80" y="204"/>
                      </a:lnTo>
                      <a:lnTo>
                        <a:pt x="84" y="215"/>
                      </a:lnTo>
                      <a:lnTo>
                        <a:pt x="89" y="227"/>
                      </a:lnTo>
                      <a:lnTo>
                        <a:pt x="92" y="239"/>
                      </a:lnTo>
                      <a:lnTo>
                        <a:pt x="96" y="251"/>
                      </a:lnTo>
                      <a:lnTo>
                        <a:pt x="101" y="263"/>
                      </a:lnTo>
                      <a:lnTo>
                        <a:pt x="105" y="276"/>
                      </a:lnTo>
                      <a:lnTo>
                        <a:pt x="108" y="288"/>
                      </a:lnTo>
                      <a:lnTo>
                        <a:pt x="113" y="300"/>
                      </a:lnTo>
                      <a:lnTo>
                        <a:pt x="116" y="312"/>
                      </a:lnTo>
                      <a:lnTo>
                        <a:pt x="120" y="323"/>
                      </a:lnTo>
                      <a:lnTo>
                        <a:pt x="124" y="336"/>
                      </a:lnTo>
                      <a:lnTo>
                        <a:pt x="128" y="348"/>
                      </a:lnTo>
                      <a:lnTo>
                        <a:pt x="131" y="360"/>
                      </a:lnTo>
                      <a:lnTo>
                        <a:pt x="135" y="372"/>
                      </a:lnTo>
                      <a:lnTo>
                        <a:pt x="138" y="385"/>
                      </a:lnTo>
                      <a:lnTo>
                        <a:pt x="142" y="397"/>
                      </a:lnTo>
                      <a:lnTo>
                        <a:pt x="146" y="409"/>
                      </a:lnTo>
                      <a:lnTo>
                        <a:pt x="149" y="422"/>
                      </a:lnTo>
                      <a:lnTo>
                        <a:pt x="152" y="434"/>
                      </a:lnTo>
                      <a:lnTo>
                        <a:pt x="156" y="446"/>
                      </a:lnTo>
                      <a:lnTo>
                        <a:pt x="159" y="457"/>
                      </a:lnTo>
                      <a:lnTo>
                        <a:pt x="162" y="470"/>
                      </a:lnTo>
                      <a:lnTo>
                        <a:pt x="165" y="482"/>
                      </a:lnTo>
                      <a:lnTo>
                        <a:pt x="169" y="494"/>
                      </a:lnTo>
                      <a:lnTo>
                        <a:pt x="172" y="507"/>
                      </a:lnTo>
                      <a:lnTo>
                        <a:pt x="174" y="519"/>
                      </a:lnTo>
                      <a:lnTo>
                        <a:pt x="177" y="531"/>
                      </a:lnTo>
                      <a:lnTo>
                        <a:pt x="181" y="544"/>
                      </a:lnTo>
                      <a:lnTo>
                        <a:pt x="183" y="556"/>
                      </a:lnTo>
                      <a:lnTo>
                        <a:pt x="186" y="569"/>
                      </a:lnTo>
                      <a:lnTo>
                        <a:pt x="188" y="581"/>
                      </a:lnTo>
                      <a:lnTo>
                        <a:pt x="192" y="593"/>
                      </a:lnTo>
                      <a:lnTo>
                        <a:pt x="194" y="605"/>
                      </a:lnTo>
                      <a:lnTo>
                        <a:pt x="197" y="617"/>
                      </a:lnTo>
                      <a:lnTo>
                        <a:pt x="199" y="630"/>
                      </a:lnTo>
                      <a:lnTo>
                        <a:pt x="202" y="642"/>
                      </a:lnTo>
                      <a:lnTo>
                        <a:pt x="205" y="654"/>
                      </a:lnTo>
                      <a:lnTo>
                        <a:pt x="207" y="667"/>
                      </a:lnTo>
                      <a:lnTo>
                        <a:pt x="209" y="679"/>
                      </a:lnTo>
                      <a:lnTo>
                        <a:pt x="212" y="692"/>
                      </a:lnTo>
                      <a:lnTo>
                        <a:pt x="214" y="704"/>
                      </a:lnTo>
                      <a:lnTo>
                        <a:pt x="216" y="717"/>
                      </a:lnTo>
                      <a:lnTo>
                        <a:pt x="218" y="729"/>
                      </a:lnTo>
                      <a:lnTo>
                        <a:pt x="220" y="741"/>
                      </a:lnTo>
                      <a:lnTo>
                        <a:pt x="222" y="753"/>
                      </a:lnTo>
                      <a:lnTo>
                        <a:pt x="225" y="765"/>
                      </a:lnTo>
                      <a:lnTo>
                        <a:pt x="227" y="778"/>
                      </a:lnTo>
                      <a:lnTo>
                        <a:pt x="228" y="790"/>
                      </a:lnTo>
                      <a:lnTo>
                        <a:pt x="230" y="803"/>
                      </a:lnTo>
                      <a:lnTo>
                        <a:pt x="232" y="815"/>
                      </a:lnTo>
                      <a:lnTo>
                        <a:pt x="233" y="828"/>
                      </a:lnTo>
                      <a:lnTo>
                        <a:pt x="236" y="840"/>
                      </a:lnTo>
                      <a:lnTo>
                        <a:pt x="238" y="853"/>
                      </a:lnTo>
                      <a:lnTo>
                        <a:pt x="239" y="865"/>
                      </a:lnTo>
                      <a:lnTo>
                        <a:pt x="240" y="878"/>
                      </a:lnTo>
                      <a:lnTo>
                        <a:pt x="242" y="890"/>
                      </a:lnTo>
                      <a:lnTo>
                        <a:pt x="243" y="903"/>
                      </a:lnTo>
                      <a:lnTo>
                        <a:pt x="246" y="914"/>
                      </a:lnTo>
                      <a:lnTo>
                        <a:pt x="247" y="927"/>
                      </a:lnTo>
                      <a:lnTo>
                        <a:pt x="248" y="939"/>
                      </a:lnTo>
                      <a:lnTo>
                        <a:pt x="249" y="952"/>
                      </a:lnTo>
                      <a:lnTo>
                        <a:pt x="250" y="964"/>
                      </a:lnTo>
                      <a:lnTo>
                        <a:pt x="251" y="977"/>
                      </a:lnTo>
                      <a:lnTo>
                        <a:pt x="252" y="989"/>
                      </a:lnTo>
                      <a:lnTo>
                        <a:pt x="253" y="1002"/>
                      </a:lnTo>
                      <a:lnTo>
                        <a:pt x="254" y="1014"/>
                      </a:lnTo>
                      <a:lnTo>
                        <a:pt x="255" y="1027"/>
                      </a:lnTo>
                      <a:lnTo>
                        <a:pt x="257" y="1039"/>
                      </a:lnTo>
                      <a:lnTo>
                        <a:pt x="258" y="1052"/>
                      </a:lnTo>
                      <a:lnTo>
                        <a:pt x="258" y="1065"/>
                      </a:lnTo>
                      <a:lnTo>
                        <a:pt x="259" y="1077"/>
                      </a:lnTo>
                      <a:lnTo>
                        <a:pt x="260" y="1090"/>
                      </a:lnTo>
                      <a:lnTo>
                        <a:pt x="260" y="1101"/>
                      </a:lnTo>
                      <a:lnTo>
                        <a:pt x="261" y="1114"/>
                      </a:lnTo>
                      <a:lnTo>
                        <a:pt x="261" y="1126"/>
                      </a:lnTo>
                      <a:lnTo>
                        <a:pt x="262" y="1139"/>
                      </a:lnTo>
                      <a:lnTo>
                        <a:pt x="262" y="1151"/>
                      </a:lnTo>
                      <a:lnTo>
                        <a:pt x="263" y="1164"/>
                      </a:lnTo>
                      <a:lnTo>
                        <a:pt x="263" y="1176"/>
                      </a:lnTo>
                      <a:lnTo>
                        <a:pt x="263" y="1189"/>
                      </a:lnTo>
                      <a:lnTo>
                        <a:pt x="264" y="1202"/>
                      </a:lnTo>
                      <a:lnTo>
                        <a:pt x="264" y="1214"/>
                      </a:lnTo>
                      <a:lnTo>
                        <a:pt x="264" y="1227"/>
                      </a:lnTo>
                      <a:lnTo>
                        <a:pt x="264" y="1239"/>
                      </a:lnTo>
                      <a:lnTo>
                        <a:pt x="264" y="1252"/>
                      </a:lnTo>
                      <a:lnTo>
                        <a:pt x="264" y="1263"/>
                      </a:lnTo>
                      <a:lnTo>
                        <a:pt x="264" y="1276"/>
                      </a:lnTo>
                      <a:lnTo>
                        <a:pt x="264" y="1288"/>
                      </a:lnTo>
                      <a:lnTo>
                        <a:pt x="264" y="1301"/>
                      </a:lnTo>
                      <a:lnTo>
                        <a:pt x="264" y="1314"/>
                      </a:lnTo>
                      <a:lnTo>
                        <a:pt x="263" y="1326"/>
                      </a:lnTo>
                      <a:lnTo>
                        <a:pt x="263" y="1339"/>
                      </a:lnTo>
                      <a:lnTo>
                        <a:pt x="263" y="1351"/>
                      </a:lnTo>
                      <a:lnTo>
                        <a:pt x="262" y="1364"/>
                      </a:lnTo>
                      <a:lnTo>
                        <a:pt x="262" y="1376"/>
                      </a:lnTo>
                      <a:lnTo>
                        <a:pt x="261" y="1389"/>
                      </a:lnTo>
                      <a:lnTo>
                        <a:pt x="261" y="1401"/>
                      </a:lnTo>
                      <a:lnTo>
                        <a:pt x="260" y="1414"/>
                      </a:lnTo>
                      <a:lnTo>
                        <a:pt x="260" y="1426"/>
                      </a:lnTo>
                      <a:lnTo>
                        <a:pt x="259" y="1438"/>
                      </a:lnTo>
                      <a:lnTo>
                        <a:pt x="258" y="1451"/>
                      </a:lnTo>
                      <a:lnTo>
                        <a:pt x="258" y="1463"/>
                      </a:lnTo>
                      <a:lnTo>
                        <a:pt x="257" y="1476"/>
                      </a:lnTo>
                      <a:lnTo>
                        <a:pt x="255" y="1488"/>
                      </a:lnTo>
                      <a:lnTo>
                        <a:pt x="254" y="1501"/>
                      </a:lnTo>
                      <a:lnTo>
                        <a:pt x="253" y="1513"/>
                      </a:lnTo>
                      <a:lnTo>
                        <a:pt x="252" y="1526"/>
                      </a:lnTo>
                      <a:lnTo>
                        <a:pt x="251" y="1538"/>
                      </a:lnTo>
                      <a:lnTo>
                        <a:pt x="250" y="1551"/>
                      </a:lnTo>
                      <a:lnTo>
                        <a:pt x="249" y="1563"/>
                      </a:lnTo>
                      <a:lnTo>
                        <a:pt x="248" y="1576"/>
                      </a:lnTo>
                      <a:lnTo>
                        <a:pt x="247" y="1588"/>
                      </a:lnTo>
                      <a:lnTo>
                        <a:pt x="246" y="1601"/>
                      </a:lnTo>
                      <a:lnTo>
                        <a:pt x="243" y="1612"/>
                      </a:lnTo>
                      <a:lnTo>
                        <a:pt x="242" y="1625"/>
                      </a:lnTo>
                      <a:lnTo>
                        <a:pt x="240" y="1637"/>
                      </a:lnTo>
                      <a:lnTo>
                        <a:pt x="239" y="1650"/>
                      </a:lnTo>
                      <a:lnTo>
                        <a:pt x="238" y="1662"/>
                      </a:lnTo>
                      <a:lnTo>
                        <a:pt x="236" y="1675"/>
                      </a:lnTo>
                      <a:lnTo>
                        <a:pt x="233" y="1687"/>
                      </a:lnTo>
                      <a:lnTo>
                        <a:pt x="232" y="1700"/>
                      </a:lnTo>
                      <a:lnTo>
                        <a:pt x="230" y="1712"/>
                      </a:lnTo>
                      <a:lnTo>
                        <a:pt x="228" y="1725"/>
                      </a:lnTo>
                      <a:lnTo>
                        <a:pt x="227" y="1737"/>
                      </a:lnTo>
                      <a:lnTo>
                        <a:pt x="225" y="1750"/>
                      </a:lnTo>
                      <a:lnTo>
                        <a:pt x="222" y="1762"/>
                      </a:lnTo>
                      <a:lnTo>
                        <a:pt x="220" y="1775"/>
                      </a:lnTo>
                      <a:lnTo>
                        <a:pt x="218" y="1786"/>
                      </a:lnTo>
                      <a:lnTo>
                        <a:pt x="216" y="1799"/>
                      </a:lnTo>
                      <a:lnTo>
                        <a:pt x="214" y="1811"/>
                      </a:lnTo>
                      <a:lnTo>
                        <a:pt x="212" y="1823"/>
                      </a:lnTo>
                      <a:lnTo>
                        <a:pt x="209" y="1836"/>
                      </a:lnTo>
                      <a:lnTo>
                        <a:pt x="207" y="1848"/>
                      </a:lnTo>
                      <a:lnTo>
                        <a:pt x="205" y="1861"/>
                      </a:lnTo>
                      <a:lnTo>
                        <a:pt x="202" y="1873"/>
                      </a:lnTo>
                      <a:lnTo>
                        <a:pt x="199" y="1886"/>
                      </a:lnTo>
                      <a:lnTo>
                        <a:pt x="197" y="1898"/>
                      </a:lnTo>
                      <a:lnTo>
                        <a:pt x="194" y="1910"/>
                      </a:lnTo>
                      <a:lnTo>
                        <a:pt x="192" y="1923"/>
                      </a:lnTo>
                      <a:lnTo>
                        <a:pt x="188" y="1934"/>
                      </a:lnTo>
                      <a:lnTo>
                        <a:pt x="186" y="1946"/>
                      </a:lnTo>
                      <a:lnTo>
                        <a:pt x="183" y="1959"/>
                      </a:lnTo>
                      <a:lnTo>
                        <a:pt x="181" y="1971"/>
                      </a:lnTo>
                      <a:lnTo>
                        <a:pt x="177" y="1984"/>
                      </a:lnTo>
                      <a:lnTo>
                        <a:pt x="174" y="1996"/>
                      </a:lnTo>
                      <a:lnTo>
                        <a:pt x="172" y="2008"/>
                      </a:lnTo>
                      <a:lnTo>
                        <a:pt x="169" y="2021"/>
                      </a:lnTo>
                      <a:lnTo>
                        <a:pt x="165" y="2033"/>
                      </a:lnTo>
                      <a:lnTo>
                        <a:pt x="162" y="2045"/>
                      </a:lnTo>
                      <a:lnTo>
                        <a:pt x="159" y="2058"/>
                      </a:lnTo>
                      <a:lnTo>
                        <a:pt x="156" y="2069"/>
                      </a:lnTo>
                      <a:lnTo>
                        <a:pt x="152" y="2081"/>
                      </a:lnTo>
                      <a:lnTo>
                        <a:pt x="149" y="2094"/>
                      </a:lnTo>
                      <a:lnTo>
                        <a:pt x="146" y="2106"/>
                      </a:lnTo>
                      <a:lnTo>
                        <a:pt x="142" y="2118"/>
                      </a:lnTo>
                      <a:lnTo>
                        <a:pt x="138" y="2130"/>
                      </a:lnTo>
                      <a:lnTo>
                        <a:pt x="135" y="2143"/>
                      </a:lnTo>
                      <a:lnTo>
                        <a:pt x="131" y="2155"/>
                      </a:lnTo>
                      <a:lnTo>
                        <a:pt x="128" y="2167"/>
                      </a:lnTo>
                      <a:lnTo>
                        <a:pt x="124" y="2179"/>
                      </a:lnTo>
                      <a:lnTo>
                        <a:pt x="120" y="2192"/>
                      </a:lnTo>
                      <a:lnTo>
                        <a:pt x="116" y="2203"/>
                      </a:lnTo>
                      <a:lnTo>
                        <a:pt x="113" y="2215"/>
                      </a:lnTo>
                      <a:lnTo>
                        <a:pt x="108" y="2227"/>
                      </a:lnTo>
                      <a:lnTo>
                        <a:pt x="105" y="2239"/>
                      </a:lnTo>
                      <a:lnTo>
                        <a:pt x="101" y="2252"/>
                      </a:lnTo>
                      <a:lnTo>
                        <a:pt x="96" y="2264"/>
                      </a:lnTo>
                      <a:lnTo>
                        <a:pt x="92" y="2276"/>
                      </a:lnTo>
                      <a:lnTo>
                        <a:pt x="89" y="2288"/>
                      </a:lnTo>
                      <a:lnTo>
                        <a:pt x="84" y="2300"/>
                      </a:lnTo>
                      <a:lnTo>
                        <a:pt x="80" y="2311"/>
                      </a:lnTo>
                      <a:lnTo>
                        <a:pt x="75" y="2324"/>
                      </a:lnTo>
                      <a:lnTo>
                        <a:pt x="71" y="2336"/>
                      </a:lnTo>
                      <a:lnTo>
                        <a:pt x="67" y="2348"/>
                      </a:lnTo>
                      <a:lnTo>
                        <a:pt x="62" y="2360"/>
                      </a:lnTo>
                      <a:lnTo>
                        <a:pt x="58" y="2372"/>
                      </a:lnTo>
                      <a:lnTo>
                        <a:pt x="53" y="2384"/>
                      </a:lnTo>
                      <a:lnTo>
                        <a:pt x="48" y="2396"/>
                      </a:lnTo>
                      <a:lnTo>
                        <a:pt x="44" y="2408"/>
                      </a:lnTo>
                      <a:lnTo>
                        <a:pt x="39" y="2420"/>
                      </a:lnTo>
                      <a:lnTo>
                        <a:pt x="35" y="2431"/>
                      </a:lnTo>
                      <a:lnTo>
                        <a:pt x="29" y="2443"/>
                      </a:lnTo>
                    </a:path>
                  </a:pathLst>
                </a:custGeom>
                <a:noFill/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8520" name="Freeform 71"/>
                <p:cNvSpPr>
                  <a:spLocks/>
                </p:cNvSpPr>
                <p:nvPr/>
              </p:nvSpPr>
              <p:spPr bwMode="auto">
                <a:xfrm>
                  <a:off x="2490" y="2639"/>
                  <a:ext cx="183" cy="181"/>
                </a:xfrm>
                <a:custGeom>
                  <a:avLst/>
                  <a:gdLst>
                    <a:gd name="T0" fmla="*/ 182 w 1827"/>
                    <a:gd name="T1" fmla="*/ 3 h 1995"/>
                    <a:gd name="T2" fmla="*/ 179 w 1827"/>
                    <a:gd name="T3" fmla="*/ 8 h 1995"/>
                    <a:gd name="T4" fmla="*/ 177 w 1827"/>
                    <a:gd name="T5" fmla="*/ 12 h 1995"/>
                    <a:gd name="T6" fmla="*/ 175 w 1827"/>
                    <a:gd name="T7" fmla="*/ 16 h 1995"/>
                    <a:gd name="T8" fmla="*/ 173 w 1827"/>
                    <a:gd name="T9" fmla="*/ 20 h 1995"/>
                    <a:gd name="T10" fmla="*/ 171 w 1827"/>
                    <a:gd name="T11" fmla="*/ 25 h 1995"/>
                    <a:gd name="T12" fmla="*/ 168 w 1827"/>
                    <a:gd name="T13" fmla="*/ 29 h 1995"/>
                    <a:gd name="T14" fmla="*/ 166 w 1827"/>
                    <a:gd name="T15" fmla="*/ 33 h 1995"/>
                    <a:gd name="T16" fmla="*/ 163 w 1827"/>
                    <a:gd name="T17" fmla="*/ 37 h 1995"/>
                    <a:gd name="T18" fmla="*/ 161 w 1827"/>
                    <a:gd name="T19" fmla="*/ 41 h 1995"/>
                    <a:gd name="T20" fmla="*/ 158 w 1827"/>
                    <a:gd name="T21" fmla="*/ 45 h 1995"/>
                    <a:gd name="T22" fmla="*/ 155 w 1827"/>
                    <a:gd name="T23" fmla="*/ 50 h 1995"/>
                    <a:gd name="T24" fmla="*/ 152 w 1827"/>
                    <a:gd name="T25" fmla="*/ 54 h 1995"/>
                    <a:gd name="T26" fmla="*/ 149 w 1827"/>
                    <a:gd name="T27" fmla="*/ 58 h 1995"/>
                    <a:gd name="T28" fmla="*/ 146 w 1827"/>
                    <a:gd name="T29" fmla="*/ 62 h 1995"/>
                    <a:gd name="T30" fmla="*/ 143 w 1827"/>
                    <a:gd name="T31" fmla="*/ 66 h 1995"/>
                    <a:gd name="T32" fmla="*/ 140 w 1827"/>
                    <a:gd name="T33" fmla="*/ 69 h 1995"/>
                    <a:gd name="T34" fmla="*/ 137 w 1827"/>
                    <a:gd name="T35" fmla="*/ 73 h 1995"/>
                    <a:gd name="T36" fmla="*/ 134 w 1827"/>
                    <a:gd name="T37" fmla="*/ 77 h 1995"/>
                    <a:gd name="T38" fmla="*/ 130 w 1827"/>
                    <a:gd name="T39" fmla="*/ 81 h 1995"/>
                    <a:gd name="T40" fmla="*/ 127 w 1827"/>
                    <a:gd name="T41" fmla="*/ 85 h 1995"/>
                    <a:gd name="T42" fmla="*/ 123 w 1827"/>
                    <a:gd name="T43" fmla="*/ 89 h 1995"/>
                    <a:gd name="T44" fmla="*/ 120 w 1827"/>
                    <a:gd name="T45" fmla="*/ 93 h 1995"/>
                    <a:gd name="T46" fmla="*/ 116 w 1827"/>
                    <a:gd name="T47" fmla="*/ 96 h 1995"/>
                    <a:gd name="T48" fmla="*/ 112 w 1827"/>
                    <a:gd name="T49" fmla="*/ 100 h 1995"/>
                    <a:gd name="T50" fmla="*/ 109 w 1827"/>
                    <a:gd name="T51" fmla="*/ 104 h 1995"/>
                    <a:gd name="T52" fmla="*/ 105 w 1827"/>
                    <a:gd name="T53" fmla="*/ 107 h 1995"/>
                    <a:gd name="T54" fmla="*/ 101 w 1827"/>
                    <a:gd name="T55" fmla="*/ 111 h 1995"/>
                    <a:gd name="T56" fmla="*/ 97 w 1827"/>
                    <a:gd name="T57" fmla="*/ 115 h 1995"/>
                    <a:gd name="T58" fmla="*/ 93 w 1827"/>
                    <a:gd name="T59" fmla="*/ 118 h 1995"/>
                    <a:gd name="T60" fmla="*/ 89 w 1827"/>
                    <a:gd name="T61" fmla="*/ 122 h 1995"/>
                    <a:gd name="T62" fmla="*/ 85 w 1827"/>
                    <a:gd name="T63" fmla="*/ 125 h 1995"/>
                    <a:gd name="T64" fmla="*/ 80 w 1827"/>
                    <a:gd name="T65" fmla="*/ 129 h 1995"/>
                    <a:gd name="T66" fmla="*/ 76 w 1827"/>
                    <a:gd name="T67" fmla="*/ 132 h 1995"/>
                    <a:gd name="T68" fmla="*/ 72 w 1827"/>
                    <a:gd name="T69" fmla="*/ 135 h 1995"/>
                    <a:gd name="T70" fmla="*/ 67 w 1827"/>
                    <a:gd name="T71" fmla="*/ 139 h 1995"/>
                    <a:gd name="T72" fmla="*/ 63 w 1827"/>
                    <a:gd name="T73" fmla="*/ 142 h 1995"/>
                    <a:gd name="T74" fmla="*/ 58 w 1827"/>
                    <a:gd name="T75" fmla="*/ 145 h 1995"/>
                    <a:gd name="T76" fmla="*/ 54 w 1827"/>
                    <a:gd name="T77" fmla="*/ 149 h 1995"/>
                    <a:gd name="T78" fmla="*/ 49 w 1827"/>
                    <a:gd name="T79" fmla="*/ 152 h 1995"/>
                    <a:gd name="T80" fmla="*/ 44 w 1827"/>
                    <a:gd name="T81" fmla="*/ 155 h 1995"/>
                    <a:gd name="T82" fmla="*/ 40 w 1827"/>
                    <a:gd name="T83" fmla="*/ 158 h 1995"/>
                    <a:gd name="T84" fmla="*/ 35 w 1827"/>
                    <a:gd name="T85" fmla="*/ 161 h 1995"/>
                    <a:gd name="T86" fmla="*/ 30 w 1827"/>
                    <a:gd name="T87" fmla="*/ 164 h 1995"/>
                    <a:gd name="T88" fmla="*/ 25 w 1827"/>
                    <a:gd name="T89" fmla="*/ 167 h 1995"/>
                    <a:gd name="T90" fmla="*/ 20 w 1827"/>
                    <a:gd name="T91" fmla="*/ 170 h 1995"/>
                    <a:gd name="T92" fmla="*/ 15 w 1827"/>
                    <a:gd name="T93" fmla="*/ 173 h 1995"/>
                    <a:gd name="T94" fmla="*/ 10 w 1827"/>
                    <a:gd name="T95" fmla="*/ 175 h 1995"/>
                    <a:gd name="T96" fmla="*/ 5 w 1827"/>
                    <a:gd name="T97" fmla="*/ 178 h 1995"/>
                    <a:gd name="T98" fmla="*/ 0 w 1827"/>
                    <a:gd name="T99" fmla="*/ 181 h 199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1827" h="1995">
                      <a:moveTo>
                        <a:pt x="1827" y="0"/>
                      </a:moveTo>
                      <a:lnTo>
                        <a:pt x="1823" y="12"/>
                      </a:lnTo>
                      <a:lnTo>
                        <a:pt x="1817" y="24"/>
                      </a:lnTo>
                      <a:lnTo>
                        <a:pt x="1813" y="36"/>
                      </a:lnTo>
                      <a:lnTo>
                        <a:pt x="1808" y="48"/>
                      </a:lnTo>
                      <a:lnTo>
                        <a:pt x="1803" y="60"/>
                      </a:lnTo>
                      <a:lnTo>
                        <a:pt x="1798" y="72"/>
                      </a:lnTo>
                      <a:lnTo>
                        <a:pt x="1792" y="84"/>
                      </a:lnTo>
                      <a:lnTo>
                        <a:pt x="1788" y="95"/>
                      </a:lnTo>
                      <a:lnTo>
                        <a:pt x="1782" y="107"/>
                      </a:lnTo>
                      <a:lnTo>
                        <a:pt x="1777" y="119"/>
                      </a:lnTo>
                      <a:lnTo>
                        <a:pt x="1771" y="131"/>
                      </a:lnTo>
                      <a:lnTo>
                        <a:pt x="1766" y="143"/>
                      </a:lnTo>
                      <a:lnTo>
                        <a:pt x="1760" y="155"/>
                      </a:lnTo>
                      <a:lnTo>
                        <a:pt x="1755" y="167"/>
                      </a:lnTo>
                      <a:lnTo>
                        <a:pt x="1749" y="178"/>
                      </a:lnTo>
                      <a:lnTo>
                        <a:pt x="1744" y="189"/>
                      </a:lnTo>
                      <a:lnTo>
                        <a:pt x="1738" y="201"/>
                      </a:lnTo>
                      <a:lnTo>
                        <a:pt x="1733" y="213"/>
                      </a:lnTo>
                      <a:lnTo>
                        <a:pt x="1727" y="225"/>
                      </a:lnTo>
                      <a:lnTo>
                        <a:pt x="1721" y="237"/>
                      </a:lnTo>
                      <a:lnTo>
                        <a:pt x="1715" y="248"/>
                      </a:lnTo>
                      <a:lnTo>
                        <a:pt x="1710" y="260"/>
                      </a:lnTo>
                      <a:lnTo>
                        <a:pt x="1703" y="272"/>
                      </a:lnTo>
                      <a:lnTo>
                        <a:pt x="1698" y="283"/>
                      </a:lnTo>
                      <a:lnTo>
                        <a:pt x="1692" y="294"/>
                      </a:lnTo>
                      <a:lnTo>
                        <a:pt x="1686" y="306"/>
                      </a:lnTo>
                      <a:lnTo>
                        <a:pt x="1679" y="318"/>
                      </a:lnTo>
                      <a:lnTo>
                        <a:pt x="1674" y="329"/>
                      </a:lnTo>
                      <a:lnTo>
                        <a:pt x="1667" y="341"/>
                      </a:lnTo>
                      <a:lnTo>
                        <a:pt x="1662" y="353"/>
                      </a:lnTo>
                      <a:lnTo>
                        <a:pt x="1655" y="363"/>
                      </a:lnTo>
                      <a:lnTo>
                        <a:pt x="1648" y="375"/>
                      </a:lnTo>
                      <a:lnTo>
                        <a:pt x="1642" y="387"/>
                      </a:lnTo>
                      <a:lnTo>
                        <a:pt x="1635" y="398"/>
                      </a:lnTo>
                      <a:lnTo>
                        <a:pt x="1630" y="410"/>
                      </a:lnTo>
                      <a:lnTo>
                        <a:pt x="1623" y="421"/>
                      </a:lnTo>
                      <a:lnTo>
                        <a:pt x="1617" y="432"/>
                      </a:lnTo>
                      <a:lnTo>
                        <a:pt x="1610" y="444"/>
                      </a:lnTo>
                      <a:lnTo>
                        <a:pt x="1603" y="455"/>
                      </a:lnTo>
                      <a:lnTo>
                        <a:pt x="1596" y="467"/>
                      </a:lnTo>
                      <a:lnTo>
                        <a:pt x="1589" y="478"/>
                      </a:lnTo>
                      <a:lnTo>
                        <a:pt x="1583" y="490"/>
                      </a:lnTo>
                      <a:lnTo>
                        <a:pt x="1576" y="501"/>
                      </a:lnTo>
                      <a:lnTo>
                        <a:pt x="1569" y="511"/>
                      </a:lnTo>
                      <a:lnTo>
                        <a:pt x="1562" y="523"/>
                      </a:lnTo>
                      <a:lnTo>
                        <a:pt x="1555" y="534"/>
                      </a:lnTo>
                      <a:lnTo>
                        <a:pt x="1549" y="546"/>
                      </a:lnTo>
                      <a:lnTo>
                        <a:pt x="1541" y="557"/>
                      </a:lnTo>
                      <a:lnTo>
                        <a:pt x="1534" y="568"/>
                      </a:lnTo>
                      <a:lnTo>
                        <a:pt x="1527" y="579"/>
                      </a:lnTo>
                      <a:lnTo>
                        <a:pt x="1519" y="590"/>
                      </a:lnTo>
                      <a:lnTo>
                        <a:pt x="1512" y="602"/>
                      </a:lnTo>
                      <a:lnTo>
                        <a:pt x="1505" y="613"/>
                      </a:lnTo>
                      <a:lnTo>
                        <a:pt x="1498" y="624"/>
                      </a:lnTo>
                      <a:lnTo>
                        <a:pt x="1490" y="635"/>
                      </a:lnTo>
                      <a:lnTo>
                        <a:pt x="1483" y="646"/>
                      </a:lnTo>
                      <a:lnTo>
                        <a:pt x="1475" y="657"/>
                      </a:lnTo>
                      <a:lnTo>
                        <a:pt x="1467" y="668"/>
                      </a:lnTo>
                      <a:lnTo>
                        <a:pt x="1461" y="679"/>
                      </a:lnTo>
                      <a:lnTo>
                        <a:pt x="1453" y="691"/>
                      </a:lnTo>
                      <a:lnTo>
                        <a:pt x="1445" y="702"/>
                      </a:lnTo>
                      <a:lnTo>
                        <a:pt x="1438" y="712"/>
                      </a:lnTo>
                      <a:lnTo>
                        <a:pt x="1430" y="723"/>
                      </a:lnTo>
                      <a:lnTo>
                        <a:pt x="1421" y="734"/>
                      </a:lnTo>
                      <a:lnTo>
                        <a:pt x="1414" y="745"/>
                      </a:lnTo>
                      <a:lnTo>
                        <a:pt x="1406" y="756"/>
                      </a:lnTo>
                      <a:lnTo>
                        <a:pt x="1398" y="766"/>
                      </a:lnTo>
                      <a:lnTo>
                        <a:pt x="1391" y="777"/>
                      </a:lnTo>
                      <a:lnTo>
                        <a:pt x="1382" y="788"/>
                      </a:lnTo>
                      <a:lnTo>
                        <a:pt x="1374" y="799"/>
                      </a:lnTo>
                      <a:lnTo>
                        <a:pt x="1366" y="810"/>
                      </a:lnTo>
                      <a:lnTo>
                        <a:pt x="1358" y="820"/>
                      </a:lnTo>
                      <a:lnTo>
                        <a:pt x="1350" y="831"/>
                      </a:lnTo>
                      <a:lnTo>
                        <a:pt x="1341" y="842"/>
                      </a:lnTo>
                      <a:lnTo>
                        <a:pt x="1333" y="853"/>
                      </a:lnTo>
                      <a:lnTo>
                        <a:pt x="1325" y="864"/>
                      </a:lnTo>
                      <a:lnTo>
                        <a:pt x="1317" y="874"/>
                      </a:lnTo>
                      <a:lnTo>
                        <a:pt x="1308" y="885"/>
                      </a:lnTo>
                      <a:lnTo>
                        <a:pt x="1299" y="896"/>
                      </a:lnTo>
                      <a:lnTo>
                        <a:pt x="1291" y="907"/>
                      </a:lnTo>
                      <a:lnTo>
                        <a:pt x="1283" y="917"/>
                      </a:lnTo>
                      <a:lnTo>
                        <a:pt x="1274" y="927"/>
                      </a:lnTo>
                      <a:lnTo>
                        <a:pt x="1265" y="938"/>
                      </a:lnTo>
                      <a:lnTo>
                        <a:pt x="1257" y="949"/>
                      </a:lnTo>
                      <a:lnTo>
                        <a:pt x="1248" y="959"/>
                      </a:lnTo>
                      <a:lnTo>
                        <a:pt x="1239" y="969"/>
                      </a:lnTo>
                      <a:lnTo>
                        <a:pt x="1230" y="980"/>
                      </a:lnTo>
                      <a:lnTo>
                        <a:pt x="1222" y="991"/>
                      </a:lnTo>
                      <a:lnTo>
                        <a:pt x="1213" y="1001"/>
                      </a:lnTo>
                      <a:lnTo>
                        <a:pt x="1204" y="1012"/>
                      </a:lnTo>
                      <a:lnTo>
                        <a:pt x="1195" y="1021"/>
                      </a:lnTo>
                      <a:lnTo>
                        <a:pt x="1186" y="1032"/>
                      </a:lnTo>
                      <a:lnTo>
                        <a:pt x="1177" y="1043"/>
                      </a:lnTo>
                      <a:lnTo>
                        <a:pt x="1168" y="1053"/>
                      </a:lnTo>
                      <a:lnTo>
                        <a:pt x="1159" y="1063"/>
                      </a:lnTo>
                      <a:lnTo>
                        <a:pt x="1149" y="1073"/>
                      </a:lnTo>
                      <a:lnTo>
                        <a:pt x="1140" y="1084"/>
                      </a:lnTo>
                      <a:lnTo>
                        <a:pt x="1132" y="1094"/>
                      </a:lnTo>
                      <a:lnTo>
                        <a:pt x="1122" y="1105"/>
                      </a:lnTo>
                      <a:lnTo>
                        <a:pt x="1113" y="1114"/>
                      </a:lnTo>
                      <a:lnTo>
                        <a:pt x="1103" y="1124"/>
                      </a:lnTo>
                      <a:lnTo>
                        <a:pt x="1093" y="1135"/>
                      </a:lnTo>
                      <a:lnTo>
                        <a:pt x="1084" y="1145"/>
                      </a:lnTo>
                      <a:lnTo>
                        <a:pt x="1074" y="1155"/>
                      </a:lnTo>
                      <a:lnTo>
                        <a:pt x="1065" y="1165"/>
                      </a:lnTo>
                      <a:lnTo>
                        <a:pt x="1056" y="1175"/>
                      </a:lnTo>
                      <a:lnTo>
                        <a:pt x="1046" y="1184"/>
                      </a:lnTo>
                      <a:lnTo>
                        <a:pt x="1036" y="1195"/>
                      </a:lnTo>
                      <a:lnTo>
                        <a:pt x="1026" y="1205"/>
                      </a:lnTo>
                      <a:lnTo>
                        <a:pt x="1016" y="1215"/>
                      </a:lnTo>
                      <a:lnTo>
                        <a:pt x="1006" y="1224"/>
                      </a:lnTo>
                      <a:lnTo>
                        <a:pt x="998" y="1234"/>
                      </a:lnTo>
                      <a:lnTo>
                        <a:pt x="988" y="1245"/>
                      </a:lnTo>
                      <a:lnTo>
                        <a:pt x="978" y="1255"/>
                      </a:lnTo>
                      <a:lnTo>
                        <a:pt x="967" y="1264"/>
                      </a:lnTo>
                      <a:lnTo>
                        <a:pt x="957" y="1274"/>
                      </a:lnTo>
                      <a:lnTo>
                        <a:pt x="947" y="1284"/>
                      </a:lnTo>
                      <a:lnTo>
                        <a:pt x="937" y="1294"/>
                      </a:lnTo>
                      <a:lnTo>
                        <a:pt x="927" y="1303"/>
                      </a:lnTo>
                      <a:lnTo>
                        <a:pt x="918" y="1313"/>
                      </a:lnTo>
                      <a:lnTo>
                        <a:pt x="907" y="1323"/>
                      </a:lnTo>
                      <a:lnTo>
                        <a:pt x="897" y="1332"/>
                      </a:lnTo>
                      <a:lnTo>
                        <a:pt x="887" y="1342"/>
                      </a:lnTo>
                      <a:lnTo>
                        <a:pt x="876" y="1352"/>
                      </a:lnTo>
                      <a:lnTo>
                        <a:pt x="866" y="1362"/>
                      </a:lnTo>
                      <a:lnTo>
                        <a:pt x="855" y="1370"/>
                      </a:lnTo>
                      <a:lnTo>
                        <a:pt x="845" y="1380"/>
                      </a:lnTo>
                      <a:lnTo>
                        <a:pt x="834" y="1390"/>
                      </a:lnTo>
                      <a:lnTo>
                        <a:pt x="824" y="1399"/>
                      </a:lnTo>
                      <a:lnTo>
                        <a:pt x="813" y="1409"/>
                      </a:lnTo>
                      <a:lnTo>
                        <a:pt x="803" y="1418"/>
                      </a:lnTo>
                      <a:lnTo>
                        <a:pt x="792" y="1428"/>
                      </a:lnTo>
                      <a:lnTo>
                        <a:pt x="781" y="1437"/>
                      </a:lnTo>
                      <a:lnTo>
                        <a:pt x="770" y="1446"/>
                      </a:lnTo>
                      <a:lnTo>
                        <a:pt x="761" y="1456"/>
                      </a:lnTo>
                      <a:lnTo>
                        <a:pt x="750" y="1465"/>
                      </a:lnTo>
                      <a:lnTo>
                        <a:pt x="739" y="1474"/>
                      </a:lnTo>
                      <a:lnTo>
                        <a:pt x="728" y="1484"/>
                      </a:lnTo>
                      <a:lnTo>
                        <a:pt x="717" y="1492"/>
                      </a:lnTo>
                      <a:lnTo>
                        <a:pt x="706" y="1502"/>
                      </a:lnTo>
                      <a:lnTo>
                        <a:pt x="695" y="1511"/>
                      </a:lnTo>
                      <a:lnTo>
                        <a:pt x="684" y="1520"/>
                      </a:lnTo>
                      <a:lnTo>
                        <a:pt x="673" y="1529"/>
                      </a:lnTo>
                      <a:lnTo>
                        <a:pt x="662" y="1539"/>
                      </a:lnTo>
                      <a:lnTo>
                        <a:pt x="651" y="1548"/>
                      </a:lnTo>
                      <a:lnTo>
                        <a:pt x="640" y="1556"/>
                      </a:lnTo>
                      <a:lnTo>
                        <a:pt x="629" y="1566"/>
                      </a:lnTo>
                      <a:lnTo>
                        <a:pt x="617" y="1575"/>
                      </a:lnTo>
                      <a:lnTo>
                        <a:pt x="606" y="1583"/>
                      </a:lnTo>
                      <a:lnTo>
                        <a:pt x="595" y="1593"/>
                      </a:lnTo>
                      <a:lnTo>
                        <a:pt x="584" y="1602"/>
                      </a:lnTo>
                      <a:lnTo>
                        <a:pt x="572" y="1610"/>
                      </a:lnTo>
                      <a:lnTo>
                        <a:pt x="561" y="1619"/>
                      </a:lnTo>
                      <a:lnTo>
                        <a:pt x="549" y="1627"/>
                      </a:lnTo>
                      <a:lnTo>
                        <a:pt x="538" y="1637"/>
                      </a:lnTo>
                      <a:lnTo>
                        <a:pt x="527" y="1646"/>
                      </a:lnTo>
                      <a:lnTo>
                        <a:pt x="515" y="1654"/>
                      </a:lnTo>
                      <a:lnTo>
                        <a:pt x="503" y="1663"/>
                      </a:lnTo>
                      <a:lnTo>
                        <a:pt x="492" y="1672"/>
                      </a:lnTo>
                      <a:lnTo>
                        <a:pt x="480" y="1680"/>
                      </a:lnTo>
                      <a:lnTo>
                        <a:pt x="469" y="1689"/>
                      </a:lnTo>
                      <a:lnTo>
                        <a:pt x="457" y="1698"/>
                      </a:lnTo>
                      <a:lnTo>
                        <a:pt x="444" y="1706"/>
                      </a:lnTo>
                      <a:lnTo>
                        <a:pt x="434" y="1715"/>
                      </a:lnTo>
                      <a:lnTo>
                        <a:pt x="421" y="1724"/>
                      </a:lnTo>
                      <a:lnTo>
                        <a:pt x="409" y="1731"/>
                      </a:lnTo>
                      <a:lnTo>
                        <a:pt x="397" y="1740"/>
                      </a:lnTo>
                      <a:lnTo>
                        <a:pt x="385" y="1748"/>
                      </a:lnTo>
                      <a:lnTo>
                        <a:pt x="373" y="1757"/>
                      </a:lnTo>
                      <a:lnTo>
                        <a:pt x="361" y="1766"/>
                      </a:lnTo>
                      <a:lnTo>
                        <a:pt x="349" y="1773"/>
                      </a:lnTo>
                      <a:lnTo>
                        <a:pt x="337" y="1782"/>
                      </a:lnTo>
                      <a:lnTo>
                        <a:pt x="325" y="1791"/>
                      </a:lnTo>
                      <a:lnTo>
                        <a:pt x="313" y="1798"/>
                      </a:lnTo>
                      <a:lnTo>
                        <a:pt x="301" y="1807"/>
                      </a:lnTo>
                      <a:lnTo>
                        <a:pt x="289" y="1814"/>
                      </a:lnTo>
                      <a:lnTo>
                        <a:pt x="277" y="1823"/>
                      </a:lnTo>
                      <a:lnTo>
                        <a:pt x="264" y="1831"/>
                      </a:lnTo>
                      <a:lnTo>
                        <a:pt x="252" y="1839"/>
                      </a:lnTo>
                      <a:lnTo>
                        <a:pt x="240" y="1847"/>
                      </a:lnTo>
                      <a:lnTo>
                        <a:pt x="227" y="1855"/>
                      </a:lnTo>
                      <a:lnTo>
                        <a:pt x="215" y="1863"/>
                      </a:lnTo>
                      <a:lnTo>
                        <a:pt x="203" y="1872"/>
                      </a:lnTo>
                      <a:lnTo>
                        <a:pt x="190" y="1879"/>
                      </a:lnTo>
                      <a:lnTo>
                        <a:pt x="178" y="1887"/>
                      </a:lnTo>
                      <a:lnTo>
                        <a:pt x="166" y="1895"/>
                      </a:lnTo>
                      <a:lnTo>
                        <a:pt x="153" y="1903"/>
                      </a:lnTo>
                      <a:lnTo>
                        <a:pt x="140" y="1911"/>
                      </a:lnTo>
                      <a:lnTo>
                        <a:pt x="127" y="1918"/>
                      </a:lnTo>
                      <a:lnTo>
                        <a:pt x="115" y="1927"/>
                      </a:lnTo>
                      <a:lnTo>
                        <a:pt x="102" y="1934"/>
                      </a:lnTo>
                      <a:lnTo>
                        <a:pt x="89" y="1942"/>
                      </a:lnTo>
                      <a:lnTo>
                        <a:pt x="77" y="1949"/>
                      </a:lnTo>
                      <a:lnTo>
                        <a:pt x="64" y="1957"/>
                      </a:lnTo>
                      <a:lnTo>
                        <a:pt x="52" y="1965"/>
                      </a:lnTo>
                      <a:lnTo>
                        <a:pt x="38" y="1972"/>
                      </a:lnTo>
                      <a:lnTo>
                        <a:pt x="25" y="1980"/>
                      </a:lnTo>
                      <a:lnTo>
                        <a:pt x="12" y="1987"/>
                      </a:lnTo>
                      <a:lnTo>
                        <a:pt x="0" y="1995"/>
                      </a:lnTo>
                    </a:path>
                  </a:pathLst>
                </a:custGeom>
                <a:noFill/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8521" name="Freeform 72"/>
                <p:cNvSpPr>
                  <a:spLocks/>
                </p:cNvSpPr>
                <p:nvPr/>
              </p:nvSpPr>
              <p:spPr bwMode="auto">
                <a:xfrm>
                  <a:off x="2191" y="2820"/>
                  <a:ext cx="299" cy="72"/>
                </a:xfrm>
                <a:custGeom>
                  <a:avLst/>
                  <a:gdLst>
                    <a:gd name="T0" fmla="*/ 295 w 2993"/>
                    <a:gd name="T1" fmla="*/ 2 h 789"/>
                    <a:gd name="T2" fmla="*/ 290 w 2993"/>
                    <a:gd name="T3" fmla="*/ 5 h 789"/>
                    <a:gd name="T4" fmla="*/ 285 w 2993"/>
                    <a:gd name="T5" fmla="*/ 7 h 789"/>
                    <a:gd name="T6" fmla="*/ 279 w 2993"/>
                    <a:gd name="T7" fmla="*/ 10 h 789"/>
                    <a:gd name="T8" fmla="*/ 274 w 2993"/>
                    <a:gd name="T9" fmla="*/ 12 h 789"/>
                    <a:gd name="T10" fmla="*/ 268 w 2993"/>
                    <a:gd name="T11" fmla="*/ 15 h 789"/>
                    <a:gd name="T12" fmla="*/ 263 w 2993"/>
                    <a:gd name="T13" fmla="*/ 17 h 789"/>
                    <a:gd name="T14" fmla="*/ 257 w 2993"/>
                    <a:gd name="T15" fmla="*/ 20 h 789"/>
                    <a:gd name="T16" fmla="*/ 252 w 2993"/>
                    <a:gd name="T17" fmla="*/ 22 h 789"/>
                    <a:gd name="T18" fmla="*/ 246 w 2993"/>
                    <a:gd name="T19" fmla="*/ 24 h 789"/>
                    <a:gd name="T20" fmla="*/ 241 w 2993"/>
                    <a:gd name="T21" fmla="*/ 26 h 789"/>
                    <a:gd name="T22" fmla="*/ 235 w 2993"/>
                    <a:gd name="T23" fmla="*/ 29 h 789"/>
                    <a:gd name="T24" fmla="*/ 229 w 2993"/>
                    <a:gd name="T25" fmla="*/ 31 h 789"/>
                    <a:gd name="T26" fmla="*/ 224 w 2993"/>
                    <a:gd name="T27" fmla="*/ 33 h 789"/>
                    <a:gd name="T28" fmla="*/ 218 w 2993"/>
                    <a:gd name="T29" fmla="*/ 35 h 789"/>
                    <a:gd name="T30" fmla="*/ 212 w 2993"/>
                    <a:gd name="T31" fmla="*/ 37 h 789"/>
                    <a:gd name="T32" fmla="*/ 206 w 2993"/>
                    <a:gd name="T33" fmla="*/ 39 h 789"/>
                    <a:gd name="T34" fmla="*/ 200 w 2993"/>
                    <a:gd name="T35" fmla="*/ 41 h 789"/>
                    <a:gd name="T36" fmla="*/ 194 w 2993"/>
                    <a:gd name="T37" fmla="*/ 43 h 789"/>
                    <a:gd name="T38" fmla="*/ 189 w 2993"/>
                    <a:gd name="T39" fmla="*/ 44 h 789"/>
                    <a:gd name="T40" fmla="*/ 182 w 2993"/>
                    <a:gd name="T41" fmla="*/ 46 h 789"/>
                    <a:gd name="T42" fmla="*/ 176 w 2993"/>
                    <a:gd name="T43" fmla="*/ 48 h 789"/>
                    <a:gd name="T44" fmla="*/ 170 w 2993"/>
                    <a:gd name="T45" fmla="*/ 49 h 789"/>
                    <a:gd name="T46" fmla="*/ 164 w 2993"/>
                    <a:gd name="T47" fmla="*/ 51 h 789"/>
                    <a:gd name="T48" fmla="*/ 158 w 2993"/>
                    <a:gd name="T49" fmla="*/ 52 h 789"/>
                    <a:gd name="T50" fmla="*/ 152 w 2993"/>
                    <a:gd name="T51" fmla="*/ 54 h 789"/>
                    <a:gd name="T52" fmla="*/ 146 w 2993"/>
                    <a:gd name="T53" fmla="*/ 55 h 789"/>
                    <a:gd name="T54" fmla="*/ 140 w 2993"/>
                    <a:gd name="T55" fmla="*/ 57 h 789"/>
                    <a:gd name="T56" fmla="*/ 134 w 2993"/>
                    <a:gd name="T57" fmla="*/ 58 h 789"/>
                    <a:gd name="T58" fmla="*/ 127 w 2993"/>
                    <a:gd name="T59" fmla="*/ 59 h 789"/>
                    <a:gd name="T60" fmla="*/ 121 w 2993"/>
                    <a:gd name="T61" fmla="*/ 60 h 789"/>
                    <a:gd name="T62" fmla="*/ 115 w 2993"/>
                    <a:gd name="T63" fmla="*/ 61 h 789"/>
                    <a:gd name="T64" fmla="*/ 109 w 2993"/>
                    <a:gd name="T65" fmla="*/ 63 h 789"/>
                    <a:gd name="T66" fmla="*/ 102 w 2993"/>
                    <a:gd name="T67" fmla="*/ 64 h 789"/>
                    <a:gd name="T68" fmla="*/ 96 w 2993"/>
                    <a:gd name="T69" fmla="*/ 64 h 789"/>
                    <a:gd name="T70" fmla="*/ 90 w 2993"/>
                    <a:gd name="T71" fmla="*/ 65 h 789"/>
                    <a:gd name="T72" fmla="*/ 83 w 2993"/>
                    <a:gd name="T73" fmla="*/ 66 h 789"/>
                    <a:gd name="T74" fmla="*/ 77 w 2993"/>
                    <a:gd name="T75" fmla="*/ 67 h 789"/>
                    <a:gd name="T76" fmla="*/ 71 w 2993"/>
                    <a:gd name="T77" fmla="*/ 68 h 789"/>
                    <a:gd name="T78" fmla="*/ 64 w 2993"/>
                    <a:gd name="T79" fmla="*/ 68 h 789"/>
                    <a:gd name="T80" fmla="*/ 58 w 2993"/>
                    <a:gd name="T81" fmla="*/ 69 h 789"/>
                    <a:gd name="T82" fmla="*/ 51 w 2993"/>
                    <a:gd name="T83" fmla="*/ 70 h 789"/>
                    <a:gd name="T84" fmla="*/ 45 w 2993"/>
                    <a:gd name="T85" fmla="*/ 70 h 789"/>
                    <a:gd name="T86" fmla="*/ 39 w 2993"/>
                    <a:gd name="T87" fmla="*/ 70 h 789"/>
                    <a:gd name="T88" fmla="*/ 32 w 2993"/>
                    <a:gd name="T89" fmla="*/ 71 h 789"/>
                    <a:gd name="T90" fmla="*/ 26 w 2993"/>
                    <a:gd name="T91" fmla="*/ 71 h 789"/>
                    <a:gd name="T92" fmla="*/ 19 w 2993"/>
                    <a:gd name="T93" fmla="*/ 71 h 789"/>
                    <a:gd name="T94" fmla="*/ 13 w 2993"/>
                    <a:gd name="T95" fmla="*/ 72 h 789"/>
                    <a:gd name="T96" fmla="*/ 6 w 2993"/>
                    <a:gd name="T97" fmla="*/ 72 h 789"/>
                    <a:gd name="T98" fmla="*/ 0 w 2993"/>
                    <a:gd name="T99" fmla="*/ 72 h 789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2993" h="789">
                      <a:moveTo>
                        <a:pt x="2993" y="0"/>
                      </a:moveTo>
                      <a:lnTo>
                        <a:pt x="2980" y="7"/>
                      </a:lnTo>
                      <a:lnTo>
                        <a:pt x="2967" y="15"/>
                      </a:lnTo>
                      <a:lnTo>
                        <a:pt x="2953" y="23"/>
                      </a:lnTo>
                      <a:lnTo>
                        <a:pt x="2940" y="29"/>
                      </a:lnTo>
                      <a:lnTo>
                        <a:pt x="2927" y="37"/>
                      </a:lnTo>
                      <a:lnTo>
                        <a:pt x="2914" y="44"/>
                      </a:lnTo>
                      <a:lnTo>
                        <a:pt x="2901" y="52"/>
                      </a:lnTo>
                      <a:lnTo>
                        <a:pt x="2888" y="58"/>
                      </a:lnTo>
                      <a:lnTo>
                        <a:pt x="2874" y="66"/>
                      </a:lnTo>
                      <a:lnTo>
                        <a:pt x="2861" y="73"/>
                      </a:lnTo>
                      <a:lnTo>
                        <a:pt x="2848" y="80"/>
                      </a:lnTo>
                      <a:lnTo>
                        <a:pt x="2835" y="87"/>
                      </a:lnTo>
                      <a:lnTo>
                        <a:pt x="2822" y="94"/>
                      </a:lnTo>
                      <a:lnTo>
                        <a:pt x="2809" y="101"/>
                      </a:lnTo>
                      <a:lnTo>
                        <a:pt x="2795" y="108"/>
                      </a:lnTo>
                      <a:lnTo>
                        <a:pt x="2781" y="115"/>
                      </a:lnTo>
                      <a:lnTo>
                        <a:pt x="2768" y="122"/>
                      </a:lnTo>
                      <a:lnTo>
                        <a:pt x="2755" y="129"/>
                      </a:lnTo>
                      <a:lnTo>
                        <a:pt x="2742" y="136"/>
                      </a:lnTo>
                      <a:lnTo>
                        <a:pt x="2727" y="142"/>
                      </a:lnTo>
                      <a:lnTo>
                        <a:pt x="2714" y="150"/>
                      </a:lnTo>
                      <a:lnTo>
                        <a:pt x="2701" y="156"/>
                      </a:lnTo>
                      <a:lnTo>
                        <a:pt x="2687" y="163"/>
                      </a:lnTo>
                      <a:lnTo>
                        <a:pt x="2674" y="169"/>
                      </a:lnTo>
                      <a:lnTo>
                        <a:pt x="2659" y="177"/>
                      </a:lnTo>
                      <a:lnTo>
                        <a:pt x="2646" y="183"/>
                      </a:lnTo>
                      <a:lnTo>
                        <a:pt x="2633" y="190"/>
                      </a:lnTo>
                      <a:lnTo>
                        <a:pt x="2619" y="196"/>
                      </a:lnTo>
                      <a:lnTo>
                        <a:pt x="2604" y="203"/>
                      </a:lnTo>
                      <a:lnTo>
                        <a:pt x="2591" y="209"/>
                      </a:lnTo>
                      <a:lnTo>
                        <a:pt x="2577" y="216"/>
                      </a:lnTo>
                      <a:lnTo>
                        <a:pt x="2564" y="222"/>
                      </a:lnTo>
                      <a:lnTo>
                        <a:pt x="2550" y="229"/>
                      </a:lnTo>
                      <a:lnTo>
                        <a:pt x="2535" y="235"/>
                      </a:lnTo>
                      <a:lnTo>
                        <a:pt x="2522" y="242"/>
                      </a:lnTo>
                      <a:lnTo>
                        <a:pt x="2508" y="247"/>
                      </a:lnTo>
                      <a:lnTo>
                        <a:pt x="2494" y="254"/>
                      </a:lnTo>
                      <a:lnTo>
                        <a:pt x="2480" y="260"/>
                      </a:lnTo>
                      <a:lnTo>
                        <a:pt x="2466" y="267"/>
                      </a:lnTo>
                      <a:lnTo>
                        <a:pt x="2452" y="273"/>
                      </a:lnTo>
                      <a:lnTo>
                        <a:pt x="2438" y="279"/>
                      </a:lnTo>
                      <a:lnTo>
                        <a:pt x="2423" y="285"/>
                      </a:lnTo>
                      <a:lnTo>
                        <a:pt x="2410" y="290"/>
                      </a:lnTo>
                      <a:lnTo>
                        <a:pt x="2396" y="297"/>
                      </a:lnTo>
                      <a:lnTo>
                        <a:pt x="2382" y="303"/>
                      </a:lnTo>
                      <a:lnTo>
                        <a:pt x="2367" y="309"/>
                      </a:lnTo>
                      <a:lnTo>
                        <a:pt x="2353" y="315"/>
                      </a:lnTo>
                      <a:lnTo>
                        <a:pt x="2339" y="321"/>
                      </a:lnTo>
                      <a:lnTo>
                        <a:pt x="2325" y="327"/>
                      </a:lnTo>
                      <a:lnTo>
                        <a:pt x="2310" y="333"/>
                      </a:lnTo>
                      <a:lnTo>
                        <a:pt x="2296" y="338"/>
                      </a:lnTo>
                      <a:lnTo>
                        <a:pt x="2282" y="344"/>
                      </a:lnTo>
                      <a:lnTo>
                        <a:pt x="2268" y="350"/>
                      </a:lnTo>
                      <a:lnTo>
                        <a:pt x="2253" y="355"/>
                      </a:lnTo>
                      <a:lnTo>
                        <a:pt x="2239" y="361"/>
                      </a:lnTo>
                      <a:lnTo>
                        <a:pt x="2224" y="367"/>
                      </a:lnTo>
                      <a:lnTo>
                        <a:pt x="2209" y="373"/>
                      </a:lnTo>
                      <a:lnTo>
                        <a:pt x="2195" y="378"/>
                      </a:lnTo>
                      <a:lnTo>
                        <a:pt x="2181" y="383"/>
                      </a:lnTo>
                      <a:lnTo>
                        <a:pt x="2167" y="389"/>
                      </a:lnTo>
                      <a:lnTo>
                        <a:pt x="2151" y="394"/>
                      </a:lnTo>
                      <a:lnTo>
                        <a:pt x="2137" y="400"/>
                      </a:lnTo>
                      <a:lnTo>
                        <a:pt x="2123" y="405"/>
                      </a:lnTo>
                      <a:lnTo>
                        <a:pt x="2108" y="410"/>
                      </a:lnTo>
                      <a:lnTo>
                        <a:pt x="2093" y="416"/>
                      </a:lnTo>
                      <a:lnTo>
                        <a:pt x="2079" y="421"/>
                      </a:lnTo>
                      <a:lnTo>
                        <a:pt x="2063" y="427"/>
                      </a:lnTo>
                      <a:lnTo>
                        <a:pt x="2049" y="431"/>
                      </a:lnTo>
                      <a:lnTo>
                        <a:pt x="2035" y="436"/>
                      </a:lnTo>
                      <a:lnTo>
                        <a:pt x="2020" y="442"/>
                      </a:lnTo>
                      <a:lnTo>
                        <a:pt x="2005" y="447"/>
                      </a:lnTo>
                      <a:lnTo>
                        <a:pt x="1990" y="451"/>
                      </a:lnTo>
                      <a:lnTo>
                        <a:pt x="1976" y="457"/>
                      </a:lnTo>
                      <a:lnTo>
                        <a:pt x="1960" y="462"/>
                      </a:lnTo>
                      <a:lnTo>
                        <a:pt x="1946" y="467"/>
                      </a:lnTo>
                      <a:lnTo>
                        <a:pt x="1931" y="472"/>
                      </a:lnTo>
                      <a:lnTo>
                        <a:pt x="1916" y="476"/>
                      </a:lnTo>
                      <a:lnTo>
                        <a:pt x="1901" y="482"/>
                      </a:lnTo>
                      <a:lnTo>
                        <a:pt x="1887" y="486"/>
                      </a:lnTo>
                      <a:lnTo>
                        <a:pt x="1871" y="491"/>
                      </a:lnTo>
                      <a:lnTo>
                        <a:pt x="1856" y="496"/>
                      </a:lnTo>
                      <a:lnTo>
                        <a:pt x="1842" y="500"/>
                      </a:lnTo>
                      <a:lnTo>
                        <a:pt x="1826" y="505"/>
                      </a:lnTo>
                      <a:lnTo>
                        <a:pt x="1811" y="510"/>
                      </a:lnTo>
                      <a:lnTo>
                        <a:pt x="1797" y="514"/>
                      </a:lnTo>
                      <a:lnTo>
                        <a:pt x="1781" y="518"/>
                      </a:lnTo>
                      <a:lnTo>
                        <a:pt x="1766" y="524"/>
                      </a:lnTo>
                      <a:lnTo>
                        <a:pt x="1752" y="528"/>
                      </a:lnTo>
                      <a:lnTo>
                        <a:pt x="1736" y="532"/>
                      </a:lnTo>
                      <a:lnTo>
                        <a:pt x="1721" y="537"/>
                      </a:lnTo>
                      <a:lnTo>
                        <a:pt x="1706" y="541"/>
                      </a:lnTo>
                      <a:lnTo>
                        <a:pt x="1690" y="545"/>
                      </a:lnTo>
                      <a:lnTo>
                        <a:pt x="1676" y="550"/>
                      </a:lnTo>
                      <a:lnTo>
                        <a:pt x="1661" y="554"/>
                      </a:lnTo>
                      <a:lnTo>
                        <a:pt x="1645" y="558"/>
                      </a:lnTo>
                      <a:lnTo>
                        <a:pt x="1630" y="563"/>
                      </a:lnTo>
                      <a:lnTo>
                        <a:pt x="1615" y="566"/>
                      </a:lnTo>
                      <a:lnTo>
                        <a:pt x="1599" y="570"/>
                      </a:lnTo>
                      <a:lnTo>
                        <a:pt x="1584" y="575"/>
                      </a:lnTo>
                      <a:lnTo>
                        <a:pt x="1568" y="579"/>
                      </a:lnTo>
                      <a:lnTo>
                        <a:pt x="1554" y="582"/>
                      </a:lnTo>
                      <a:lnTo>
                        <a:pt x="1539" y="586"/>
                      </a:lnTo>
                      <a:lnTo>
                        <a:pt x="1523" y="591"/>
                      </a:lnTo>
                      <a:lnTo>
                        <a:pt x="1508" y="594"/>
                      </a:lnTo>
                      <a:lnTo>
                        <a:pt x="1493" y="598"/>
                      </a:lnTo>
                      <a:lnTo>
                        <a:pt x="1477" y="602"/>
                      </a:lnTo>
                      <a:lnTo>
                        <a:pt x="1462" y="606"/>
                      </a:lnTo>
                      <a:lnTo>
                        <a:pt x="1447" y="609"/>
                      </a:lnTo>
                      <a:lnTo>
                        <a:pt x="1430" y="614"/>
                      </a:lnTo>
                      <a:lnTo>
                        <a:pt x="1415" y="617"/>
                      </a:lnTo>
                      <a:lnTo>
                        <a:pt x="1399" y="620"/>
                      </a:lnTo>
                      <a:lnTo>
                        <a:pt x="1384" y="624"/>
                      </a:lnTo>
                      <a:lnTo>
                        <a:pt x="1369" y="628"/>
                      </a:lnTo>
                      <a:lnTo>
                        <a:pt x="1353" y="631"/>
                      </a:lnTo>
                      <a:lnTo>
                        <a:pt x="1338" y="634"/>
                      </a:lnTo>
                      <a:lnTo>
                        <a:pt x="1323" y="638"/>
                      </a:lnTo>
                      <a:lnTo>
                        <a:pt x="1306" y="642"/>
                      </a:lnTo>
                      <a:lnTo>
                        <a:pt x="1291" y="645"/>
                      </a:lnTo>
                      <a:lnTo>
                        <a:pt x="1275" y="648"/>
                      </a:lnTo>
                      <a:lnTo>
                        <a:pt x="1260" y="651"/>
                      </a:lnTo>
                      <a:lnTo>
                        <a:pt x="1245" y="655"/>
                      </a:lnTo>
                      <a:lnTo>
                        <a:pt x="1228" y="658"/>
                      </a:lnTo>
                      <a:lnTo>
                        <a:pt x="1213" y="661"/>
                      </a:lnTo>
                      <a:lnTo>
                        <a:pt x="1197" y="664"/>
                      </a:lnTo>
                      <a:lnTo>
                        <a:pt x="1182" y="668"/>
                      </a:lnTo>
                      <a:lnTo>
                        <a:pt x="1166" y="670"/>
                      </a:lnTo>
                      <a:lnTo>
                        <a:pt x="1150" y="673"/>
                      </a:lnTo>
                      <a:lnTo>
                        <a:pt x="1135" y="676"/>
                      </a:lnTo>
                      <a:lnTo>
                        <a:pt x="1120" y="679"/>
                      </a:lnTo>
                      <a:lnTo>
                        <a:pt x="1103" y="682"/>
                      </a:lnTo>
                      <a:lnTo>
                        <a:pt x="1088" y="685"/>
                      </a:lnTo>
                      <a:lnTo>
                        <a:pt x="1072" y="688"/>
                      </a:lnTo>
                      <a:lnTo>
                        <a:pt x="1056" y="690"/>
                      </a:lnTo>
                      <a:lnTo>
                        <a:pt x="1041" y="693"/>
                      </a:lnTo>
                      <a:lnTo>
                        <a:pt x="1025" y="696"/>
                      </a:lnTo>
                      <a:lnTo>
                        <a:pt x="1009" y="699"/>
                      </a:lnTo>
                      <a:lnTo>
                        <a:pt x="993" y="701"/>
                      </a:lnTo>
                      <a:lnTo>
                        <a:pt x="977" y="704"/>
                      </a:lnTo>
                      <a:lnTo>
                        <a:pt x="962" y="706"/>
                      </a:lnTo>
                      <a:lnTo>
                        <a:pt x="946" y="709"/>
                      </a:lnTo>
                      <a:lnTo>
                        <a:pt x="930" y="712"/>
                      </a:lnTo>
                      <a:lnTo>
                        <a:pt x="914" y="714"/>
                      </a:lnTo>
                      <a:lnTo>
                        <a:pt x="898" y="716"/>
                      </a:lnTo>
                      <a:lnTo>
                        <a:pt x="883" y="718"/>
                      </a:lnTo>
                      <a:lnTo>
                        <a:pt x="866" y="720"/>
                      </a:lnTo>
                      <a:lnTo>
                        <a:pt x="851" y="723"/>
                      </a:lnTo>
                      <a:lnTo>
                        <a:pt x="834" y="726"/>
                      </a:lnTo>
                      <a:lnTo>
                        <a:pt x="819" y="728"/>
                      </a:lnTo>
                      <a:lnTo>
                        <a:pt x="802" y="730"/>
                      </a:lnTo>
                      <a:lnTo>
                        <a:pt x="787" y="732"/>
                      </a:lnTo>
                      <a:lnTo>
                        <a:pt x="771" y="733"/>
                      </a:lnTo>
                      <a:lnTo>
                        <a:pt x="755" y="736"/>
                      </a:lnTo>
                      <a:lnTo>
                        <a:pt x="739" y="738"/>
                      </a:lnTo>
                      <a:lnTo>
                        <a:pt x="723" y="740"/>
                      </a:lnTo>
                      <a:lnTo>
                        <a:pt x="707" y="742"/>
                      </a:lnTo>
                      <a:lnTo>
                        <a:pt x="692" y="744"/>
                      </a:lnTo>
                      <a:lnTo>
                        <a:pt x="675" y="745"/>
                      </a:lnTo>
                      <a:lnTo>
                        <a:pt x="660" y="747"/>
                      </a:lnTo>
                      <a:lnTo>
                        <a:pt x="643" y="750"/>
                      </a:lnTo>
                      <a:lnTo>
                        <a:pt x="627" y="751"/>
                      </a:lnTo>
                      <a:lnTo>
                        <a:pt x="611" y="753"/>
                      </a:lnTo>
                      <a:lnTo>
                        <a:pt x="595" y="754"/>
                      </a:lnTo>
                      <a:lnTo>
                        <a:pt x="580" y="756"/>
                      </a:lnTo>
                      <a:lnTo>
                        <a:pt x="563" y="757"/>
                      </a:lnTo>
                      <a:lnTo>
                        <a:pt x="548" y="759"/>
                      </a:lnTo>
                      <a:lnTo>
                        <a:pt x="531" y="760"/>
                      </a:lnTo>
                      <a:lnTo>
                        <a:pt x="515" y="763"/>
                      </a:lnTo>
                      <a:lnTo>
                        <a:pt x="499" y="764"/>
                      </a:lnTo>
                      <a:lnTo>
                        <a:pt x="483" y="765"/>
                      </a:lnTo>
                      <a:lnTo>
                        <a:pt x="467" y="766"/>
                      </a:lnTo>
                      <a:lnTo>
                        <a:pt x="451" y="768"/>
                      </a:lnTo>
                      <a:lnTo>
                        <a:pt x="435" y="769"/>
                      </a:lnTo>
                      <a:lnTo>
                        <a:pt x="419" y="770"/>
                      </a:lnTo>
                      <a:lnTo>
                        <a:pt x="403" y="771"/>
                      </a:lnTo>
                      <a:lnTo>
                        <a:pt x="386" y="772"/>
                      </a:lnTo>
                      <a:lnTo>
                        <a:pt x="371" y="773"/>
                      </a:lnTo>
                      <a:lnTo>
                        <a:pt x="355" y="774"/>
                      </a:lnTo>
                      <a:lnTo>
                        <a:pt x="338" y="776"/>
                      </a:lnTo>
                      <a:lnTo>
                        <a:pt x="323" y="777"/>
                      </a:lnTo>
                      <a:lnTo>
                        <a:pt x="306" y="778"/>
                      </a:lnTo>
                      <a:lnTo>
                        <a:pt x="290" y="779"/>
                      </a:lnTo>
                      <a:lnTo>
                        <a:pt x="274" y="780"/>
                      </a:lnTo>
                      <a:lnTo>
                        <a:pt x="258" y="780"/>
                      </a:lnTo>
                      <a:lnTo>
                        <a:pt x="242" y="781"/>
                      </a:lnTo>
                      <a:lnTo>
                        <a:pt x="225" y="782"/>
                      </a:lnTo>
                      <a:lnTo>
                        <a:pt x="210" y="783"/>
                      </a:lnTo>
                      <a:lnTo>
                        <a:pt x="193" y="783"/>
                      </a:lnTo>
                      <a:lnTo>
                        <a:pt x="177" y="784"/>
                      </a:lnTo>
                      <a:lnTo>
                        <a:pt x="161" y="784"/>
                      </a:lnTo>
                      <a:lnTo>
                        <a:pt x="145" y="785"/>
                      </a:lnTo>
                      <a:lnTo>
                        <a:pt x="129" y="785"/>
                      </a:lnTo>
                      <a:lnTo>
                        <a:pt x="113" y="786"/>
                      </a:lnTo>
                      <a:lnTo>
                        <a:pt x="97" y="786"/>
                      </a:lnTo>
                      <a:lnTo>
                        <a:pt x="80" y="787"/>
                      </a:lnTo>
                      <a:lnTo>
                        <a:pt x="64" y="787"/>
                      </a:lnTo>
                      <a:lnTo>
                        <a:pt x="48" y="787"/>
                      </a:lnTo>
                      <a:lnTo>
                        <a:pt x="32" y="787"/>
                      </a:lnTo>
                      <a:lnTo>
                        <a:pt x="15" y="789"/>
                      </a:lnTo>
                      <a:lnTo>
                        <a:pt x="0" y="789"/>
                      </a:lnTo>
                    </a:path>
                  </a:pathLst>
                </a:custGeom>
                <a:noFill/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18514" name="Group 155"/>
              <p:cNvGrpSpPr>
                <a:grpSpLocks/>
              </p:cNvGrpSpPr>
              <p:nvPr/>
            </p:nvGrpSpPr>
            <p:grpSpPr bwMode="auto">
              <a:xfrm>
                <a:off x="2178" y="1476"/>
                <a:ext cx="1032" cy="1512"/>
                <a:chOff x="2178" y="1476"/>
                <a:chExt cx="1032" cy="1512"/>
              </a:xfrm>
            </p:grpSpPr>
            <p:sp>
              <p:nvSpPr>
                <p:cNvPr id="18515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2178" y="1476"/>
                  <a:ext cx="0" cy="151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AU"/>
                </a:p>
              </p:txBody>
            </p:sp>
            <p:sp>
              <p:nvSpPr>
                <p:cNvPr id="18516" name="Line 146"/>
                <p:cNvSpPr>
                  <a:spLocks noChangeShapeType="1"/>
                </p:cNvSpPr>
                <p:nvPr/>
              </p:nvSpPr>
              <p:spPr bwMode="auto">
                <a:xfrm>
                  <a:off x="2178" y="2988"/>
                  <a:ext cx="1032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AU"/>
                </a:p>
              </p:txBody>
            </p:sp>
          </p:grpSp>
        </p:grpSp>
        <p:grpSp>
          <p:nvGrpSpPr>
            <p:cNvPr id="18438" name="Group 191"/>
            <p:cNvGrpSpPr>
              <a:grpSpLocks/>
            </p:cNvGrpSpPr>
            <p:nvPr/>
          </p:nvGrpSpPr>
          <p:grpSpPr bwMode="auto">
            <a:xfrm>
              <a:off x="285" y="1548"/>
              <a:ext cx="1035" cy="1512"/>
              <a:chOff x="717" y="1458"/>
              <a:chExt cx="1035" cy="1512"/>
            </a:xfrm>
          </p:grpSpPr>
          <p:sp>
            <p:nvSpPr>
              <p:cNvPr id="18483" name="Freeform 162"/>
              <p:cNvSpPr>
                <a:spLocks/>
              </p:cNvSpPr>
              <p:nvPr/>
            </p:nvSpPr>
            <p:spPr bwMode="auto">
              <a:xfrm>
                <a:off x="717" y="2151"/>
                <a:ext cx="528" cy="726"/>
              </a:xfrm>
              <a:custGeom>
                <a:avLst/>
                <a:gdLst>
                  <a:gd name="T0" fmla="*/ 6 w 522"/>
                  <a:gd name="T1" fmla="*/ 0 h 726"/>
                  <a:gd name="T2" fmla="*/ 79 w 522"/>
                  <a:gd name="T3" fmla="*/ 6 h 726"/>
                  <a:gd name="T4" fmla="*/ 176 w 522"/>
                  <a:gd name="T5" fmla="*/ 18 h 726"/>
                  <a:gd name="T6" fmla="*/ 261 w 522"/>
                  <a:gd name="T7" fmla="*/ 48 h 726"/>
                  <a:gd name="T8" fmla="*/ 340 w 522"/>
                  <a:gd name="T9" fmla="*/ 90 h 726"/>
                  <a:gd name="T10" fmla="*/ 413 w 522"/>
                  <a:gd name="T11" fmla="*/ 138 h 726"/>
                  <a:gd name="T12" fmla="*/ 473 w 522"/>
                  <a:gd name="T13" fmla="*/ 216 h 726"/>
                  <a:gd name="T14" fmla="*/ 510 w 522"/>
                  <a:gd name="T15" fmla="*/ 288 h 726"/>
                  <a:gd name="T16" fmla="*/ 522 w 522"/>
                  <a:gd name="T17" fmla="*/ 348 h 726"/>
                  <a:gd name="T18" fmla="*/ 528 w 522"/>
                  <a:gd name="T19" fmla="*/ 384 h 726"/>
                  <a:gd name="T20" fmla="*/ 504 w 522"/>
                  <a:gd name="T21" fmla="*/ 456 h 726"/>
                  <a:gd name="T22" fmla="*/ 473 w 522"/>
                  <a:gd name="T23" fmla="*/ 522 h 726"/>
                  <a:gd name="T24" fmla="*/ 425 w 522"/>
                  <a:gd name="T25" fmla="*/ 570 h 726"/>
                  <a:gd name="T26" fmla="*/ 346 w 522"/>
                  <a:gd name="T27" fmla="*/ 630 h 726"/>
                  <a:gd name="T28" fmla="*/ 267 w 522"/>
                  <a:gd name="T29" fmla="*/ 672 h 726"/>
                  <a:gd name="T30" fmla="*/ 170 w 522"/>
                  <a:gd name="T31" fmla="*/ 708 h 726"/>
                  <a:gd name="T32" fmla="*/ 109 w 522"/>
                  <a:gd name="T33" fmla="*/ 720 h 726"/>
                  <a:gd name="T34" fmla="*/ 42 w 522"/>
                  <a:gd name="T35" fmla="*/ 720 h 726"/>
                  <a:gd name="T36" fmla="*/ 0 w 522"/>
                  <a:gd name="T37" fmla="*/ 726 h 726"/>
                  <a:gd name="T38" fmla="*/ 6 w 522"/>
                  <a:gd name="T39" fmla="*/ 0 h 72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22" h="726">
                    <a:moveTo>
                      <a:pt x="6" y="0"/>
                    </a:moveTo>
                    <a:lnTo>
                      <a:pt x="78" y="6"/>
                    </a:lnTo>
                    <a:lnTo>
                      <a:pt x="174" y="18"/>
                    </a:lnTo>
                    <a:lnTo>
                      <a:pt x="258" y="48"/>
                    </a:lnTo>
                    <a:lnTo>
                      <a:pt x="336" y="90"/>
                    </a:lnTo>
                    <a:lnTo>
                      <a:pt x="408" y="138"/>
                    </a:lnTo>
                    <a:lnTo>
                      <a:pt x="468" y="216"/>
                    </a:lnTo>
                    <a:lnTo>
                      <a:pt x="504" y="288"/>
                    </a:lnTo>
                    <a:lnTo>
                      <a:pt x="516" y="348"/>
                    </a:lnTo>
                    <a:lnTo>
                      <a:pt x="522" y="384"/>
                    </a:lnTo>
                    <a:lnTo>
                      <a:pt x="498" y="456"/>
                    </a:lnTo>
                    <a:lnTo>
                      <a:pt x="468" y="522"/>
                    </a:lnTo>
                    <a:lnTo>
                      <a:pt x="420" y="570"/>
                    </a:lnTo>
                    <a:lnTo>
                      <a:pt x="342" y="630"/>
                    </a:lnTo>
                    <a:lnTo>
                      <a:pt x="264" y="672"/>
                    </a:lnTo>
                    <a:lnTo>
                      <a:pt x="168" y="708"/>
                    </a:lnTo>
                    <a:lnTo>
                      <a:pt x="108" y="720"/>
                    </a:lnTo>
                    <a:lnTo>
                      <a:pt x="42" y="720"/>
                    </a:lnTo>
                    <a:lnTo>
                      <a:pt x="0" y="72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00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AU"/>
              </a:p>
            </p:txBody>
          </p:sp>
          <p:grpSp>
            <p:nvGrpSpPr>
              <p:cNvPr id="18484" name="Group 163"/>
              <p:cNvGrpSpPr>
                <a:grpSpLocks/>
              </p:cNvGrpSpPr>
              <p:nvPr/>
            </p:nvGrpSpPr>
            <p:grpSpPr bwMode="auto">
              <a:xfrm>
                <a:off x="725" y="1611"/>
                <a:ext cx="1027" cy="122"/>
                <a:chOff x="2183" y="1629"/>
                <a:chExt cx="1027" cy="122"/>
              </a:xfrm>
            </p:grpSpPr>
            <p:sp>
              <p:nvSpPr>
                <p:cNvPr id="18502" name="Line 164"/>
                <p:cNvSpPr>
                  <a:spLocks noChangeShapeType="1"/>
                </p:cNvSpPr>
                <p:nvPr/>
              </p:nvSpPr>
              <p:spPr bwMode="auto">
                <a:xfrm>
                  <a:off x="2183" y="1629"/>
                  <a:ext cx="16" cy="1"/>
                </a:xfrm>
                <a:prstGeom prst="line">
                  <a:avLst/>
                </a:prstGeom>
                <a:noFill/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8503" name="Freeform 165"/>
                <p:cNvSpPr>
                  <a:spLocks/>
                </p:cNvSpPr>
                <p:nvPr/>
              </p:nvSpPr>
              <p:spPr bwMode="auto">
                <a:xfrm>
                  <a:off x="2183" y="1629"/>
                  <a:ext cx="599" cy="12"/>
                </a:xfrm>
                <a:custGeom>
                  <a:avLst/>
                  <a:gdLst>
                    <a:gd name="T0" fmla="*/ 6 w 5991"/>
                    <a:gd name="T1" fmla="*/ 0 h 125"/>
                    <a:gd name="T2" fmla="*/ 19 w 5991"/>
                    <a:gd name="T3" fmla="*/ 0 h 125"/>
                    <a:gd name="T4" fmla="*/ 32 w 5991"/>
                    <a:gd name="T5" fmla="*/ 0 h 125"/>
                    <a:gd name="T6" fmla="*/ 45 w 5991"/>
                    <a:gd name="T7" fmla="*/ 0 h 125"/>
                    <a:gd name="T8" fmla="*/ 58 w 5991"/>
                    <a:gd name="T9" fmla="*/ 0 h 125"/>
                    <a:gd name="T10" fmla="*/ 71 w 5991"/>
                    <a:gd name="T11" fmla="*/ 0 h 125"/>
                    <a:gd name="T12" fmla="*/ 84 w 5991"/>
                    <a:gd name="T13" fmla="*/ 0 h 125"/>
                    <a:gd name="T14" fmla="*/ 97 w 5991"/>
                    <a:gd name="T15" fmla="*/ 0 h 125"/>
                    <a:gd name="T16" fmla="*/ 110 w 5991"/>
                    <a:gd name="T17" fmla="*/ 0 h 125"/>
                    <a:gd name="T18" fmla="*/ 122 w 5991"/>
                    <a:gd name="T19" fmla="*/ 0 h 125"/>
                    <a:gd name="T20" fmla="*/ 135 w 5991"/>
                    <a:gd name="T21" fmla="*/ 1 h 125"/>
                    <a:gd name="T22" fmla="*/ 148 w 5991"/>
                    <a:gd name="T23" fmla="*/ 1 h 125"/>
                    <a:gd name="T24" fmla="*/ 161 w 5991"/>
                    <a:gd name="T25" fmla="*/ 1 h 125"/>
                    <a:gd name="T26" fmla="*/ 174 w 5991"/>
                    <a:gd name="T27" fmla="*/ 1 h 125"/>
                    <a:gd name="T28" fmla="*/ 186 w 5991"/>
                    <a:gd name="T29" fmla="*/ 1 h 125"/>
                    <a:gd name="T30" fmla="*/ 199 w 5991"/>
                    <a:gd name="T31" fmla="*/ 1 h 125"/>
                    <a:gd name="T32" fmla="*/ 212 w 5991"/>
                    <a:gd name="T33" fmla="*/ 1 h 125"/>
                    <a:gd name="T34" fmla="*/ 224 w 5991"/>
                    <a:gd name="T35" fmla="*/ 2 h 125"/>
                    <a:gd name="T36" fmla="*/ 237 w 5991"/>
                    <a:gd name="T37" fmla="*/ 2 h 125"/>
                    <a:gd name="T38" fmla="*/ 249 w 5991"/>
                    <a:gd name="T39" fmla="*/ 2 h 125"/>
                    <a:gd name="T40" fmla="*/ 262 w 5991"/>
                    <a:gd name="T41" fmla="*/ 2 h 125"/>
                    <a:gd name="T42" fmla="*/ 274 w 5991"/>
                    <a:gd name="T43" fmla="*/ 2 h 125"/>
                    <a:gd name="T44" fmla="*/ 287 w 5991"/>
                    <a:gd name="T45" fmla="*/ 2 h 125"/>
                    <a:gd name="T46" fmla="*/ 299 w 5991"/>
                    <a:gd name="T47" fmla="*/ 3 h 125"/>
                    <a:gd name="T48" fmla="*/ 312 w 5991"/>
                    <a:gd name="T49" fmla="*/ 3 h 125"/>
                    <a:gd name="T50" fmla="*/ 324 w 5991"/>
                    <a:gd name="T51" fmla="*/ 3 h 125"/>
                    <a:gd name="T52" fmla="*/ 336 w 5991"/>
                    <a:gd name="T53" fmla="*/ 4 h 125"/>
                    <a:gd name="T54" fmla="*/ 348 w 5991"/>
                    <a:gd name="T55" fmla="*/ 4 h 125"/>
                    <a:gd name="T56" fmla="*/ 360 w 5991"/>
                    <a:gd name="T57" fmla="*/ 4 h 125"/>
                    <a:gd name="T58" fmla="*/ 372 w 5991"/>
                    <a:gd name="T59" fmla="*/ 4 h 125"/>
                    <a:gd name="T60" fmla="*/ 385 w 5991"/>
                    <a:gd name="T61" fmla="*/ 5 h 125"/>
                    <a:gd name="T62" fmla="*/ 396 w 5991"/>
                    <a:gd name="T63" fmla="*/ 5 h 125"/>
                    <a:gd name="T64" fmla="*/ 408 w 5991"/>
                    <a:gd name="T65" fmla="*/ 5 h 125"/>
                    <a:gd name="T66" fmla="*/ 420 w 5991"/>
                    <a:gd name="T67" fmla="*/ 6 h 125"/>
                    <a:gd name="T68" fmla="*/ 432 w 5991"/>
                    <a:gd name="T69" fmla="*/ 6 h 125"/>
                    <a:gd name="T70" fmla="*/ 444 w 5991"/>
                    <a:gd name="T71" fmla="*/ 6 h 125"/>
                    <a:gd name="T72" fmla="*/ 455 w 5991"/>
                    <a:gd name="T73" fmla="*/ 7 h 125"/>
                    <a:gd name="T74" fmla="*/ 467 w 5991"/>
                    <a:gd name="T75" fmla="*/ 7 h 125"/>
                    <a:gd name="T76" fmla="*/ 478 w 5991"/>
                    <a:gd name="T77" fmla="*/ 7 h 125"/>
                    <a:gd name="T78" fmla="*/ 490 w 5991"/>
                    <a:gd name="T79" fmla="*/ 8 h 125"/>
                    <a:gd name="T80" fmla="*/ 501 w 5991"/>
                    <a:gd name="T81" fmla="*/ 8 h 125"/>
                    <a:gd name="T82" fmla="*/ 512 w 5991"/>
                    <a:gd name="T83" fmla="*/ 8 h 125"/>
                    <a:gd name="T84" fmla="*/ 523 w 5991"/>
                    <a:gd name="T85" fmla="*/ 9 h 125"/>
                    <a:gd name="T86" fmla="*/ 534 w 5991"/>
                    <a:gd name="T87" fmla="*/ 9 h 125"/>
                    <a:gd name="T88" fmla="*/ 545 w 5991"/>
                    <a:gd name="T89" fmla="*/ 10 h 125"/>
                    <a:gd name="T90" fmla="*/ 556 w 5991"/>
                    <a:gd name="T91" fmla="*/ 10 h 125"/>
                    <a:gd name="T92" fmla="*/ 567 w 5991"/>
                    <a:gd name="T93" fmla="*/ 11 h 125"/>
                    <a:gd name="T94" fmla="*/ 578 w 5991"/>
                    <a:gd name="T95" fmla="*/ 11 h 125"/>
                    <a:gd name="T96" fmla="*/ 589 w 5991"/>
                    <a:gd name="T97" fmla="*/ 11 h 125"/>
                    <a:gd name="T98" fmla="*/ 599 w 5991"/>
                    <a:gd name="T99" fmla="*/ 12 h 12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5991" h="12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2" y="0"/>
                      </a:lnTo>
                      <a:lnTo>
                        <a:pt x="65" y="0"/>
                      </a:lnTo>
                      <a:lnTo>
                        <a:pt x="96" y="0"/>
                      </a:lnTo>
                      <a:lnTo>
                        <a:pt x="129" y="0"/>
                      </a:lnTo>
                      <a:lnTo>
                        <a:pt x="161" y="0"/>
                      </a:lnTo>
                      <a:lnTo>
                        <a:pt x="194" y="0"/>
                      </a:lnTo>
                      <a:lnTo>
                        <a:pt x="226" y="0"/>
                      </a:lnTo>
                      <a:lnTo>
                        <a:pt x="258" y="0"/>
                      </a:lnTo>
                      <a:lnTo>
                        <a:pt x="291" y="0"/>
                      </a:lnTo>
                      <a:lnTo>
                        <a:pt x="323" y="0"/>
                      </a:lnTo>
                      <a:lnTo>
                        <a:pt x="355" y="0"/>
                      </a:lnTo>
                      <a:lnTo>
                        <a:pt x="387" y="0"/>
                      </a:lnTo>
                      <a:lnTo>
                        <a:pt x="420" y="0"/>
                      </a:lnTo>
                      <a:lnTo>
                        <a:pt x="452" y="1"/>
                      </a:lnTo>
                      <a:lnTo>
                        <a:pt x="484" y="1"/>
                      </a:lnTo>
                      <a:lnTo>
                        <a:pt x="517" y="1"/>
                      </a:lnTo>
                      <a:lnTo>
                        <a:pt x="549" y="1"/>
                      </a:lnTo>
                      <a:lnTo>
                        <a:pt x="582" y="1"/>
                      </a:lnTo>
                      <a:lnTo>
                        <a:pt x="613" y="1"/>
                      </a:lnTo>
                      <a:lnTo>
                        <a:pt x="645" y="1"/>
                      </a:lnTo>
                      <a:lnTo>
                        <a:pt x="678" y="1"/>
                      </a:lnTo>
                      <a:lnTo>
                        <a:pt x="710" y="1"/>
                      </a:lnTo>
                      <a:lnTo>
                        <a:pt x="742" y="2"/>
                      </a:lnTo>
                      <a:lnTo>
                        <a:pt x="775" y="2"/>
                      </a:lnTo>
                      <a:lnTo>
                        <a:pt x="807" y="2"/>
                      </a:lnTo>
                      <a:lnTo>
                        <a:pt x="838" y="2"/>
                      </a:lnTo>
                      <a:lnTo>
                        <a:pt x="871" y="2"/>
                      </a:lnTo>
                      <a:lnTo>
                        <a:pt x="903" y="2"/>
                      </a:lnTo>
                      <a:lnTo>
                        <a:pt x="935" y="2"/>
                      </a:lnTo>
                      <a:lnTo>
                        <a:pt x="968" y="4"/>
                      </a:lnTo>
                      <a:lnTo>
                        <a:pt x="1000" y="4"/>
                      </a:lnTo>
                      <a:lnTo>
                        <a:pt x="1032" y="4"/>
                      </a:lnTo>
                      <a:lnTo>
                        <a:pt x="1064" y="4"/>
                      </a:lnTo>
                      <a:lnTo>
                        <a:pt x="1096" y="4"/>
                      </a:lnTo>
                      <a:lnTo>
                        <a:pt x="1128" y="5"/>
                      </a:lnTo>
                      <a:lnTo>
                        <a:pt x="1160" y="5"/>
                      </a:lnTo>
                      <a:lnTo>
                        <a:pt x="1193" y="5"/>
                      </a:lnTo>
                      <a:lnTo>
                        <a:pt x="1225" y="5"/>
                      </a:lnTo>
                      <a:lnTo>
                        <a:pt x="1257" y="6"/>
                      </a:lnTo>
                      <a:lnTo>
                        <a:pt x="1288" y="6"/>
                      </a:lnTo>
                      <a:lnTo>
                        <a:pt x="1320" y="6"/>
                      </a:lnTo>
                      <a:lnTo>
                        <a:pt x="1353" y="6"/>
                      </a:lnTo>
                      <a:lnTo>
                        <a:pt x="1385" y="7"/>
                      </a:lnTo>
                      <a:lnTo>
                        <a:pt x="1417" y="7"/>
                      </a:lnTo>
                      <a:lnTo>
                        <a:pt x="1449" y="7"/>
                      </a:lnTo>
                      <a:lnTo>
                        <a:pt x="1480" y="7"/>
                      </a:lnTo>
                      <a:lnTo>
                        <a:pt x="1512" y="8"/>
                      </a:lnTo>
                      <a:lnTo>
                        <a:pt x="1545" y="8"/>
                      </a:lnTo>
                      <a:lnTo>
                        <a:pt x="1577" y="8"/>
                      </a:lnTo>
                      <a:lnTo>
                        <a:pt x="1609" y="8"/>
                      </a:lnTo>
                      <a:lnTo>
                        <a:pt x="1641" y="9"/>
                      </a:lnTo>
                      <a:lnTo>
                        <a:pt x="1672" y="9"/>
                      </a:lnTo>
                      <a:lnTo>
                        <a:pt x="1704" y="9"/>
                      </a:lnTo>
                      <a:lnTo>
                        <a:pt x="1736" y="10"/>
                      </a:lnTo>
                      <a:lnTo>
                        <a:pt x="1768" y="10"/>
                      </a:lnTo>
                      <a:lnTo>
                        <a:pt x="1800" y="10"/>
                      </a:lnTo>
                      <a:lnTo>
                        <a:pt x="1832" y="11"/>
                      </a:lnTo>
                      <a:lnTo>
                        <a:pt x="1863" y="11"/>
                      </a:lnTo>
                      <a:lnTo>
                        <a:pt x="1895" y="11"/>
                      </a:lnTo>
                      <a:lnTo>
                        <a:pt x="1927" y="12"/>
                      </a:lnTo>
                      <a:lnTo>
                        <a:pt x="1959" y="12"/>
                      </a:lnTo>
                      <a:lnTo>
                        <a:pt x="1990" y="13"/>
                      </a:lnTo>
                      <a:lnTo>
                        <a:pt x="2021" y="13"/>
                      </a:lnTo>
                      <a:lnTo>
                        <a:pt x="2053" y="13"/>
                      </a:lnTo>
                      <a:lnTo>
                        <a:pt x="2085" y="14"/>
                      </a:lnTo>
                      <a:lnTo>
                        <a:pt x="2117" y="14"/>
                      </a:lnTo>
                      <a:lnTo>
                        <a:pt x="2149" y="14"/>
                      </a:lnTo>
                      <a:lnTo>
                        <a:pt x="2180" y="15"/>
                      </a:lnTo>
                      <a:lnTo>
                        <a:pt x="2211" y="15"/>
                      </a:lnTo>
                      <a:lnTo>
                        <a:pt x="2243" y="16"/>
                      </a:lnTo>
                      <a:lnTo>
                        <a:pt x="2275" y="16"/>
                      </a:lnTo>
                      <a:lnTo>
                        <a:pt x="2306" y="18"/>
                      </a:lnTo>
                      <a:lnTo>
                        <a:pt x="2338" y="18"/>
                      </a:lnTo>
                      <a:lnTo>
                        <a:pt x="2369" y="18"/>
                      </a:lnTo>
                      <a:lnTo>
                        <a:pt x="2400" y="19"/>
                      </a:lnTo>
                      <a:lnTo>
                        <a:pt x="2432" y="19"/>
                      </a:lnTo>
                      <a:lnTo>
                        <a:pt x="2463" y="20"/>
                      </a:lnTo>
                      <a:lnTo>
                        <a:pt x="2495" y="20"/>
                      </a:lnTo>
                      <a:lnTo>
                        <a:pt x="2525" y="21"/>
                      </a:lnTo>
                      <a:lnTo>
                        <a:pt x="2557" y="21"/>
                      </a:lnTo>
                      <a:lnTo>
                        <a:pt x="2589" y="22"/>
                      </a:lnTo>
                      <a:lnTo>
                        <a:pt x="2620" y="22"/>
                      </a:lnTo>
                      <a:lnTo>
                        <a:pt x="2650" y="23"/>
                      </a:lnTo>
                      <a:lnTo>
                        <a:pt x="2682" y="23"/>
                      </a:lnTo>
                      <a:lnTo>
                        <a:pt x="2713" y="24"/>
                      </a:lnTo>
                      <a:lnTo>
                        <a:pt x="2745" y="24"/>
                      </a:lnTo>
                      <a:lnTo>
                        <a:pt x="2775" y="25"/>
                      </a:lnTo>
                      <a:lnTo>
                        <a:pt x="2806" y="25"/>
                      </a:lnTo>
                      <a:lnTo>
                        <a:pt x="2838" y="26"/>
                      </a:lnTo>
                      <a:lnTo>
                        <a:pt x="2869" y="26"/>
                      </a:lnTo>
                      <a:lnTo>
                        <a:pt x="2899" y="27"/>
                      </a:lnTo>
                      <a:lnTo>
                        <a:pt x="2930" y="27"/>
                      </a:lnTo>
                      <a:lnTo>
                        <a:pt x="2962" y="28"/>
                      </a:lnTo>
                      <a:lnTo>
                        <a:pt x="2993" y="28"/>
                      </a:lnTo>
                      <a:lnTo>
                        <a:pt x="3024" y="29"/>
                      </a:lnTo>
                      <a:lnTo>
                        <a:pt x="3054" y="31"/>
                      </a:lnTo>
                      <a:lnTo>
                        <a:pt x="3085" y="31"/>
                      </a:lnTo>
                      <a:lnTo>
                        <a:pt x="3116" y="32"/>
                      </a:lnTo>
                      <a:lnTo>
                        <a:pt x="3146" y="32"/>
                      </a:lnTo>
                      <a:lnTo>
                        <a:pt x="3177" y="33"/>
                      </a:lnTo>
                      <a:lnTo>
                        <a:pt x="3208" y="34"/>
                      </a:lnTo>
                      <a:lnTo>
                        <a:pt x="3239" y="34"/>
                      </a:lnTo>
                      <a:lnTo>
                        <a:pt x="3269" y="35"/>
                      </a:lnTo>
                      <a:lnTo>
                        <a:pt x="3300" y="35"/>
                      </a:lnTo>
                      <a:lnTo>
                        <a:pt x="3331" y="36"/>
                      </a:lnTo>
                      <a:lnTo>
                        <a:pt x="3362" y="37"/>
                      </a:lnTo>
                      <a:lnTo>
                        <a:pt x="3391" y="37"/>
                      </a:lnTo>
                      <a:lnTo>
                        <a:pt x="3422" y="38"/>
                      </a:lnTo>
                      <a:lnTo>
                        <a:pt x="3453" y="39"/>
                      </a:lnTo>
                      <a:lnTo>
                        <a:pt x="3483" y="39"/>
                      </a:lnTo>
                      <a:lnTo>
                        <a:pt x="3513" y="40"/>
                      </a:lnTo>
                      <a:lnTo>
                        <a:pt x="3544" y="41"/>
                      </a:lnTo>
                      <a:lnTo>
                        <a:pt x="3574" y="41"/>
                      </a:lnTo>
                      <a:lnTo>
                        <a:pt x="3604" y="42"/>
                      </a:lnTo>
                      <a:lnTo>
                        <a:pt x="3635" y="43"/>
                      </a:lnTo>
                      <a:lnTo>
                        <a:pt x="3664" y="43"/>
                      </a:lnTo>
                      <a:lnTo>
                        <a:pt x="3695" y="45"/>
                      </a:lnTo>
                      <a:lnTo>
                        <a:pt x="3725" y="46"/>
                      </a:lnTo>
                      <a:lnTo>
                        <a:pt x="3756" y="46"/>
                      </a:lnTo>
                      <a:lnTo>
                        <a:pt x="3785" y="47"/>
                      </a:lnTo>
                      <a:lnTo>
                        <a:pt x="3815" y="48"/>
                      </a:lnTo>
                      <a:lnTo>
                        <a:pt x="3846" y="48"/>
                      </a:lnTo>
                      <a:lnTo>
                        <a:pt x="3875" y="49"/>
                      </a:lnTo>
                      <a:lnTo>
                        <a:pt x="3905" y="50"/>
                      </a:lnTo>
                      <a:lnTo>
                        <a:pt x="3934" y="51"/>
                      </a:lnTo>
                      <a:lnTo>
                        <a:pt x="3964" y="51"/>
                      </a:lnTo>
                      <a:lnTo>
                        <a:pt x="3995" y="52"/>
                      </a:lnTo>
                      <a:lnTo>
                        <a:pt x="4024" y="53"/>
                      </a:lnTo>
                      <a:lnTo>
                        <a:pt x="4054" y="54"/>
                      </a:lnTo>
                      <a:lnTo>
                        <a:pt x="4084" y="54"/>
                      </a:lnTo>
                      <a:lnTo>
                        <a:pt x="4113" y="55"/>
                      </a:lnTo>
                      <a:lnTo>
                        <a:pt x="4143" y="56"/>
                      </a:lnTo>
                      <a:lnTo>
                        <a:pt x="4173" y="58"/>
                      </a:lnTo>
                      <a:lnTo>
                        <a:pt x="4202" y="58"/>
                      </a:lnTo>
                      <a:lnTo>
                        <a:pt x="4231" y="59"/>
                      </a:lnTo>
                      <a:lnTo>
                        <a:pt x="4260" y="60"/>
                      </a:lnTo>
                      <a:lnTo>
                        <a:pt x="4290" y="61"/>
                      </a:lnTo>
                      <a:lnTo>
                        <a:pt x="4320" y="62"/>
                      </a:lnTo>
                      <a:lnTo>
                        <a:pt x="4348" y="62"/>
                      </a:lnTo>
                      <a:lnTo>
                        <a:pt x="4378" y="63"/>
                      </a:lnTo>
                      <a:lnTo>
                        <a:pt x="4407" y="64"/>
                      </a:lnTo>
                      <a:lnTo>
                        <a:pt x="4436" y="65"/>
                      </a:lnTo>
                      <a:lnTo>
                        <a:pt x="4466" y="66"/>
                      </a:lnTo>
                      <a:lnTo>
                        <a:pt x="4494" y="67"/>
                      </a:lnTo>
                      <a:lnTo>
                        <a:pt x="4524" y="67"/>
                      </a:lnTo>
                      <a:lnTo>
                        <a:pt x="4552" y="68"/>
                      </a:lnTo>
                      <a:lnTo>
                        <a:pt x="4581" y="69"/>
                      </a:lnTo>
                      <a:lnTo>
                        <a:pt x="4610" y="70"/>
                      </a:lnTo>
                      <a:lnTo>
                        <a:pt x="4639" y="72"/>
                      </a:lnTo>
                      <a:lnTo>
                        <a:pt x="4668" y="73"/>
                      </a:lnTo>
                      <a:lnTo>
                        <a:pt x="4696" y="74"/>
                      </a:lnTo>
                      <a:lnTo>
                        <a:pt x="4726" y="75"/>
                      </a:lnTo>
                      <a:lnTo>
                        <a:pt x="4754" y="75"/>
                      </a:lnTo>
                      <a:lnTo>
                        <a:pt x="4783" y="76"/>
                      </a:lnTo>
                      <a:lnTo>
                        <a:pt x="4811" y="77"/>
                      </a:lnTo>
                      <a:lnTo>
                        <a:pt x="4840" y="78"/>
                      </a:lnTo>
                      <a:lnTo>
                        <a:pt x="4868" y="79"/>
                      </a:lnTo>
                      <a:lnTo>
                        <a:pt x="4897" y="80"/>
                      </a:lnTo>
                      <a:lnTo>
                        <a:pt x="4925" y="81"/>
                      </a:lnTo>
                      <a:lnTo>
                        <a:pt x="4953" y="82"/>
                      </a:lnTo>
                      <a:lnTo>
                        <a:pt x="4981" y="83"/>
                      </a:lnTo>
                      <a:lnTo>
                        <a:pt x="5010" y="85"/>
                      </a:lnTo>
                      <a:lnTo>
                        <a:pt x="5037" y="86"/>
                      </a:lnTo>
                      <a:lnTo>
                        <a:pt x="5066" y="87"/>
                      </a:lnTo>
                      <a:lnTo>
                        <a:pt x="5094" y="88"/>
                      </a:lnTo>
                      <a:lnTo>
                        <a:pt x="5122" y="88"/>
                      </a:lnTo>
                      <a:lnTo>
                        <a:pt x="5150" y="89"/>
                      </a:lnTo>
                      <a:lnTo>
                        <a:pt x="5178" y="90"/>
                      </a:lnTo>
                      <a:lnTo>
                        <a:pt x="5206" y="91"/>
                      </a:lnTo>
                      <a:lnTo>
                        <a:pt x="5234" y="92"/>
                      </a:lnTo>
                      <a:lnTo>
                        <a:pt x="5261" y="93"/>
                      </a:lnTo>
                      <a:lnTo>
                        <a:pt x="5289" y="94"/>
                      </a:lnTo>
                      <a:lnTo>
                        <a:pt x="5317" y="95"/>
                      </a:lnTo>
                      <a:lnTo>
                        <a:pt x="5345" y="96"/>
                      </a:lnTo>
                      <a:lnTo>
                        <a:pt x="5372" y="98"/>
                      </a:lnTo>
                      <a:lnTo>
                        <a:pt x="5400" y="99"/>
                      </a:lnTo>
                      <a:lnTo>
                        <a:pt x="5427" y="100"/>
                      </a:lnTo>
                      <a:lnTo>
                        <a:pt x="5454" y="101"/>
                      </a:lnTo>
                      <a:lnTo>
                        <a:pt x="5482" y="102"/>
                      </a:lnTo>
                      <a:lnTo>
                        <a:pt x="5509" y="103"/>
                      </a:lnTo>
                      <a:lnTo>
                        <a:pt x="5537" y="104"/>
                      </a:lnTo>
                      <a:lnTo>
                        <a:pt x="5563" y="106"/>
                      </a:lnTo>
                      <a:lnTo>
                        <a:pt x="5591" y="107"/>
                      </a:lnTo>
                      <a:lnTo>
                        <a:pt x="5618" y="108"/>
                      </a:lnTo>
                      <a:lnTo>
                        <a:pt x="5644" y="109"/>
                      </a:lnTo>
                      <a:lnTo>
                        <a:pt x="5672" y="110"/>
                      </a:lnTo>
                      <a:lnTo>
                        <a:pt x="5698" y="112"/>
                      </a:lnTo>
                      <a:lnTo>
                        <a:pt x="5726" y="113"/>
                      </a:lnTo>
                      <a:lnTo>
                        <a:pt x="5752" y="114"/>
                      </a:lnTo>
                      <a:lnTo>
                        <a:pt x="5779" y="115"/>
                      </a:lnTo>
                      <a:lnTo>
                        <a:pt x="5806" y="116"/>
                      </a:lnTo>
                      <a:lnTo>
                        <a:pt x="5832" y="117"/>
                      </a:lnTo>
                      <a:lnTo>
                        <a:pt x="5858" y="118"/>
                      </a:lnTo>
                      <a:lnTo>
                        <a:pt x="5886" y="119"/>
                      </a:lnTo>
                      <a:lnTo>
                        <a:pt x="5912" y="120"/>
                      </a:lnTo>
                      <a:lnTo>
                        <a:pt x="5938" y="122"/>
                      </a:lnTo>
                      <a:lnTo>
                        <a:pt x="5965" y="123"/>
                      </a:lnTo>
                      <a:lnTo>
                        <a:pt x="5991" y="125"/>
                      </a:lnTo>
                    </a:path>
                  </a:pathLst>
                </a:custGeom>
                <a:noFill/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8504" name="Freeform 166"/>
                <p:cNvSpPr>
                  <a:spLocks/>
                </p:cNvSpPr>
                <p:nvPr/>
              </p:nvSpPr>
              <p:spPr bwMode="auto">
                <a:xfrm>
                  <a:off x="2782" y="1641"/>
                  <a:ext cx="375" cy="29"/>
                </a:xfrm>
                <a:custGeom>
                  <a:avLst/>
                  <a:gdLst>
                    <a:gd name="T0" fmla="*/ 8 w 3753"/>
                    <a:gd name="T1" fmla="*/ 0 h 327"/>
                    <a:gd name="T2" fmla="*/ 18 w 3753"/>
                    <a:gd name="T3" fmla="*/ 1 h 327"/>
                    <a:gd name="T4" fmla="*/ 28 w 3753"/>
                    <a:gd name="T5" fmla="*/ 1 h 327"/>
                    <a:gd name="T6" fmla="*/ 39 w 3753"/>
                    <a:gd name="T7" fmla="*/ 2 h 327"/>
                    <a:gd name="T8" fmla="*/ 49 w 3753"/>
                    <a:gd name="T9" fmla="*/ 2 h 327"/>
                    <a:gd name="T10" fmla="*/ 59 w 3753"/>
                    <a:gd name="T11" fmla="*/ 3 h 327"/>
                    <a:gd name="T12" fmla="*/ 69 w 3753"/>
                    <a:gd name="T13" fmla="*/ 3 h 327"/>
                    <a:gd name="T14" fmla="*/ 78 w 3753"/>
                    <a:gd name="T15" fmla="*/ 3 h 327"/>
                    <a:gd name="T16" fmla="*/ 88 w 3753"/>
                    <a:gd name="T17" fmla="*/ 4 h 327"/>
                    <a:gd name="T18" fmla="*/ 98 w 3753"/>
                    <a:gd name="T19" fmla="*/ 4 h 327"/>
                    <a:gd name="T20" fmla="*/ 107 w 3753"/>
                    <a:gd name="T21" fmla="*/ 5 h 327"/>
                    <a:gd name="T22" fmla="*/ 116 w 3753"/>
                    <a:gd name="T23" fmla="*/ 5 h 327"/>
                    <a:gd name="T24" fmla="*/ 125 w 3753"/>
                    <a:gd name="T25" fmla="*/ 6 h 327"/>
                    <a:gd name="T26" fmla="*/ 135 w 3753"/>
                    <a:gd name="T27" fmla="*/ 7 h 327"/>
                    <a:gd name="T28" fmla="*/ 144 w 3753"/>
                    <a:gd name="T29" fmla="*/ 7 h 327"/>
                    <a:gd name="T30" fmla="*/ 152 w 3753"/>
                    <a:gd name="T31" fmla="*/ 8 h 327"/>
                    <a:gd name="T32" fmla="*/ 161 w 3753"/>
                    <a:gd name="T33" fmla="*/ 8 h 327"/>
                    <a:gd name="T34" fmla="*/ 170 w 3753"/>
                    <a:gd name="T35" fmla="*/ 9 h 327"/>
                    <a:gd name="T36" fmla="*/ 178 w 3753"/>
                    <a:gd name="T37" fmla="*/ 9 h 327"/>
                    <a:gd name="T38" fmla="*/ 187 w 3753"/>
                    <a:gd name="T39" fmla="*/ 10 h 327"/>
                    <a:gd name="T40" fmla="*/ 195 w 3753"/>
                    <a:gd name="T41" fmla="*/ 10 h 327"/>
                    <a:gd name="T42" fmla="*/ 203 w 3753"/>
                    <a:gd name="T43" fmla="*/ 11 h 327"/>
                    <a:gd name="T44" fmla="*/ 211 w 3753"/>
                    <a:gd name="T45" fmla="*/ 12 h 327"/>
                    <a:gd name="T46" fmla="*/ 219 w 3753"/>
                    <a:gd name="T47" fmla="*/ 12 h 327"/>
                    <a:gd name="T48" fmla="*/ 227 w 3753"/>
                    <a:gd name="T49" fmla="*/ 13 h 327"/>
                    <a:gd name="T50" fmla="*/ 234 w 3753"/>
                    <a:gd name="T51" fmla="*/ 13 h 327"/>
                    <a:gd name="T52" fmla="*/ 242 w 3753"/>
                    <a:gd name="T53" fmla="*/ 14 h 327"/>
                    <a:gd name="T54" fmla="*/ 249 w 3753"/>
                    <a:gd name="T55" fmla="*/ 15 h 327"/>
                    <a:gd name="T56" fmla="*/ 256 w 3753"/>
                    <a:gd name="T57" fmla="*/ 15 h 327"/>
                    <a:gd name="T58" fmla="*/ 263 w 3753"/>
                    <a:gd name="T59" fmla="*/ 16 h 327"/>
                    <a:gd name="T60" fmla="*/ 270 w 3753"/>
                    <a:gd name="T61" fmla="*/ 16 h 327"/>
                    <a:gd name="T62" fmla="*/ 277 w 3753"/>
                    <a:gd name="T63" fmla="*/ 17 h 327"/>
                    <a:gd name="T64" fmla="*/ 284 w 3753"/>
                    <a:gd name="T65" fmla="*/ 18 h 327"/>
                    <a:gd name="T66" fmla="*/ 290 w 3753"/>
                    <a:gd name="T67" fmla="*/ 18 h 327"/>
                    <a:gd name="T68" fmla="*/ 297 w 3753"/>
                    <a:gd name="T69" fmla="*/ 19 h 327"/>
                    <a:gd name="T70" fmla="*/ 303 w 3753"/>
                    <a:gd name="T71" fmla="*/ 20 h 327"/>
                    <a:gd name="T72" fmla="*/ 309 w 3753"/>
                    <a:gd name="T73" fmla="*/ 20 h 327"/>
                    <a:gd name="T74" fmla="*/ 315 w 3753"/>
                    <a:gd name="T75" fmla="*/ 21 h 327"/>
                    <a:gd name="T76" fmla="*/ 321 w 3753"/>
                    <a:gd name="T77" fmla="*/ 22 h 327"/>
                    <a:gd name="T78" fmla="*/ 326 w 3753"/>
                    <a:gd name="T79" fmla="*/ 22 h 327"/>
                    <a:gd name="T80" fmla="*/ 332 w 3753"/>
                    <a:gd name="T81" fmla="*/ 23 h 327"/>
                    <a:gd name="T82" fmla="*/ 337 w 3753"/>
                    <a:gd name="T83" fmla="*/ 24 h 327"/>
                    <a:gd name="T84" fmla="*/ 343 w 3753"/>
                    <a:gd name="T85" fmla="*/ 24 h 327"/>
                    <a:gd name="T86" fmla="*/ 348 w 3753"/>
                    <a:gd name="T87" fmla="*/ 25 h 327"/>
                    <a:gd name="T88" fmla="*/ 353 w 3753"/>
                    <a:gd name="T89" fmla="*/ 26 h 327"/>
                    <a:gd name="T90" fmla="*/ 357 w 3753"/>
                    <a:gd name="T91" fmla="*/ 26 h 327"/>
                    <a:gd name="T92" fmla="*/ 362 w 3753"/>
                    <a:gd name="T93" fmla="*/ 27 h 327"/>
                    <a:gd name="T94" fmla="*/ 367 w 3753"/>
                    <a:gd name="T95" fmla="*/ 28 h 327"/>
                    <a:gd name="T96" fmla="*/ 371 w 3753"/>
                    <a:gd name="T97" fmla="*/ 28 h 327"/>
                    <a:gd name="T98" fmla="*/ 375 w 3753"/>
                    <a:gd name="T99" fmla="*/ 29 h 32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3753" h="327">
                      <a:moveTo>
                        <a:pt x="0" y="0"/>
                      </a:moveTo>
                      <a:lnTo>
                        <a:pt x="26" y="1"/>
                      </a:lnTo>
                      <a:lnTo>
                        <a:pt x="52" y="2"/>
                      </a:lnTo>
                      <a:lnTo>
                        <a:pt x="78" y="3"/>
                      </a:lnTo>
                      <a:lnTo>
                        <a:pt x="104" y="4"/>
                      </a:lnTo>
                      <a:lnTo>
                        <a:pt x="131" y="6"/>
                      </a:lnTo>
                      <a:lnTo>
                        <a:pt x="156" y="7"/>
                      </a:lnTo>
                      <a:lnTo>
                        <a:pt x="182" y="8"/>
                      </a:lnTo>
                      <a:lnTo>
                        <a:pt x="208" y="9"/>
                      </a:lnTo>
                      <a:lnTo>
                        <a:pt x="234" y="10"/>
                      </a:lnTo>
                      <a:lnTo>
                        <a:pt x="259" y="11"/>
                      </a:lnTo>
                      <a:lnTo>
                        <a:pt x="284" y="12"/>
                      </a:lnTo>
                      <a:lnTo>
                        <a:pt x="311" y="15"/>
                      </a:lnTo>
                      <a:lnTo>
                        <a:pt x="336" y="16"/>
                      </a:lnTo>
                      <a:lnTo>
                        <a:pt x="361" y="17"/>
                      </a:lnTo>
                      <a:lnTo>
                        <a:pt x="386" y="18"/>
                      </a:lnTo>
                      <a:lnTo>
                        <a:pt x="412" y="19"/>
                      </a:lnTo>
                      <a:lnTo>
                        <a:pt x="437" y="21"/>
                      </a:lnTo>
                      <a:lnTo>
                        <a:pt x="462" y="22"/>
                      </a:lnTo>
                      <a:lnTo>
                        <a:pt x="487" y="23"/>
                      </a:lnTo>
                      <a:lnTo>
                        <a:pt x="513" y="24"/>
                      </a:lnTo>
                      <a:lnTo>
                        <a:pt x="538" y="25"/>
                      </a:lnTo>
                      <a:lnTo>
                        <a:pt x="562" y="28"/>
                      </a:lnTo>
                      <a:lnTo>
                        <a:pt x="587" y="29"/>
                      </a:lnTo>
                      <a:lnTo>
                        <a:pt x="611" y="30"/>
                      </a:lnTo>
                      <a:lnTo>
                        <a:pt x="637" y="31"/>
                      </a:lnTo>
                      <a:lnTo>
                        <a:pt x="661" y="33"/>
                      </a:lnTo>
                      <a:lnTo>
                        <a:pt x="686" y="34"/>
                      </a:lnTo>
                      <a:lnTo>
                        <a:pt x="710" y="35"/>
                      </a:lnTo>
                      <a:lnTo>
                        <a:pt x="734" y="36"/>
                      </a:lnTo>
                      <a:lnTo>
                        <a:pt x="760" y="38"/>
                      </a:lnTo>
                      <a:lnTo>
                        <a:pt x="784" y="39"/>
                      </a:lnTo>
                      <a:lnTo>
                        <a:pt x="808" y="41"/>
                      </a:lnTo>
                      <a:lnTo>
                        <a:pt x="832" y="43"/>
                      </a:lnTo>
                      <a:lnTo>
                        <a:pt x="856" y="44"/>
                      </a:lnTo>
                      <a:lnTo>
                        <a:pt x="880" y="45"/>
                      </a:lnTo>
                      <a:lnTo>
                        <a:pt x="904" y="46"/>
                      </a:lnTo>
                      <a:lnTo>
                        <a:pt x="929" y="48"/>
                      </a:lnTo>
                      <a:lnTo>
                        <a:pt x="952" y="49"/>
                      </a:lnTo>
                      <a:lnTo>
                        <a:pt x="976" y="50"/>
                      </a:lnTo>
                      <a:lnTo>
                        <a:pt x="999" y="52"/>
                      </a:lnTo>
                      <a:lnTo>
                        <a:pt x="1023" y="54"/>
                      </a:lnTo>
                      <a:lnTo>
                        <a:pt x="1047" y="55"/>
                      </a:lnTo>
                      <a:lnTo>
                        <a:pt x="1070" y="57"/>
                      </a:lnTo>
                      <a:lnTo>
                        <a:pt x="1093" y="58"/>
                      </a:lnTo>
                      <a:lnTo>
                        <a:pt x="1117" y="59"/>
                      </a:lnTo>
                      <a:lnTo>
                        <a:pt x="1140" y="61"/>
                      </a:lnTo>
                      <a:lnTo>
                        <a:pt x="1164" y="62"/>
                      </a:lnTo>
                      <a:lnTo>
                        <a:pt x="1187" y="63"/>
                      </a:lnTo>
                      <a:lnTo>
                        <a:pt x="1210" y="65"/>
                      </a:lnTo>
                      <a:lnTo>
                        <a:pt x="1233" y="66"/>
                      </a:lnTo>
                      <a:lnTo>
                        <a:pt x="1256" y="68"/>
                      </a:lnTo>
                      <a:lnTo>
                        <a:pt x="1279" y="70"/>
                      </a:lnTo>
                      <a:lnTo>
                        <a:pt x="1301" y="71"/>
                      </a:lnTo>
                      <a:lnTo>
                        <a:pt x="1324" y="72"/>
                      </a:lnTo>
                      <a:lnTo>
                        <a:pt x="1347" y="74"/>
                      </a:lnTo>
                      <a:lnTo>
                        <a:pt x="1369" y="75"/>
                      </a:lnTo>
                      <a:lnTo>
                        <a:pt x="1392" y="76"/>
                      </a:lnTo>
                      <a:lnTo>
                        <a:pt x="1414" y="78"/>
                      </a:lnTo>
                      <a:lnTo>
                        <a:pt x="1437" y="79"/>
                      </a:lnTo>
                      <a:lnTo>
                        <a:pt x="1459" y="82"/>
                      </a:lnTo>
                      <a:lnTo>
                        <a:pt x="1481" y="83"/>
                      </a:lnTo>
                      <a:lnTo>
                        <a:pt x="1503" y="84"/>
                      </a:lnTo>
                      <a:lnTo>
                        <a:pt x="1525" y="86"/>
                      </a:lnTo>
                      <a:lnTo>
                        <a:pt x="1548" y="87"/>
                      </a:lnTo>
                      <a:lnTo>
                        <a:pt x="1568" y="89"/>
                      </a:lnTo>
                      <a:lnTo>
                        <a:pt x="1590" y="90"/>
                      </a:lnTo>
                      <a:lnTo>
                        <a:pt x="1612" y="92"/>
                      </a:lnTo>
                      <a:lnTo>
                        <a:pt x="1634" y="94"/>
                      </a:lnTo>
                      <a:lnTo>
                        <a:pt x="1656" y="95"/>
                      </a:lnTo>
                      <a:lnTo>
                        <a:pt x="1677" y="97"/>
                      </a:lnTo>
                      <a:lnTo>
                        <a:pt x="1699" y="98"/>
                      </a:lnTo>
                      <a:lnTo>
                        <a:pt x="1720" y="100"/>
                      </a:lnTo>
                      <a:lnTo>
                        <a:pt x="1742" y="101"/>
                      </a:lnTo>
                      <a:lnTo>
                        <a:pt x="1763" y="103"/>
                      </a:lnTo>
                      <a:lnTo>
                        <a:pt x="1784" y="104"/>
                      </a:lnTo>
                      <a:lnTo>
                        <a:pt x="1806" y="106"/>
                      </a:lnTo>
                      <a:lnTo>
                        <a:pt x="1826" y="108"/>
                      </a:lnTo>
                      <a:lnTo>
                        <a:pt x="1847" y="109"/>
                      </a:lnTo>
                      <a:lnTo>
                        <a:pt x="1868" y="111"/>
                      </a:lnTo>
                      <a:lnTo>
                        <a:pt x="1889" y="112"/>
                      </a:lnTo>
                      <a:lnTo>
                        <a:pt x="1909" y="114"/>
                      </a:lnTo>
                      <a:lnTo>
                        <a:pt x="1930" y="115"/>
                      </a:lnTo>
                      <a:lnTo>
                        <a:pt x="1950" y="117"/>
                      </a:lnTo>
                      <a:lnTo>
                        <a:pt x="1971" y="118"/>
                      </a:lnTo>
                      <a:lnTo>
                        <a:pt x="1991" y="121"/>
                      </a:lnTo>
                      <a:lnTo>
                        <a:pt x="2012" y="122"/>
                      </a:lnTo>
                      <a:lnTo>
                        <a:pt x="2032" y="124"/>
                      </a:lnTo>
                      <a:lnTo>
                        <a:pt x="2051" y="125"/>
                      </a:lnTo>
                      <a:lnTo>
                        <a:pt x="2072" y="127"/>
                      </a:lnTo>
                      <a:lnTo>
                        <a:pt x="2092" y="128"/>
                      </a:lnTo>
                      <a:lnTo>
                        <a:pt x="2112" y="130"/>
                      </a:lnTo>
                      <a:lnTo>
                        <a:pt x="2131" y="131"/>
                      </a:lnTo>
                      <a:lnTo>
                        <a:pt x="2151" y="133"/>
                      </a:lnTo>
                      <a:lnTo>
                        <a:pt x="2171" y="135"/>
                      </a:lnTo>
                      <a:lnTo>
                        <a:pt x="2191" y="137"/>
                      </a:lnTo>
                      <a:lnTo>
                        <a:pt x="2211" y="139"/>
                      </a:lnTo>
                      <a:lnTo>
                        <a:pt x="2229" y="140"/>
                      </a:lnTo>
                      <a:lnTo>
                        <a:pt x="2249" y="142"/>
                      </a:lnTo>
                      <a:lnTo>
                        <a:pt x="2268" y="143"/>
                      </a:lnTo>
                      <a:lnTo>
                        <a:pt x="2287" y="145"/>
                      </a:lnTo>
                      <a:lnTo>
                        <a:pt x="2306" y="146"/>
                      </a:lnTo>
                      <a:lnTo>
                        <a:pt x="2326" y="149"/>
                      </a:lnTo>
                      <a:lnTo>
                        <a:pt x="2344" y="150"/>
                      </a:lnTo>
                      <a:lnTo>
                        <a:pt x="2363" y="152"/>
                      </a:lnTo>
                      <a:lnTo>
                        <a:pt x="2382" y="153"/>
                      </a:lnTo>
                      <a:lnTo>
                        <a:pt x="2400" y="155"/>
                      </a:lnTo>
                      <a:lnTo>
                        <a:pt x="2419" y="157"/>
                      </a:lnTo>
                      <a:lnTo>
                        <a:pt x="2438" y="158"/>
                      </a:lnTo>
                      <a:lnTo>
                        <a:pt x="2456" y="160"/>
                      </a:lnTo>
                      <a:lnTo>
                        <a:pt x="2474" y="162"/>
                      </a:lnTo>
                      <a:lnTo>
                        <a:pt x="2493" y="164"/>
                      </a:lnTo>
                      <a:lnTo>
                        <a:pt x="2511" y="166"/>
                      </a:lnTo>
                      <a:lnTo>
                        <a:pt x="2529" y="167"/>
                      </a:lnTo>
                      <a:lnTo>
                        <a:pt x="2546" y="169"/>
                      </a:lnTo>
                      <a:lnTo>
                        <a:pt x="2565" y="170"/>
                      </a:lnTo>
                      <a:lnTo>
                        <a:pt x="2583" y="172"/>
                      </a:lnTo>
                      <a:lnTo>
                        <a:pt x="2600" y="175"/>
                      </a:lnTo>
                      <a:lnTo>
                        <a:pt x="2618" y="176"/>
                      </a:lnTo>
                      <a:lnTo>
                        <a:pt x="2635" y="178"/>
                      </a:lnTo>
                      <a:lnTo>
                        <a:pt x="2653" y="179"/>
                      </a:lnTo>
                      <a:lnTo>
                        <a:pt x="2670" y="181"/>
                      </a:lnTo>
                      <a:lnTo>
                        <a:pt x="2688" y="183"/>
                      </a:lnTo>
                      <a:lnTo>
                        <a:pt x="2705" y="184"/>
                      </a:lnTo>
                      <a:lnTo>
                        <a:pt x="2722" y="186"/>
                      </a:lnTo>
                      <a:lnTo>
                        <a:pt x="2740" y="189"/>
                      </a:lnTo>
                      <a:lnTo>
                        <a:pt x="2756" y="190"/>
                      </a:lnTo>
                      <a:lnTo>
                        <a:pt x="2774" y="192"/>
                      </a:lnTo>
                      <a:lnTo>
                        <a:pt x="2790" y="193"/>
                      </a:lnTo>
                      <a:lnTo>
                        <a:pt x="2806" y="195"/>
                      </a:lnTo>
                      <a:lnTo>
                        <a:pt x="2823" y="197"/>
                      </a:lnTo>
                      <a:lnTo>
                        <a:pt x="2839" y="198"/>
                      </a:lnTo>
                      <a:lnTo>
                        <a:pt x="2856" y="200"/>
                      </a:lnTo>
                      <a:lnTo>
                        <a:pt x="2872" y="203"/>
                      </a:lnTo>
                      <a:lnTo>
                        <a:pt x="2889" y="204"/>
                      </a:lnTo>
                      <a:lnTo>
                        <a:pt x="2905" y="206"/>
                      </a:lnTo>
                      <a:lnTo>
                        <a:pt x="2922" y="208"/>
                      </a:lnTo>
                      <a:lnTo>
                        <a:pt x="2937" y="209"/>
                      </a:lnTo>
                      <a:lnTo>
                        <a:pt x="2954" y="211"/>
                      </a:lnTo>
                      <a:lnTo>
                        <a:pt x="2969" y="213"/>
                      </a:lnTo>
                      <a:lnTo>
                        <a:pt x="2985" y="215"/>
                      </a:lnTo>
                      <a:lnTo>
                        <a:pt x="3001" y="217"/>
                      </a:lnTo>
                      <a:lnTo>
                        <a:pt x="3016" y="219"/>
                      </a:lnTo>
                      <a:lnTo>
                        <a:pt x="3031" y="221"/>
                      </a:lnTo>
                      <a:lnTo>
                        <a:pt x="3047" y="222"/>
                      </a:lnTo>
                      <a:lnTo>
                        <a:pt x="3062" y="224"/>
                      </a:lnTo>
                      <a:lnTo>
                        <a:pt x="3078" y="226"/>
                      </a:lnTo>
                      <a:lnTo>
                        <a:pt x="3093" y="227"/>
                      </a:lnTo>
                      <a:lnTo>
                        <a:pt x="3107" y="230"/>
                      </a:lnTo>
                      <a:lnTo>
                        <a:pt x="3123" y="232"/>
                      </a:lnTo>
                      <a:lnTo>
                        <a:pt x="3138" y="233"/>
                      </a:lnTo>
                      <a:lnTo>
                        <a:pt x="3152" y="235"/>
                      </a:lnTo>
                      <a:lnTo>
                        <a:pt x="3166" y="237"/>
                      </a:lnTo>
                      <a:lnTo>
                        <a:pt x="3182" y="239"/>
                      </a:lnTo>
                      <a:lnTo>
                        <a:pt x="3196" y="240"/>
                      </a:lnTo>
                      <a:lnTo>
                        <a:pt x="3210" y="243"/>
                      </a:lnTo>
                      <a:lnTo>
                        <a:pt x="3225" y="245"/>
                      </a:lnTo>
                      <a:lnTo>
                        <a:pt x="3239" y="246"/>
                      </a:lnTo>
                      <a:lnTo>
                        <a:pt x="3253" y="248"/>
                      </a:lnTo>
                      <a:lnTo>
                        <a:pt x="3267" y="250"/>
                      </a:lnTo>
                      <a:lnTo>
                        <a:pt x="3282" y="252"/>
                      </a:lnTo>
                      <a:lnTo>
                        <a:pt x="3295" y="253"/>
                      </a:lnTo>
                      <a:lnTo>
                        <a:pt x="3309" y="256"/>
                      </a:lnTo>
                      <a:lnTo>
                        <a:pt x="3322" y="258"/>
                      </a:lnTo>
                      <a:lnTo>
                        <a:pt x="3337" y="260"/>
                      </a:lnTo>
                      <a:lnTo>
                        <a:pt x="3350" y="261"/>
                      </a:lnTo>
                      <a:lnTo>
                        <a:pt x="3363" y="263"/>
                      </a:lnTo>
                      <a:lnTo>
                        <a:pt x="3376" y="265"/>
                      </a:lnTo>
                      <a:lnTo>
                        <a:pt x="3389" y="267"/>
                      </a:lnTo>
                      <a:lnTo>
                        <a:pt x="3402" y="269"/>
                      </a:lnTo>
                      <a:lnTo>
                        <a:pt x="3416" y="271"/>
                      </a:lnTo>
                      <a:lnTo>
                        <a:pt x="3429" y="273"/>
                      </a:lnTo>
                      <a:lnTo>
                        <a:pt x="3442" y="275"/>
                      </a:lnTo>
                      <a:lnTo>
                        <a:pt x="3454" y="276"/>
                      </a:lnTo>
                      <a:lnTo>
                        <a:pt x="3467" y="278"/>
                      </a:lnTo>
                      <a:lnTo>
                        <a:pt x="3479" y="280"/>
                      </a:lnTo>
                      <a:lnTo>
                        <a:pt x="3491" y="283"/>
                      </a:lnTo>
                      <a:lnTo>
                        <a:pt x="3504" y="285"/>
                      </a:lnTo>
                      <a:lnTo>
                        <a:pt x="3517" y="286"/>
                      </a:lnTo>
                      <a:lnTo>
                        <a:pt x="3529" y="288"/>
                      </a:lnTo>
                      <a:lnTo>
                        <a:pt x="3541" y="290"/>
                      </a:lnTo>
                      <a:lnTo>
                        <a:pt x="3553" y="292"/>
                      </a:lnTo>
                      <a:lnTo>
                        <a:pt x="3565" y="294"/>
                      </a:lnTo>
                      <a:lnTo>
                        <a:pt x="3577" y="296"/>
                      </a:lnTo>
                      <a:lnTo>
                        <a:pt x="3588" y="298"/>
                      </a:lnTo>
                      <a:lnTo>
                        <a:pt x="3600" y="300"/>
                      </a:lnTo>
                      <a:lnTo>
                        <a:pt x="3611" y="302"/>
                      </a:lnTo>
                      <a:lnTo>
                        <a:pt x="3623" y="303"/>
                      </a:lnTo>
                      <a:lnTo>
                        <a:pt x="3634" y="305"/>
                      </a:lnTo>
                      <a:lnTo>
                        <a:pt x="3645" y="307"/>
                      </a:lnTo>
                      <a:lnTo>
                        <a:pt x="3656" y="310"/>
                      </a:lnTo>
                      <a:lnTo>
                        <a:pt x="3668" y="312"/>
                      </a:lnTo>
                      <a:lnTo>
                        <a:pt x="3679" y="314"/>
                      </a:lnTo>
                      <a:lnTo>
                        <a:pt x="3689" y="315"/>
                      </a:lnTo>
                      <a:lnTo>
                        <a:pt x="3700" y="317"/>
                      </a:lnTo>
                      <a:lnTo>
                        <a:pt x="3711" y="319"/>
                      </a:lnTo>
                      <a:lnTo>
                        <a:pt x="3722" y="321"/>
                      </a:lnTo>
                      <a:lnTo>
                        <a:pt x="3732" y="324"/>
                      </a:lnTo>
                      <a:lnTo>
                        <a:pt x="3743" y="325"/>
                      </a:lnTo>
                      <a:lnTo>
                        <a:pt x="3753" y="327"/>
                      </a:lnTo>
                    </a:path>
                  </a:pathLst>
                </a:custGeom>
                <a:noFill/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8505" name="Freeform 167"/>
                <p:cNvSpPr>
                  <a:spLocks/>
                </p:cNvSpPr>
                <p:nvPr/>
              </p:nvSpPr>
              <p:spPr bwMode="auto">
                <a:xfrm>
                  <a:off x="3157" y="1670"/>
                  <a:ext cx="53" cy="37"/>
                </a:xfrm>
                <a:custGeom>
                  <a:avLst/>
                  <a:gdLst>
                    <a:gd name="T0" fmla="*/ 3 w 529"/>
                    <a:gd name="T1" fmla="*/ 1 h 407"/>
                    <a:gd name="T2" fmla="*/ 7 w 529"/>
                    <a:gd name="T3" fmla="*/ 1 h 407"/>
                    <a:gd name="T4" fmla="*/ 11 w 529"/>
                    <a:gd name="T5" fmla="*/ 2 h 407"/>
                    <a:gd name="T6" fmla="*/ 14 w 529"/>
                    <a:gd name="T7" fmla="*/ 3 h 407"/>
                    <a:gd name="T8" fmla="*/ 18 w 529"/>
                    <a:gd name="T9" fmla="*/ 3 h 407"/>
                    <a:gd name="T10" fmla="*/ 21 w 529"/>
                    <a:gd name="T11" fmla="*/ 4 h 407"/>
                    <a:gd name="T12" fmla="*/ 24 w 529"/>
                    <a:gd name="T13" fmla="*/ 5 h 407"/>
                    <a:gd name="T14" fmla="*/ 27 w 529"/>
                    <a:gd name="T15" fmla="*/ 6 h 407"/>
                    <a:gd name="T16" fmla="*/ 30 w 529"/>
                    <a:gd name="T17" fmla="*/ 6 h 407"/>
                    <a:gd name="T18" fmla="*/ 32 w 529"/>
                    <a:gd name="T19" fmla="*/ 7 h 407"/>
                    <a:gd name="T20" fmla="*/ 35 w 529"/>
                    <a:gd name="T21" fmla="*/ 8 h 407"/>
                    <a:gd name="T22" fmla="*/ 37 w 529"/>
                    <a:gd name="T23" fmla="*/ 9 h 407"/>
                    <a:gd name="T24" fmla="*/ 40 w 529"/>
                    <a:gd name="T25" fmla="*/ 9 h 407"/>
                    <a:gd name="T26" fmla="*/ 41 w 529"/>
                    <a:gd name="T27" fmla="*/ 10 h 407"/>
                    <a:gd name="T28" fmla="*/ 43 w 529"/>
                    <a:gd name="T29" fmla="*/ 11 h 407"/>
                    <a:gd name="T30" fmla="*/ 45 w 529"/>
                    <a:gd name="T31" fmla="*/ 12 h 407"/>
                    <a:gd name="T32" fmla="*/ 47 w 529"/>
                    <a:gd name="T33" fmla="*/ 12 h 407"/>
                    <a:gd name="T34" fmla="*/ 48 w 529"/>
                    <a:gd name="T35" fmla="*/ 13 h 407"/>
                    <a:gd name="T36" fmla="*/ 49 w 529"/>
                    <a:gd name="T37" fmla="*/ 14 h 407"/>
                    <a:gd name="T38" fmla="*/ 50 w 529"/>
                    <a:gd name="T39" fmla="*/ 15 h 407"/>
                    <a:gd name="T40" fmla="*/ 51 w 529"/>
                    <a:gd name="T41" fmla="*/ 15 h 407"/>
                    <a:gd name="T42" fmla="*/ 52 w 529"/>
                    <a:gd name="T43" fmla="*/ 16 h 407"/>
                    <a:gd name="T44" fmla="*/ 52 w 529"/>
                    <a:gd name="T45" fmla="*/ 17 h 407"/>
                    <a:gd name="T46" fmla="*/ 53 w 529"/>
                    <a:gd name="T47" fmla="*/ 18 h 407"/>
                    <a:gd name="T48" fmla="*/ 53 w 529"/>
                    <a:gd name="T49" fmla="*/ 18 h 407"/>
                    <a:gd name="T50" fmla="*/ 53 w 529"/>
                    <a:gd name="T51" fmla="*/ 19 h 407"/>
                    <a:gd name="T52" fmla="*/ 53 w 529"/>
                    <a:gd name="T53" fmla="*/ 20 h 407"/>
                    <a:gd name="T54" fmla="*/ 53 w 529"/>
                    <a:gd name="T55" fmla="*/ 21 h 407"/>
                    <a:gd name="T56" fmla="*/ 52 w 529"/>
                    <a:gd name="T57" fmla="*/ 21 h 407"/>
                    <a:gd name="T58" fmla="*/ 51 w 529"/>
                    <a:gd name="T59" fmla="*/ 22 h 407"/>
                    <a:gd name="T60" fmla="*/ 51 w 529"/>
                    <a:gd name="T61" fmla="*/ 23 h 407"/>
                    <a:gd name="T62" fmla="*/ 50 w 529"/>
                    <a:gd name="T63" fmla="*/ 24 h 407"/>
                    <a:gd name="T64" fmla="*/ 49 w 529"/>
                    <a:gd name="T65" fmla="*/ 24 h 407"/>
                    <a:gd name="T66" fmla="*/ 48 w 529"/>
                    <a:gd name="T67" fmla="*/ 25 h 407"/>
                    <a:gd name="T68" fmla="*/ 46 w 529"/>
                    <a:gd name="T69" fmla="*/ 26 h 407"/>
                    <a:gd name="T70" fmla="*/ 45 w 529"/>
                    <a:gd name="T71" fmla="*/ 27 h 407"/>
                    <a:gd name="T72" fmla="*/ 43 w 529"/>
                    <a:gd name="T73" fmla="*/ 27 h 407"/>
                    <a:gd name="T74" fmla="*/ 41 w 529"/>
                    <a:gd name="T75" fmla="*/ 28 h 407"/>
                    <a:gd name="T76" fmla="*/ 39 w 529"/>
                    <a:gd name="T77" fmla="*/ 29 h 407"/>
                    <a:gd name="T78" fmla="*/ 37 w 529"/>
                    <a:gd name="T79" fmla="*/ 30 h 407"/>
                    <a:gd name="T80" fmla="*/ 34 w 529"/>
                    <a:gd name="T81" fmla="*/ 30 h 407"/>
                    <a:gd name="T82" fmla="*/ 32 w 529"/>
                    <a:gd name="T83" fmla="*/ 31 h 407"/>
                    <a:gd name="T84" fmla="*/ 29 w 529"/>
                    <a:gd name="T85" fmla="*/ 32 h 407"/>
                    <a:gd name="T86" fmla="*/ 26 w 529"/>
                    <a:gd name="T87" fmla="*/ 33 h 407"/>
                    <a:gd name="T88" fmla="*/ 23 w 529"/>
                    <a:gd name="T89" fmla="*/ 33 h 407"/>
                    <a:gd name="T90" fmla="*/ 20 w 529"/>
                    <a:gd name="T91" fmla="*/ 34 h 407"/>
                    <a:gd name="T92" fmla="*/ 17 w 529"/>
                    <a:gd name="T93" fmla="*/ 35 h 407"/>
                    <a:gd name="T94" fmla="*/ 13 w 529"/>
                    <a:gd name="T95" fmla="*/ 36 h 407"/>
                    <a:gd name="T96" fmla="*/ 10 w 529"/>
                    <a:gd name="T97" fmla="*/ 36 h 407"/>
                    <a:gd name="T98" fmla="*/ 6 w 529"/>
                    <a:gd name="T99" fmla="*/ 37 h 40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529" h="407">
                      <a:moveTo>
                        <a:pt x="0" y="0"/>
                      </a:moveTo>
                      <a:lnTo>
                        <a:pt x="9" y="2"/>
                      </a:lnTo>
                      <a:lnTo>
                        <a:pt x="19" y="4"/>
                      </a:lnTo>
                      <a:lnTo>
                        <a:pt x="30" y="6"/>
                      </a:lnTo>
                      <a:lnTo>
                        <a:pt x="40" y="9"/>
                      </a:lnTo>
                      <a:lnTo>
                        <a:pt x="49" y="10"/>
                      </a:lnTo>
                      <a:lnTo>
                        <a:pt x="59" y="12"/>
                      </a:lnTo>
                      <a:lnTo>
                        <a:pt x="69" y="14"/>
                      </a:lnTo>
                      <a:lnTo>
                        <a:pt x="79" y="16"/>
                      </a:lnTo>
                      <a:lnTo>
                        <a:pt x="87" y="18"/>
                      </a:lnTo>
                      <a:lnTo>
                        <a:pt x="97" y="20"/>
                      </a:lnTo>
                      <a:lnTo>
                        <a:pt x="106" y="21"/>
                      </a:lnTo>
                      <a:lnTo>
                        <a:pt x="115" y="24"/>
                      </a:lnTo>
                      <a:lnTo>
                        <a:pt x="125" y="26"/>
                      </a:lnTo>
                      <a:lnTo>
                        <a:pt x="133" y="28"/>
                      </a:lnTo>
                      <a:lnTo>
                        <a:pt x="142" y="30"/>
                      </a:lnTo>
                      <a:lnTo>
                        <a:pt x="151" y="32"/>
                      </a:lnTo>
                      <a:lnTo>
                        <a:pt x="160" y="34"/>
                      </a:lnTo>
                      <a:lnTo>
                        <a:pt x="167" y="36"/>
                      </a:lnTo>
                      <a:lnTo>
                        <a:pt x="176" y="38"/>
                      </a:lnTo>
                      <a:lnTo>
                        <a:pt x="185" y="40"/>
                      </a:lnTo>
                      <a:lnTo>
                        <a:pt x="193" y="42"/>
                      </a:lnTo>
                      <a:lnTo>
                        <a:pt x="201" y="44"/>
                      </a:lnTo>
                      <a:lnTo>
                        <a:pt x="209" y="46"/>
                      </a:lnTo>
                      <a:lnTo>
                        <a:pt x="217" y="49"/>
                      </a:lnTo>
                      <a:lnTo>
                        <a:pt x="224" y="50"/>
                      </a:lnTo>
                      <a:lnTo>
                        <a:pt x="232" y="52"/>
                      </a:lnTo>
                      <a:lnTo>
                        <a:pt x="240" y="54"/>
                      </a:lnTo>
                      <a:lnTo>
                        <a:pt x="248" y="56"/>
                      </a:lnTo>
                      <a:lnTo>
                        <a:pt x="255" y="58"/>
                      </a:lnTo>
                      <a:lnTo>
                        <a:pt x="263" y="60"/>
                      </a:lnTo>
                      <a:lnTo>
                        <a:pt x="269" y="63"/>
                      </a:lnTo>
                      <a:lnTo>
                        <a:pt x="277" y="65"/>
                      </a:lnTo>
                      <a:lnTo>
                        <a:pt x="284" y="66"/>
                      </a:lnTo>
                      <a:lnTo>
                        <a:pt x="291" y="68"/>
                      </a:lnTo>
                      <a:lnTo>
                        <a:pt x="298" y="70"/>
                      </a:lnTo>
                      <a:lnTo>
                        <a:pt x="305" y="72"/>
                      </a:lnTo>
                      <a:lnTo>
                        <a:pt x="311" y="74"/>
                      </a:lnTo>
                      <a:lnTo>
                        <a:pt x="318" y="77"/>
                      </a:lnTo>
                      <a:lnTo>
                        <a:pt x="324" y="79"/>
                      </a:lnTo>
                      <a:lnTo>
                        <a:pt x="331" y="81"/>
                      </a:lnTo>
                      <a:lnTo>
                        <a:pt x="336" y="83"/>
                      </a:lnTo>
                      <a:lnTo>
                        <a:pt x="343" y="84"/>
                      </a:lnTo>
                      <a:lnTo>
                        <a:pt x="350" y="86"/>
                      </a:lnTo>
                      <a:lnTo>
                        <a:pt x="355" y="88"/>
                      </a:lnTo>
                      <a:lnTo>
                        <a:pt x="361" y="91"/>
                      </a:lnTo>
                      <a:lnTo>
                        <a:pt x="367" y="93"/>
                      </a:lnTo>
                      <a:lnTo>
                        <a:pt x="373" y="95"/>
                      </a:lnTo>
                      <a:lnTo>
                        <a:pt x="378" y="97"/>
                      </a:lnTo>
                      <a:lnTo>
                        <a:pt x="384" y="99"/>
                      </a:lnTo>
                      <a:lnTo>
                        <a:pt x="389" y="101"/>
                      </a:lnTo>
                      <a:lnTo>
                        <a:pt x="395" y="103"/>
                      </a:lnTo>
                      <a:lnTo>
                        <a:pt x="399" y="105"/>
                      </a:lnTo>
                      <a:lnTo>
                        <a:pt x="404" y="107"/>
                      </a:lnTo>
                      <a:lnTo>
                        <a:pt x="409" y="109"/>
                      </a:lnTo>
                      <a:lnTo>
                        <a:pt x="414" y="111"/>
                      </a:lnTo>
                      <a:lnTo>
                        <a:pt x="419" y="113"/>
                      </a:lnTo>
                      <a:lnTo>
                        <a:pt x="423" y="115"/>
                      </a:lnTo>
                      <a:lnTo>
                        <a:pt x="428" y="118"/>
                      </a:lnTo>
                      <a:lnTo>
                        <a:pt x="433" y="120"/>
                      </a:lnTo>
                      <a:lnTo>
                        <a:pt x="437" y="122"/>
                      </a:lnTo>
                      <a:lnTo>
                        <a:pt x="441" y="124"/>
                      </a:lnTo>
                      <a:lnTo>
                        <a:pt x="445" y="125"/>
                      </a:lnTo>
                      <a:lnTo>
                        <a:pt x="449" y="127"/>
                      </a:lnTo>
                      <a:lnTo>
                        <a:pt x="453" y="130"/>
                      </a:lnTo>
                      <a:lnTo>
                        <a:pt x="457" y="132"/>
                      </a:lnTo>
                      <a:lnTo>
                        <a:pt x="460" y="134"/>
                      </a:lnTo>
                      <a:lnTo>
                        <a:pt x="465" y="136"/>
                      </a:lnTo>
                      <a:lnTo>
                        <a:pt x="468" y="138"/>
                      </a:lnTo>
                      <a:lnTo>
                        <a:pt x="471" y="140"/>
                      </a:lnTo>
                      <a:lnTo>
                        <a:pt x="475" y="143"/>
                      </a:lnTo>
                      <a:lnTo>
                        <a:pt x="478" y="145"/>
                      </a:lnTo>
                      <a:lnTo>
                        <a:pt x="481" y="147"/>
                      </a:lnTo>
                      <a:lnTo>
                        <a:pt x="485" y="149"/>
                      </a:lnTo>
                      <a:lnTo>
                        <a:pt x="487" y="150"/>
                      </a:lnTo>
                      <a:lnTo>
                        <a:pt x="490" y="152"/>
                      </a:lnTo>
                      <a:lnTo>
                        <a:pt x="493" y="154"/>
                      </a:lnTo>
                      <a:lnTo>
                        <a:pt x="496" y="157"/>
                      </a:lnTo>
                      <a:lnTo>
                        <a:pt x="498" y="159"/>
                      </a:lnTo>
                      <a:lnTo>
                        <a:pt x="500" y="161"/>
                      </a:lnTo>
                      <a:lnTo>
                        <a:pt x="503" y="163"/>
                      </a:lnTo>
                      <a:lnTo>
                        <a:pt x="505" y="165"/>
                      </a:lnTo>
                      <a:lnTo>
                        <a:pt x="508" y="167"/>
                      </a:lnTo>
                      <a:lnTo>
                        <a:pt x="509" y="170"/>
                      </a:lnTo>
                      <a:lnTo>
                        <a:pt x="511" y="172"/>
                      </a:lnTo>
                      <a:lnTo>
                        <a:pt x="513" y="174"/>
                      </a:lnTo>
                      <a:lnTo>
                        <a:pt x="514" y="175"/>
                      </a:lnTo>
                      <a:lnTo>
                        <a:pt x="516" y="177"/>
                      </a:lnTo>
                      <a:lnTo>
                        <a:pt x="518" y="179"/>
                      </a:lnTo>
                      <a:lnTo>
                        <a:pt x="520" y="181"/>
                      </a:lnTo>
                      <a:lnTo>
                        <a:pt x="521" y="184"/>
                      </a:lnTo>
                      <a:lnTo>
                        <a:pt x="522" y="186"/>
                      </a:lnTo>
                      <a:lnTo>
                        <a:pt x="523" y="188"/>
                      </a:lnTo>
                      <a:lnTo>
                        <a:pt x="524" y="190"/>
                      </a:lnTo>
                      <a:lnTo>
                        <a:pt x="525" y="192"/>
                      </a:lnTo>
                      <a:lnTo>
                        <a:pt x="525" y="194"/>
                      </a:lnTo>
                      <a:lnTo>
                        <a:pt x="526" y="197"/>
                      </a:lnTo>
                      <a:lnTo>
                        <a:pt x="527" y="199"/>
                      </a:lnTo>
                      <a:lnTo>
                        <a:pt x="527" y="201"/>
                      </a:lnTo>
                      <a:lnTo>
                        <a:pt x="527" y="202"/>
                      </a:lnTo>
                      <a:lnTo>
                        <a:pt x="529" y="204"/>
                      </a:lnTo>
                      <a:lnTo>
                        <a:pt x="529" y="206"/>
                      </a:lnTo>
                      <a:lnTo>
                        <a:pt x="529" y="208"/>
                      </a:lnTo>
                      <a:lnTo>
                        <a:pt x="529" y="211"/>
                      </a:lnTo>
                      <a:lnTo>
                        <a:pt x="529" y="213"/>
                      </a:lnTo>
                      <a:lnTo>
                        <a:pt x="529" y="215"/>
                      </a:lnTo>
                      <a:lnTo>
                        <a:pt x="527" y="217"/>
                      </a:lnTo>
                      <a:lnTo>
                        <a:pt x="527" y="219"/>
                      </a:lnTo>
                      <a:lnTo>
                        <a:pt x="527" y="221"/>
                      </a:lnTo>
                      <a:lnTo>
                        <a:pt x="526" y="224"/>
                      </a:lnTo>
                      <a:lnTo>
                        <a:pt x="525" y="226"/>
                      </a:lnTo>
                      <a:lnTo>
                        <a:pt x="525" y="228"/>
                      </a:lnTo>
                      <a:lnTo>
                        <a:pt x="524" y="230"/>
                      </a:lnTo>
                      <a:lnTo>
                        <a:pt x="523" y="231"/>
                      </a:lnTo>
                      <a:lnTo>
                        <a:pt x="522" y="233"/>
                      </a:lnTo>
                      <a:lnTo>
                        <a:pt x="521" y="235"/>
                      </a:lnTo>
                      <a:lnTo>
                        <a:pt x="520" y="238"/>
                      </a:lnTo>
                      <a:lnTo>
                        <a:pt x="518" y="240"/>
                      </a:lnTo>
                      <a:lnTo>
                        <a:pt x="516" y="242"/>
                      </a:lnTo>
                      <a:lnTo>
                        <a:pt x="514" y="244"/>
                      </a:lnTo>
                      <a:lnTo>
                        <a:pt x="513" y="246"/>
                      </a:lnTo>
                      <a:lnTo>
                        <a:pt x="511" y="248"/>
                      </a:lnTo>
                      <a:lnTo>
                        <a:pt x="509" y="251"/>
                      </a:lnTo>
                      <a:lnTo>
                        <a:pt x="508" y="253"/>
                      </a:lnTo>
                      <a:lnTo>
                        <a:pt x="505" y="255"/>
                      </a:lnTo>
                      <a:lnTo>
                        <a:pt x="503" y="257"/>
                      </a:lnTo>
                      <a:lnTo>
                        <a:pt x="500" y="258"/>
                      </a:lnTo>
                      <a:lnTo>
                        <a:pt x="498" y="260"/>
                      </a:lnTo>
                      <a:lnTo>
                        <a:pt x="496" y="262"/>
                      </a:lnTo>
                      <a:lnTo>
                        <a:pt x="493" y="265"/>
                      </a:lnTo>
                      <a:lnTo>
                        <a:pt x="490" y="267"/>
                      </a:lnTo>
                      <a:lnTo>
                        <a:pt x="487" y="269"/>
                      </a:lnTo>
                      <a:lnTo>
                        <a:pt x="485" y="271"/>
                      </a:lnTo>
                      <a:lnTo>
                        <a:pt x="481" y="273"/>
                      </a:lnTo>
                      <a:lnTo>
                        <a:pt x="478" y="275"/>
                      </a:lnTo>
                      <a:lnTo>
                        <a:pt x="475" y="278"/>
                      </a:lnTo>
                      <a:lnTo>
                        <a:pt x="471" y="280"/>
                      </a:lnTo>
                      <a:lnTo>
                        <a:pt x="468" y="282"/>
                      </a:lnTo>
                      <a:lnTo>
                        <a:pt x="465" y="283"/>
                      </a:lnTo>
                      <a:lnTo>
                        <a:pt x="460" y="285"/>
                      </a:lnTo>
                      <a:lnTo>
                        <a:pt x="457" y="287"/>
                      </a:lnTo>
                      <a:lnTo>
                        <a:pt x="453" y="289"/>
                      </a:lnTo>
                      <a:lnTo>
                        <a:pt x="449" y="292"/>
                      </a:lnTo>
                      <a:lnTo>
                        <a:pt x="445" y="294"/>
                      </a:lnTo>
                      <a:lnTo>
                        <a:pt x="441" y="296"/>
                      </a:lnTo>
                      <a:lnTo>
                        <a:pt x="437" y="298"/>
                      </a:lnTo>
                      <a:lnTo>
                        <a:pt x="433" y="300"/>
                      </a:lnTo>
                      <a:lnTo>
                        <a:pt x="428" y="302"/>
                      </a:lnTo>
                      <a:lnTo>
                        <a:pt x="423" y="305"/>
                      </a:lnTo>
                      <a:lnTo>
                        <a:pt x="419" y="306"/>
                      </a:lnTo>
                      <a:lnTo>
                        <a:pt x="414" y="308"/>
                      </a:lnTo>
                      <a:lnTo>
                        <a:pt x="409" y="310"/>
                      </a:lnTo>
                      <a:lnTo>
                        <a:pt x="404" y="312"/>
                      </a:lnTo>
                      <a:lnTo>
                        <a:pt x="399" y="314"/>
                      </a:lnTo>
                      <a:lnTo>
                        <a:pt x="395" y="316"/>
                      </a:lnTo>
                      <a:lnTo>
                        <a:pt x="389" y="319"/>
                      </a:lnTo>
                      <a:lnTo>
                        <a:pt x="384" y="321"/>
                      </a:lnTo>
                      <a:lnTo>
                        <a:pt x="378" y="323"/>
                      </a:lnTo>
                      <a:lnTo>
                        <a:pt x="373" y="325"/>
                      </a:lnTo>
                      <a:lnTo>
                        <a:pt x="367" y="326"/>
                      </a:lnTo>
                      <a:lnTo>
                        <a:pt x="361" y="328"/>
                      </a:lnTo>
                      <a:lnTo>
                        <a:pt x="355" y="331"/>
                      </a:lnTo>
                      <a:lnTo>
                        <a:pt x="350" y="333"/>
                      </a:lnTo>
                      <a:lnTo>
                        <a:pt x="343" y="335"/>
                      </a:lnTo>
                      <a:lnTo>
                        <a:pt x="336" y="337"/>
                      </a:lnTo>
                      <a:lnTo>
                        <a:pt x="331" y="339"/>
                      </a:lnTo>
                      <a:lnTo>
                        <a:pt x="324" y="341"/>
                      </a:lnTo>
                      <a:lnTo>
                        <a:pt x="318" y="343"/>
                      </a:lnTo>
                      <a:lnTo>
                        <a:pt x="311" y="345"/>
                      </a:lnTo>
                      <a:lnTo>
                        <a:pt x="305" y="347"/>
                      </a:lnTo>
                      <a:lnTo>
                        <a:pt x="298" y="349"/>
                      </a:lnTo>
                      <a:lnTo>
                        <a:pt x="291" y="351"/>
                      </a:lnTo>
                      <a:lnTo>
                        <a:pt x="284" y="353"/>
                      </a:lnTo>
                      <a:lnTo>
                        <a:pt x="277" y="355"/>
                      </a:lnTo>
                      <a:lnTo>
                        <a:pt x="269" y="358"/>
                      </a:lnTo>
                      <a:lnTo>
                        <a:pt x="263" y="360"/>
                      </a:lnTo>
                      <a:lnTo>
                        <a:pt x="255" y="362"/>
                      </a:lnTo>
                      <a:lnTo>
                        <a:pt x="248" y="363"/>
                      </a:lnTo>
                      <a:lnTo>
                        <a:pt x="240" y="365"/>
                      </a:lnTo>
                      <a:lnTo>
                        <a:pt x="232" y="367"/>
                      </a:lnTo>
                      <a:lnTo>
                        <a:pt x="224" y="369"/>
                      </a:lnTo>
                      <a:lnTo>
                        <a:pt x="217" y="372"/>
                      </a:lnTo>
                      <a:lnTo>
                        <a:pt x="209" y="374"/>
                      </a:lnTo>
                      <a:lnTo>
                        <a:pt x="201" y="376"/>
                      </a:lnTo>
                      <a:lnTo>
                        <a:pt x="193" y="377"/>
                      </a:lnTo>
                      <a:lnTo>
                        <a:pt x="185" y="379"/>
                      </a:lnTo>
                      <a:lnTo>
                        <a:pt x="176" y="381"/>
                      </a:lnTo>
                      <a:lnTo>
                        <a:pt x="167" y="383"/>
                      </a:lnTo>
                      <a:lnTo>
                        <a:pt x="160" y="386"/>
                      </a:lnTo>
                      <a:lnTo>
                        <a:pt x="151" y="388"/>
                      </a:lnTo>
                      <a:lnTo>
                        <a:pt x="142" y="390"/>
                      </a:lnTo>
                      <a:lnTo>
                        <a:pt x="133" y="391"/>
                      </a:lnTo>
                      <a:lnTo>
                        <a:pt x="125" y="393"/>
                      </a:lnTo>
                      <a:lnTo>
                        <a:pt x="115" y="395"/>
                      </a:lnTo>
                      <a:lnTo>
                        <a:pt x="106" y="397"/>
                      </a:lnTo>
                      <a:lnTo>
                        <a:pt x="97" y="400"/>
                      </a:lnTo>
                      <a:lnTo>
                        <a:pt x="87" y="402"/>
                      </a:lnTo>
                      <a:lnTo>
                        <a:pt x="79" y="404"/>
                      </a:lnTo>
                      <a:lnTo>
                        <a:pt x="69" y="405"/>
                      </a:lnTo>
                      <a:lnTo>
                        <a:pt x="59" y="407"/>
                      </a:lnTo>
                    </a:path>
                  </a:pathLst>
                </a:custGeom>
                <a:noFill/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8506" name="Freeform 168"/>
                <p:cNvSpPr>
                  <a:spLocks/>
                </p:cNvSpPr>
                <p:nvPr/>
              </p:nvSpPr>
              <p:spPr bwMode="auto">
                <a:xfrm>
                  <a:off x="2798" y="1707"/>
                  <a:ext cx="365" cy="31"/>
                </a:xfrm>
                <a:custGeom>
                  <a:avLst/>
                  <a:gdLst>
                    <a:gd name="T0" fmla="*/ 362 w 3656"/>
                    <a:gd name="T1" fmla="*/ 1 h 333"/>
                    <a:gd name="T2" fmla="*/ 358 w 3656"/>
                    <a:gd name="T3" fmla="*/ 1 h 333"/>
                    <a:gd name="T4" fmla="*/ 354 w 3656"/>
                    <a:gd name="T5" fmla="*/ 2 h 333"/>
                    <a:gd name="T6" fmla="*/ 349 w 3656"/>
                    <a:gd name="T7" fmla="*/ 3 h 333"/>
                    <a:gd name="T8" fmla="*/ 345 w 3656"/>
                    <a:gd name="T9" fmla="*/ 4 h 333"/>
                    <a:gd name="T10" fmla="*/ 340 w 3656"/>
                    <a:gd name="T11" fmla="*/ 4 h 333"/>
                    <a:gd name="T12" fmla="*/ 336 w 3656"/>
                    <a:gd name="T13" fmla="*/ 5 h 333"/>
                    <a:gd name="T14" fmla="*/ 331 w 3656"/>
                    <a:gd name="T15" fmla="*/ 6 h 333"/>
                    <a:gd name="T16" fmla="*/ 325 w 3656"/>
                    <a:gd name="T17" fmla="*/ 6 h 333"/>
                    <a:gd name="T18" fmla="*/ 320 w 3656"/>
                    <a:gd name="T19" fmla="*/ 7 h 333"/>
                    <a:gd name="T20" fmla="*/ 315 w 3656"/>
                    <a:gd name="T21" fmla="*/ 8 h 333"/>
                    <a:gd name="T22" fmla="*/ 309 w 3656"/>
                    <a:gd name="T23" fmla="*/ 8 h 333"/>
                    <a:gd name="T24" fmla="*/ 304 w 3656"/>
                    <a:gd name="T25" fmla="*/ 9 h 333"/>
                    <a:gd name="T26" fmla="*/ 298 w 3656"/>
                    <a:gd name="T27" fmla="*/ 10 h 333"/>
                    <a:gd name="T28" fmla="*/ 292 w 3656"/>
                    <a:gd name="T29" fmla="*/ 11 h 333"/>
                    <a:gd name="T30" fmla="*/ 286 w 3656"/>
                    <a:gd name="T31" fmla="*/ 11 h 333"/>
                    <a:gd name="T32" fmla="*/ 279 w 3656"/>
                    <a:gd name="T33" fmla="*/ 12 h 333"/>
                    <a:gd name="T34" fmla="*/ 273 w 3656"/>
                    <a:gd name="T35" fmla="*/ 13 h 333"/>
                    <a:gd name="T36" fmla="*/ 266 w 3656"/>
                    <a:gd name="T37" fmla="*/ 13 h 333"/>
                    <a:gd name="T38" fmla="*/ 260 w 3656"/>
                    <a:gd name="T39" fmla="*/ 14 h 333"/>
                    <a:gd name="T40" fmla="*/ 253 w 3656"/>
                    <a:gd name="T41" fmla="*/ 15 h 333"/>
                    <a:gd name="T42" fmla="*/ 246 w 3656"/>
                    <a:gd name="T43" fmla="*/ 15 h 333"/>
                    <a:gd name="T44" fmla="*/ 239 w 3656"/>
                    <a:gd name="T45" fmla="*/ 16 h 333"/>
                    <a:gd name="T46" fmla="*/ 231 w 3656"/>
                    <a:gd name="T47" fmla="*/ 16 h 333"/>
                    <a:gd name="T48" fmla="*/ 224 w 3656"/>
                    <a:gd name="T49" fmla="*/ 17 h 333"/>
                    <a:gd name="T50" fmla="*/ 217 w 3656"/>
                    <a:gd name="T51" fmla="*/ 18 h 333"/>
                    <a:gd name="T52" fmla="*/ 209 w 3656"/>
                    <a:gd name="T53" fmla="*/ 18 h 333"/>
                    <a:gd name="T54" fmla="*/ 201 w 3656"/>
                    <a:gd name="T55" fmla="*/ 19 h 333"/>
                    <a:gd name="T56" fmla="*/ 193 w 3656"/>
                    <a:gd name="T57" fmla="*/ 20 h 333"/>
                    <a:gd name="T58" fmla="*/ 185 w 3656"/>
                    <a:gd name="T59" fmla="*/ 20 h 333"/>
                    <a:gd name="T60" fmla="*/ 177 w 3656"/>
                    <a:gd name="T61" fmla="*/ 21 h 333"/>
                    <a:gd name="T62" fmla="*/ 169 w 3656"/>
                    <a:gd name="T63" fmla="*/ 21 h 333"/>
                    <a:gd name="T64" fmla="*/ 160 w 3656"/>
                    <a:gd name="T65" fmla="*/ 22 h 333"/>
                    <a:gd name="T66" fmla="*/ 152 w 3656"/>
                    <a:gd name="T67" fmla="*/ 23 h 333"/>
                    <a:gd name="T68" fmla="*/ 143 w 3656"/>
                    <a:gd name="T69" fmla="*/ 23 h 333"/>
                    <a:gd name="T70" fmla="*/ 134 w 3656"/>
                    <a:gd name="T71" fmla="*/ 24 h 333"/>
                    <a:gd name="T72" fmla="*/ 126 w 3656"/>
                    <a:gd name="T73" fmla="*/ 24 h 333"/>
                    <a:gd name="T74" fmla="*/ 117 w 3656"/>
                    <a:gd name="T75" fmla="*/ 25 h 333"/>
                    <a:gd name="T76" fmla="*/ 108 w 3656"/>
                    <a:gd name="T77" fmla="*/ 26 h 333"/>
                    <a:gd name="T78" fmla="*/ 98 w 3656"/>
                    <a:gd name="T79" fmla="*/ 26 h 333"/>
                    <a:gd name="T80" fmla="*/ 89 w 3656"/>
                    <a:gd name="T81" fmla="*/ 26 h 333"/>
                    <a:gd name="T82" fmla="*/ 79 w 3656"/>
                    <a:gd name="T83" fmla="*/ 27 h 333"/>
                    <a:gd name="T84" fmla="*/ 70 w 3656"/>
                    <a:gd name="T85" fmla="*/ 28 h 333"/>
                    <a:gd name="T86" fmla="*/ 60 w 3656"/>
                    <a:gd name="T87" fmla="*/ 28 h 333"/>
                    <a:gd name="T88" fmla="*/ 50 w 3656"/>
                    <a:gd name="T89" fmla="*/ 29 h 333"/>
                    <a:gd name="T90" fmla="*/ 41 w 3656"/>
                    <a:gd name="T91" fmla="*/ 29 h 333"/>
                    <a:gd name="T92" fmla="*/ 31 w 3656"/>
                    <a:gd name="T93" fmla="*/ 30 h 333"/>
                    <a:gd name="T94" fmla="*/ 20 w 3656"/>
                    <a:gd name="T95" fmla="*/ 30 h 333"/>
                    <a:gd name="T96" fmla="*/ 10 w 3656"/>
                    <a:gd name="T97" fmla="*/ 31 h 333"/>
                    <a:gd name="T98" fmla="*/ 0 w 3656"/>
                    <a:gd name="T99" fmla="*/ 31 h 333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3656" h="333">
                      <a:moveTo>
                        <a:pt x="3656" y="0"/>
                      </a:moveTo>
                      <a:lnTo>
                        <a:pt x="3646" y="2"/>
                      </a:lnTo>
                      <a:lnTo>
                        <a:pt x="3637" y="5"/>
                      </a:lnTo>
                      <a:lnTo>
                        <a:pt x="3627" y="7"/>
                      </a:lnTo>
                      <a:lnTo>
                        <a:pt x="3616" y="9"/>
                      </a:lnTo>
                      <a:lnTo>
                        <a:pt x="3606" y="10"/>
                      </a:lnTo>
                      <a:lnTo>
                        <a:pt x="3597" y="12"/>
                      </a:lnTo>
                      <a:lnTo>
                        <a:pt x="3587" y="14"/>
                      </a:lnTo>
                      <a:lnTo>
                        <a:pt x="3576" y="16"/>
                      </a:lnTo>
                      <a:lnTo>
                        <a:pt x="3566" y="19"/>
                      </a:lnTo>
                      <a:lnTo>
                        <a:pt x="3555" y="20"/>
                      </a:lnTo>
                      <a:lnTo>
                        <a:pt x="3544" y="22"/>
                      </a:lnTo>
                      <a:lnTo>
                        <a:pt x="3533" y="24"/>
                      </a:lnTo>
                      <a:lnTo>
                        <a:pt x="3523" y="26"/>
                      </a:lnTo>
                      <a:lnTo>
                        <a:pt x="3512" y="28"/>
                      </a:lnTo>
                      <a:lnTo>
                        <a:pt x="3500" y="30"/>
                      </a:lnTo>
                      <a:lnTo>
                        <a:pt x="3489" y="32"/>
                      </a:lnTo>
                      <a:lnTo>
                        <a:pt x="3478" y="34"/>
                      </a:lnTo>
                      <a:lnTo>
                        <a:pt x="3467" y="36"/>
                      </a:lnTo>
                      <a:lnTo>
                        <a:pt x="3455" y="38"/>
                      </a:lnTo>
                      <a:lnTo>
                        <a:pt x="3444" y="40"/>
                      </a:lnTo>
                      <a:lnTo>
                        <a:pt x="3432" y="41"/>
                      </a:lnTo>
                      <a:lnTo>
                        <a:pt x="3421" y="43"/>
                      </a:lnTo>
                      <a:lnTo>
                        <a:pt x="3409" y="46"/>
                      </a:lnTo>
                      <a:lnTo>
                        <a:pt x="3397" y="48"/>
                      </a:lnTo>
                      <a:lnTo>
                        <a:pt x="3385" y="50"/>
                      </a:lnTo>
                      <a:lnTo>
                        <a:pt x="3373" y="51"/>
                      </a:lnTo>
                      <a:lnTo>
                        <a:pt x="3361" y="53"/>
                      </a:lnTo>
                      <a:lnTo>
                        <a:pt x="3348" y="55"/>
                      </a:lnTo>
                      <a:lnTo>
                        <a:pt x="3335" y="57"/>
                      </a:lnTo>
                      <a:lnTo>
                        <a:pt x="3323" y="59"/>
                      </a:lnTo>
                      <a:lnTo>
                        <a:pt x="3311" y="61"/>
                      </a:lnTo>
                      <a:lnTo>
                        <a:pt x="3298" y="63"/>
                      </a:lnTo>
                      <a:lnTo>
                        <a:pt x="3286" y="65"/>
                      </a:lnTo>
                      <a:lnTo>
                        <a:pt x="3273" y="67"/>
                      </a:lnTo>
                      <a:lnTo>
                        <a:pt x="3260" y="68"/>
                      </a:lnTo>
                      <a:lnTo>
                        <a:pt x="3246" y="70"/>
                      </a:lnTo>
                      <a:lnTo>
                        <a:pt x="3233" y="73"/>
                      </a:lnTo>
                      <a:lnTo>
                        <a:pt x="3220" y="75"/>
                      </a:lnTo>
                      <a:lnTo>
                        <a:pt x="3207" y="76"/>
                      </a:lnTo>
                      <a:lnTo>
                        <a:pt x="3194" y="78"/>
                      </a:lnTo>
                      <a:lnTo>
                        <a:pt x="3181" y="80"/>
                      </a:lnTo>
                      <a:lnTo>
                        <a:pt x="3166" y="82"/>
                      </a:lnTo>
                      <a:lnTo>
                        <a:pt x="3153" y="83"/>
                      </a:lnTo>
                      <a:lnTo>
                        <a:pt x="3139" y="86"/>
                      </a:lnTo>
                      <a:lnTo>
                        <a:pt x="3126" y="88"/>
                      </a:lnTo>
                      <a:lnTo>
                        <a:pt x="3111" y="90"/>
                      </a:lnTo>
                      <a:lnTo>
                        <a:pt x="3097" y="91"/>
                      </a:lnTo>
                      <a:lnTo>
                        <a:pt x="3083" y="93"/>
                      </a:lnTo>
                      <a:lnTo>
                        <a:pt x="3069" y="95"/>
                      </a:lnTo>
                      <a:lnTo>
                        <a:pt x="3054" y="96"/>
                      </a:lnTo>
                      <a:lnTo>
                        <a:pt x="3040" y="99"/>
                      </a:lnTo>
                      <a:lnTo>
                        <a:pt x="3026" y="101"/>
                      </a:lnTo>
                      <a:lnTo>
                        <a:pt x="3010" y="103"/>
                      </a:lnTo>
                      <a:lnTo>
                        <a:pt x="2996" y="104"/>
                      </a:lnTo>
                      <a:lnTo>
                        <a:pt x="2982" y="106"/>
                      </a:lnTo>
                      <a:lnTo>
                        <a:pt x="2967" y="108"/>
                      </a:lnTo>
                      <a:lnTo>
                        <a:pt x="2951" y="109"/>
                      </a:lnTo>
                      <a:lnTo>
                        <a:pt x="2937" y="112"/>
                      </a:lnTo>
                      <a:lnTo>
                        <a:pt x="2922" y="114"/>
                      </a:lnTo>
                      <a:lnTo>
                        <a:pt x="2906" y="116"/>
                      </a:lnTo>
                      <a:lnTo>
                        <a:pt x="2891" y="117"/>
                      </a:lnTo>
                      <a:lnTo>
                        <a:pt x="2875" y="119"/>
                      </a:lnTo>
                      <a:lnTo>
                        <a:pt x="2860" y="121"/>
                      </a:lnTo>
                      <a:lnTo>
                        <a:pt x="2845" y="122"/>
                      </a:lnTo>
                      <a:lnTo>
                        <a:pt x="2829" y="124"/>
                      </a:lnTo>
                      <a:lnTo>
                        <a:pt x="2813" y="127"/>
                      </a:lnTo>
                      <a:lnTo>
                        <a:pt x="2798" y="128"/>
                      </a:lnTo>
                      <a:lnTo>
                        <a:pt x="2781" y="130"/>
                      </a:lnTo>
                      <a:lnTo>
                        <a:pt x="2766" y="132"/>
                      </a:lnTo>
                      <a:lnTo>
                        <a:pt x="2749" y="133"/>
                      </a:lnTo>
                      <a:lnTo>
                        <a:pt x="2733" y="135"/>
                      </a:lnTo>
                      <a:lnTo>
                        <a:pt x="2716" y="137"/>
                      </a:lnTo>
                      <a:lnTo>
                        <a:pt x="2700" y="139"/>
                      </a:lnTo>
                      <a:lnTo>
                        <a:pt x="2683" y="141"/>
                      </a:lnTo>
                      <a:lnTo>
                        <a:pt x="2667" y="143"/>
                      </a:lnTo>
                      <a:lnTo>
                        <a:pt x="2650" y="144"/>
                      </a:lnTo>
                      <a:lnTo>
                        <a:pt x="2634" y="146"/>
                      </a:lnTo>
                      <a:lnTo>
                        <a:pt x="2618" y="148"/>
                      </a:lnTo>
                      <a:lnTo>
                        <a:pt x="2600" y="149"/>
                      </a:lnTo>
                      <a:lnTo>
                        <a:pt x="2584" y="151"/>
                      </a:lnTo>
                      <a:lnTo>
                        <a:pt x="2566" y="154"/>
                      </a:lnTo>
                      <a:lnTo>
                        <a:pt x="2549" y="155"/>
                      </a:lnTo>
                      <a:lnTo>
                        <a:pt x="2532" y="157"/>
                      </a:lnTo>
                      <a:lnTo>
                        <a:pt x="2514" y="158"/>
                      </a:lnTo>
                      <a:lnTo>
                        <a:pt x="2497" y="160"/>
                      </a:lnTo>
                      <a:lnTo>
                        <a:pt x="2479" y="162"/>
                      </a:lnTo>
                      <a:lnTo>
                        <a:pt x="2462" y="163"/>
                      </a:lnTo>
                      <a:lnTo>
                        <a:pt x="2444" y="166"/>
                      </a:lnTo>
                      <a:lnTo>
                        <a:pt x="2427" y="168"/>
                      </a:lnTo>
                      <a:lnTo>
                        <a:pt x="2409" y="169"/>
                      </a:lnTo>
                      <a:lnTo>
                        <a:pt x="2390" y="171"/>
                      </a:lnTo>
                      <a:lnTo>
                        <a:pt x="2373" y="172"/>
                      </a:lnTo>
                      <a:lnTo>
                        <a:pt x="2355" y="174"/>
                      </a:lnTo>
                      <a:lnTo>
                        <a:pt x="2337" y="175"/>
                      </a:lnTo>
                      <a:lnTo>
                        <a:pt x="2318" y="177"/>
                      </a:lnTo>
                      <a:lnTo>
                        <a:pt x="2300" y="180"/>
                      </a:lnTo>
                      <a:lnTo>
                        <a:pt x="2282" y="181"/>
                      </a:lnTo>
                      <a:lnTo>
                        <a:pt x="2263" y="183"/>
                      </a:lnTo>
                      <a:lnTo>
                        <a:pt x="2244" y="184"/>
                      </a:lnTo>
                      <a:lnTo>
                        <a:pt x="2226" y="186"/>
                      </a:lnTo>
                      <a:lnTo>
                        <a:pt x="2207" y="188"/>
                      </a:lnTo>
                      <a:lnTo>
                        <a:pt x="2188" y="189"/>
                      </a:lnTo>
                      <a:lnTo>
                        <a:pt x="2170" y="191"/>
                      </a:lnTo>
                      <a:lnTo>
                        <a:pt x="2150" y="193"/>
                      </a:lnTo>
                      <a:lnTo>
                        <a:pt x="2131" y="195"/>
                      </a:lnTo>
                      <a:lnTo>
                        <a:pt x="2112" y="196"/>
                      </a:lnTo>
                      <a:lnTo>
                        <a:pt x="2093" y="198"/>
                      </a:lnTo>
                      <a:lnTo>
                        <a:pt x="2073" y="199"/>
                      </a:lnTo>
                      <a:lnTo>
                        <a:pt x="2055" y="201"/>
                      </a:lnTo>
                      <a:lnTo>
                        <a:pt x="2035" y="202"/>
                      </a:lnTo>
                      <a:lnTo>
                        <a:pt x="2015" y="204"/>
                      </a:lnTo>
                      <a:lnTo>
                        <a:pt x="1995" y="207"/>
                      </a:lnTo>
                      <a:lnTo>
                        <a:pt x="1975" y="208"/>
                      </a:lnTo>
                      <a:lnTo>
                        <a:pt x="1956" y="210"/>
                      </a:lnTo>
                      <a:lnTo>
                        <a:pt x="1936" y="211"/>
                      </a:lnTo>
                      <a:lnTo>
                        <a:pt x="1916" y="213"/>
                      </a:lnTo>
                      <a:lnTo>
                        <a:pt x="1895" y="214"/>
                      </a:lnTo>
                      <a:lnTo>
                        <a:pt x="1876" y="216"/>
                      </a:lnTo>
                      <a:lnTo>
                        <a:pt x="1856" y="217"/>
                      </a:lnTo>
                      <a:lnTo>
                        <a:pt x="1835" y="220"/>
                      </a:lnTo>
                      <a:lnTo>
                        <a:pt x="1815" y="221"/>
                      </a:lnTo>
                      <a:lnTo>
                        <a:pt x="1794" y="223"/>
                      </a:lnTo>
                      <a:lnTo>
                        <a:pt x="1774" y="224"/>
                      </a:lnTo>
                      <a:lnTo>
                        <a:pt x="1753" y="226"/>
                      </a:lnTo>
                      <a:lnTo>
                        <a:pt x="1733" y="227"/>
                      </a:lnTo>
                      <a:lnTo>
                        <a:pt x="1712" y="229"/>
                      </a:lnTo>
                      <a:lnTo>
                        <a:pt x="1691" y="230"/>
                      </a:lnTo>
                      <a:lnTo>
                        <a:pt x="1670" y="231"/>
                      </a:lnTo>
                      <a:lnTo>
                        <a:pt x="1650" y="234"/>
                      </a:lnTo>
                      <a:lnTo>
                        <a:pt x="1628" y="235"/>
                      </a:lnTo>
                      <a:lnTo>
                        <a:pt x="1607" y="237"/>
                      </a:lnTo>
                      <a:lnTo>
                        <a:pt x="1586" y="238"/>
                      </a:lnTo>
                      <a:lnTo>
                        <a:pt x="1564" y="240"/>
                      </a:lnTo>
                      <a:lnTo>
                        <a:pt x="1543" y="241"/>
                      </a:lnTo>
                      <a:lnTo>
                        <a:pt x="1521" y="243"/>
                      </a:lnTo>
                      <a:lnTo>
                        <a:pt x="1500" y="244"/>
                      </a:lnTo>
                      <a:lnTo>
                        <a:pt x="1478" y="247"/>
                      </a:lnTo>
                      <a:lnTo>
                        <a:pt x="1456" y="248"/>
                      </a:lnTo>
                      <a:lnTo>
                        <a:pt x="1434" y="249"/>
                      </a:lnTo>
                      <a:lnTo>
                        <a:pt x="1412" y="251"/>
                      </a:lnTo>
                      <a:lnTo>
                        <a:pt x="1392" y="252"/>
                      </a:lnTo>
                      <a:lnTo>
                        <a:pt x="1369" y="254"/>
                      </a:lnTo>
                      <a:lnTo>
                        <a:pt x="1347" y="255"/>
                      </a:lnTo>
                      <a:lnTo>
                        <a:pt x="1325" y="256"/>
                      </a:lnTo>
                      <a:lnTo>
                        <a:pt x="1303" y="258"/>
                      </a:lnTo>
                      <a:lnTo>
                        <a:pt x="1281" y="260"/>
                      </a:lnTo>
                      <a:lnTo>
                        <a:pt x="1258" y="262"/>
                      </a:lnTo>
                      <a:lnTo>
                        <a:pt x="1236" y="263"/>
                      </a:lnTo>
                      <a:lnTo>
                        <a:pt x="1213" y="264"/>
                      </a:lnTo>
                      <a:lnTo>
                        <a:pt x="1191" y="266"/>
                      </a:lnTo>
                      <a:lnTo>
                        <a:pt x="1168" y="267"/>
                      </a:lnTo>
                      <a:lnTo>
                        <a:pt x="1145" y="268"/>
                      </a:lnTo>
                      <a:lnTo>
                        <a:pt x="1123" y="270"/>
                      </a:lnTo>
                      <a:lnTo>
                        <a:pt x="1100" y="271"/>
                      </a:lnTo>
                      <a:lnTo>
                        <a:pt x="1077" y="274"/>
                      </a:lnTo>
                      <a:lnTo>
                        <a:pt x="1054" y="275"/>
                      </a:lnTo>
                      <a:lnTo>
                        <a:pt x="1031" y="276"/>
                      </a:lnTo>
                      <a:lnTo>
                        <a:pt x="1008" y="278"/>
                      </a:lnTo>
                      <a:lnTo>
                        <a:pt x="984" y="279"/>
                      </a:lnTo>
                      <a:lnTo>
                        <a:pt x="961" y="280"/>
                      </a:lnTo>
                      <a:lnTo>
                        <a:pt x="937" y="282"/>
                      </a:lnTo>
                      <a:lnTo>
                        <a:pt x="914" y="283"/>
                      </a:lnTo>
                      <a:lnTo>
                        <a:pt x="891" y="284"/>
                      </a:lnTo>
                      <a:lnTo>
                        <a:pt x="867" y="287"/>
                      </a:lnTo>
                      <a:lnTo>
                        <a:pt x="843" y="288"/>
                      </a:lnTo>
                      <a:lnTo>
                        <a:pt x="820" y="289"/>
                      </a:lnTo>
                      <a:lnTo>
                        <a:pt x="796" y="291"/>
                      </a:lnTo>
                      <a:lnTo>
                        <a:pt x="773" y="292"/>
                      </a:lnTo>
                      <a:lnTo>
                        <a:pt x="748" y="293"/>
                      </a:lnTo>
                      <a:lnTo>
                        <a:pt x="724" y="294"/>
                      </a:lnTo>
                      <a:lnTo>
                        <a:pt x="700" y="296"/>
                      </a:lnTo>
                      <a:lnTo>
                        <a:pt x="676" y="297"/>
                      </a:lnTo>
                      <a:lnTo>
                        <a:pt x="652" y="298"/>
                      </a:lnTo>
                      <a:lnTo>
                        <a:pt x="628" y="301"/>
                      </a:lnTo>
                      <a:lnTo>
                        <a:pt x="604" y="302"/>
                      </a:lnTo>
                      <a:lnTo>
                        <a:pt x="578" y="303"/>
                      </a:lnTo>
                      <a:lnTo>
                        <a:pt x="554" y="304"/>
                      </a:lnTo>
                      <a:lnTo>
                        <a:pt x="530" y="306"/>
                      </a:lnTo>
                      <a:lnTo>
                        <a:pt x="505" y="307"/>
                      </a:lnTo>
                      <a:lnTo>
                        <a:pt x="481" y="308"/>
                      </a:lnTo>
                      <a:lnTo>
                        <a:pt x="455" y="309"/>
                      </a:lnTo>
                      <a:lnTo>
                        <a:pt x="431" y="311"/>
                      </a:lnTo>
                      <a:lnTo>
                        <a:pt x="406" y="312"/>
                      </a:lnTo>
                      <a:lnTo>
                        <a:pt x="382" y="314"/>
                      </a:lnTo>
                      <a:lnTo>
                        <a:pt x="357" y="315"/>
                      </a:lnTo>
                      <a:lnTo>
                        <a:pt x="331" y="316"/>
                      </a:lnTo>
                      <a:lnTo>
                        <a:pt x="306" y="318"/>
                      </a:lnTo>
                      <a:lnTo>
                        <a:pt x="281" y="319"/>
                      </a:lnTo>
                      <a:lnTo>
                        <a:pt x="256" y="320"/>
                      </a:lnTo>
                      <a:lnTo>
                        <a:pt x="230" y="321"/>
                      </a:lnTo>
                      <a:lnTo>
                        <a:pt x="205" y="322"/>
                      </a:lnTo>
                      <a:lnTo>
                        <a:pt x="180" y="324"/>
                      </a:lnTo>
                      <a:lnTo>
                        <a:pt x="155" y="325"/>
                      </a:lnTo>
                      <a:lnTo>
                        <a:pt x="128" y="327"/>
                      </a:lnTo>
                      <a:lnTo>
                        <a:pt x="103" y="328"/>
                      </a:lnTo>
                      <a:lnTo>
                        <a:pt x="78" y="329"/>
                      </a:lnTo>
                      <a:lnTo>
                        <a:pt x="52" y="330"/>
                      </a:lnTo>
                      <a:lnTo>
                        <a:pt x="26" y="332"/>
                      </a:lnTo>
                      <a:lnTo>
                        <a:pt x="0" y="333"/>
                      </a:lnTo>
                    </a:path>
                  </a:pathLst>
                </a:custGeom>
                <a:noFill/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8507" name="Freeform 169"/>
                <p:cNvSpPr>
                  <a:spLocks/>
                </p:cNvSpPr>
                <p:nvPr/>
              </p:nvSpPr>
              <p:spPr bwMode="auto">
                <a:xfrm>
                  <a:off x="2199" y="1738"/>
                  <a:ext cx="599" cy="12"/>
                </a:xfrm>
                <a:custGeom>
                  <a:avLst/>
                  <a:gdLst>
                    <a:gd name="T0" fmla="*/ 591 w 5986"/>
                    <a:gd name="T1" fmla="*/ 0 h 131"/>
                    <a:gd name="T2" fmla="*/ 581 w 5986"/>
                    <a:gd name="T3" fmla="*/ 1 h 131"/>
                    <a:gd name="T4" fmla="*/ 570 w 5986"/>
                    <a:gd name="T5" fmla="*/ 1 h 131"/>
                    <a:gd name="T6" fmla="*/ 559 w 5986"/>
                    <a:gd name="T7" fmla="*/ 2 h 131"/>
                    <a:gd name="T8" fmla="*/ 549 w 5986"/>
                    <a:gd name="T9" fmla="*/ 2 h 131"/>
                    <a:gd name="T10" fmla="*/ 538 w 5986"/>
                    <a:gd name="T11" fmla="*/ 2 h 131"/>
                    <a:gd name="T12" fmla="*/ 527 w 5986"/>
                    <a:gd name="T13" fmla="*/ 3 h 131"/>
                    <a:gd name="T14" fmla="*/ 516 w 5986"/>
                    <a:gd name="T15" fmla="*/ 3 h 131"/>
                    <a:gd name="T16" fmla="*/ 505 w 5986"/>
                    <a:gd name="T17" fmla="*/ 4 h 131"/>
                    <a:gd name="T18" fmla="*/ 494 w 5986"/>
                    <a:gd name="T19" fmla="*/ 4 h 131"/>
                    <a:gd name="T20" fmla="*/ 482 w 5986"/>
                    <a:gd name="T21" fmla="*/ 4 h 131"/>
                    <a:gd name="T22" fmla="*/ 471 w 5986"/>
                    <a:gd name="T23" fmla="*/ 5 h 131"/>
                    <a:gd name="T24" fmla="*/ 460 w 5986"/>
                    <a:gd name="T25" fmla="*/ 5 h 131"/>
                    <a:gd name="T26" fmla="*/ 448 w 5986"/>
                    <a:gd name="T27" fmla="*/ 5 h 131"/>
                    <a:gd name="T28" fmla="*/ 437 w 5986"/>
                    <a:gd name="T29" fmla="*/ 6 h 131"/>
                    <a:gd name="T30" fmla="*/ 425 w 5986"/>
                    <a:gd name="T31" fmla="*/ 6 h 131"/>
                    <a:gd name="T32" fmla="*/ 413 w 5986"/>
                    <a:gd name="T33" fmla="*/ 7 h 131"/>
                    <a:gd name="T34" fmla="*/ 401 w 5986"/>
                    <a:gd name="T35" fmla="*/ 7 h 131"/>
                    <a:gd name="T36" fmla="*/ 390 w 5986"/>
                    <a:gd name="T37" fmla="*/ 7 h 131"/>
                    <a:gd name="T38" fmla="*/ 378 w 5986"/>
                    <a:gd name="T39" fmla="*/ 7 h 131"/>
                    <a:gd name="T40" fmla="*/ 366 w 5986"/>
                    <a:gd name="T41" fmla="*/ 8 h 131"/>
                    <a:gd name="T42" fmla="*/ 354 w 5986"/>
                    <a:gd name="T43" fmla="*/ 8 h 131"/>
                    <a:gd name="T44" fmla="*/ 342 w 5986"/>
                    <a:gd name="T45" fmla="*/ 8 h 131"/>
                    <a:gd name="T46" fmla="*/ 329 w 5986"/>
                    <a:gd name="T47" fmla="*/ 9 h 131"/>
                    <a:gd name="T48" fmla="*/ 317 w 5986"/>
                    <a:gd name="T49" fmla="*/ 9 h 131"/>
                    <a:gd name="T50" fmla="*/ 305 w 5986"/>
                    <a:gd name="T51" fmla="*/ 9 h 131"/>
                    <a:gd name="T52" fmla="*/ 293 w 5986"/>
                    <a:gd name="T53" fmla="*/ 9 h 131"/>
                    <a:gd name="T54" fmla="*/ 280 w 5986"/>
                    <a:gd name="T55" fmla="*/ 10 h 131"/>
                    <a:gd name="T56" fmla="*/ 268 w 5986"/>
                    <a:gd name="T57" fmla="*/ 10 h 131"/>
                    <a:gd name="T58" fmla="*/ 255 w 5986"/>
                    <a:gd name="T59" fmla="*/ 10 h 131"/>
                    <a:gd name="T60" fmla="*/ 243 w 5986"/>
                    <a:gd name="T61" fmla="*/ 10 h 131"/>
                    <a:gd name="T62" fmla="*/ 230 w 5986"/>
                    <a:gd name="T63" fmla="*/ 10 h 131"/>
                    <a:gd name="T64" fmla="*/ 218 w 5986"/>
                    <a:gd name="T65" fmla="*/ 10 h 131"/>
                    <a:gd name="T66" fmla="*/ 205 w 5986"/>
                    <a:gd name="T67" fmla="*/ 11 h 131"/>
                    <a:gd name="T68" fmla="*/ 193 w 5986"/>
                    <a:gd name="T69" fmla="*/ 11 h 131"/>
                    <a:gd name="T70" fmla="*/ 180 w 5986"/>
                    <a:gd name="T71" fmla="*/ 11 h 131"/>
                    <a:gd name="T72" fmla="*/ 167 w 5986"/>
                    <a:gd name="T73" fmla="*/ 11 h 131"/>
                    <a:gd name="T74" fmla="*/ 154 w 5986"/>
                    <a:gd name="T75" fmla="*/ 11 h 131"/>
                    <a:gd name="T76" fmla="*/ 142 w 5986"/>
                    <a:gd name="T77" fmla="*/ 11 h 131"/>
                    <a:gd name="T78" fmla="*/ 129 w 5986"/>
                    <a:gd name="T79" fmla="*/ 11 h 131"/>
                    <a:gd name="T80" fmla="*/ 116 w 5986"/>
                    <a:gd name="T81" fmla="*/ 11 h 131"/>
                    <a:gd name="T82" fmla="*/ 103 w 5986"/>
                    <a:gd name="T83" fmla="*/ 12 h 131"/>
                    <a:gd name="T84" fmla="*/ 90 w 5986"/>
                    <a:gd name="T85" fmla="*/ 12 h 131"/>
                    <a:gd name="T86" fmla="*/ 77 w 5986"/>
                    <a:gd name="T87" fmla="*/ 12 h 131"/>
                    <a:gd name="T88" fmla="*/ 65 w 5986"/>
                    <a:gd name="T89" fmla="*/ 12 h 131"/>
                    <a:gd name="T90" fmla="*/ 52 w 5986"/>
                    <a:gd name="T91" fmla="*/ 12 h 131"/>
                    <a:gd name="T92" fmla="*/ 39 w 5986"/>
                    <a:gd name="T93" fmla="*/ 12 h 131"/>
                    <a:gd name="T94" fmla="*/ 26 w 5986"/>
                    <a:gd name="T95" fmla="*/ 12 h 131"/>
                    <a:gd name="T96" fmla="*/ 13 w 5986"/>
                    <a:gd name="T97" fmla="*/ 12 h 131"/>
                    <a:gd name="T98" fmla="*/ 0 w 5986"/>
                    <a:gd name="T99" fmla="*/ 12 h 13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5986" h="131">
                      <a:moveTo>
                        <a:pt x="5986" y="0"/>
                      </a:moveTo>
                      <a:lnTo>
                        <a:pt x="5961" y="1"/>
                      </a:lnTo>
                      <a:lnTo>
                        <a:pt x="5934" y="2"/>
                      </a:lnTo>
                      <a:lnTo>
                        <a:pt x="5908" y="3"/>
                      </a:lnTo>
                      <a:lnTo>
                        <a:pt x="5882" y="4"/>
                      </a:lnTo>
                      <a:lnTo>
                        <a:pt x="5856" y="6"/>
                      </a:lnTo>
                      <a:lnTo>
                        <a:pt x="5830" y="8"/>
                      </a:lnTo>
                      <a:lnTo>
                        <a:pt x="5804" y="9"/>
                      </a:lnTo>
                      <a:lnTo>
                        <a:pt x="5777" y="10"/>
                      </a:lnTo>
                      <a:lnTo>
                        <a:pt x="5751" y="11"/>
                      </a:lnTo>
                      <a:lnTo>
                        <a:pt x="5725" y="12"/>
                      </a:lnTo>
                      <a:lnTo>
                        <a:pt x="5697" y="13"/>
                      </a:lnTo>
                      <a:lnTo>
                        <a:pt x="5671" y="14"/>
                      </a:lnTo>
                      <a:lnTo>
                        <a:pt x="5645" y="15"/>
                      </a:lnTo>
                      <a:lnTo>
                        <a:pt x="5618" y="16"/>
                      </a:lnTo>
                      <a:lnTo>
                        <a:pt x="5591" y="18"/>
                      </a:lnTo>
                      <a:lnTo>
                        <a:pt x="5565" y="19"/>
                      </a:lnTo>
                      <a:lnTo>
                        <a:pt x="5537" y="21"/>
                      </a:lnTo>
                      <a:lnTo>
                        <a:pt x="5511" y="22"/>
                      </a:lnTo>
                      <a:lnTo>
                        <a:pt x="5483" y="23"/>
                      </a:lnTo>
                      <a:lnTo>
                        <a:pt x="5457" y="24"/>
                      </a:lnTo>
                      <a:lnTo>
                        <a:pt x="5430" y="25"/>
                      </a:lnTo>
                      <a:lnTo>
                        <a:pt x="5402" y="26"/>
                      </a:lnTo>
                      <a:lnTo>
                        <a:pt x="5376" y="27"/>
                      </a:lnTo>
                      <a:lnTo>
                        <a:pt x="5348" y="28"/>
                      </a:lnTo>
                      <a:lnTo>
                        <a:pt x="5321" y="29"/>
                      </a:lnTo>
                      <a:lnTo>
                        <a:pt x="5293" y="30"/>
                      </a:lnTo>
                      <a:lnTo>
                        <a:pt x="5266" y="31"/>
                      </a:lnTo>
                      <a:lnTo>
                        <a:pt x="5239" y="32"/>
                      </a:lnTo>
                      <a:lnTo>
                        <a:pt x="5211" y="33"/>
                      </a:lnTo>
                      <a:lnTo>
                        <a:pt x="5184" y="35"/>
                      </a:lnTo>
                      <a:lnTo>
                        <a:pt x="5156" y="36"/>
                      </a:lnTo>
                      <a:lnTo>
                        <a:pt x="5128" y="37"/>
                      </a:lnTo>
                      <a:lnTo>
                        <a:pt x="5100" y="38"/>
                      </a:lnTo>
                      <a:lnTo>
                        <a:pt x="5073" y="39"/>
                      </a:lnTo>
                      <a:lnTo>
                        <a:pt x="5045" y="40"/>
                      </a:lnTo>
                      <a:lnTo>
                        <a:pt x="5017" y="41"/>
                      </a:lnTo>
                      <a:lnTo>
                        <a:pt x="4989" y="42"/>
                      </a:lnTo>
                      <a:lnTo>
                        <a:pt x="4961" y="43"/>
                      </a:lnTo>
                      <a:lnTo>
                        <a:pt x="4933" y="44"/>
                      </a:lnTo>
                      <a:lnTo>
                        <a:pt x="4905" y="45"/>
                      </a:lnTo>
                      <a:lnTo>
                        <a:pt x="4876" y="46"/>
                      </a:lnTo>
                      <a:lnTo>
                        <a:pt x="4849" y="48"/>
                      </a:lnTo>
                      <a:lnTo>
                        <a:pt x="4820" y="49"/>
                      </a:lnTo>
                      <a:lnTo>
                        <a:pt x="4792" y="50"/>
                      </a:lnTo>
                      <a:lnTo>
                        <a:pt x="4764" y="51"/>
                      </a:lnTo>
                      <a:lnTo>
                        <a:pt x="4736" y="51"/>
                      </a:lnTo>
                      <a:lnTo>
                        <a:pt x="4707" y="52"/>
                      </a:lnTo>
                      <a:lnTo>
                        <a:pt x="4679" y="53"/>
                      </a:lnTo>
                      <a:lnTo>
                        <a:pt x="4650" y="54"/>
                      </a:lnTo>
                      <a:lnTo>
                        <a:pt x="4622" y="55"/>
                      </a:lnTo>
                      <a:lnTo>
                        <a:pt x="4593" y="56"/>
                      </a:lnTo>
                      <a:lnTo>
                        <a:pt x="4565" y="57"/>
                      </a:lnTo>
                      <a:lnTo>
                        <a:pt x="4535" y="58"/>
                      </a:lnTo>
                      <a:lnTo>
                        <a:pt x="4507" y="59"/>
                      </a:lnTo>
                      <a:lnTo>
                        <a:pt x="4478" y="60"/>
                      </a:lnTo>
                      <a:lnTo>
                        <a:pt x="4449" y="60"/>
                      </a:lnTo>
                      <a:lnTo>
                        <a:pt x="4420" y="62"/>
                      </a:lnTo>
                      <a:lnTo>
                        <a:pt x="4391" y="63"/>
                      </a:lnTo>
                      <a:lnTo>
                        <a:pt x="4363" y="64"/>
                      </a:lnTo>
                      <a:lnTo>
                        <a:pt x="4333" y="65"/>
                      </a:lnTo>
                      <a:lnTo>
                        <a:pt x="4305" y="66"/>
                      </a:lnTo>
                      <a:lnTo>
                        <a:pt x="4275" y="66"/>
                      </a:lnTo>
                      <a:lnTo>
                        <a:pt x="4246" y="67"/>
                      </a:lnTo>
                      <a:lnTo>
                        <a:pt x="4217" y="68"/>
                      </a:lnTo>
                      <a:lnTo>
                        <a:pt x="4187" y="69"/>
                      </a:lnTo>
                      <a:lnTo>
                        <a:pt x="4159" y="70"/>
                      </a:lnTo>
                      <a:lnTo>
                        <a:pt x="4129" y="71"/>
                      </a:lnTo>
                      <a:lnTo>
                        <a:pt x="4099" y="71"/>
                      </a:lnTo>
                      <a:lnTo>
                        <a:pt x="4070" y="72"/>
                      </a:lnTo>
                      <a:lnTo>
                        <a:pt x="4041" y="73"/>
                      </a:lnTo>
                      <a:lnTo>
                        <a:pt x="4012" y="75"/>
                      </a:lnTo>
                      <a:lnTo>
                        <a:pt x="3982" y="76"/>
                      </a:lnTo>
                      <a:lnTo>
                        <a:pt x="3952" y="76"/>
                      </a:lnTo>
                      <a:lnTo>
                        <a:pt x="3923" y="77"/>
                      </a:lnTo>
                      <a:lnTo>
                        <a:pt x="3893" y="78"/>
                      </a:lnTo>
                      <a:lnTo>
                        <a:pt x="3863" y="79"/>
                      </a:lnTo>
                      <a:lnTo>
                        <a:pt x="3834" y="79"/>
                      </a:lnTo>
                      <a:lnTo>
                        <a:pt x="3803" y="80"/>
                      </a:lnTo>
                      <a:lnTo>
                        <a:pt x="3773" y="81"/>
                      </a:lnTo>
                      <a:lnTo>
                        <a:pt x="3744" y="82"/>
                      </a:lnTo>
                      <a:lnTo>
                        <a:pt x="3714" y="82"/>
                      </a:lnTo>
                      <a:lnTo>
                        <a:pt x="3685" y="83"/>
                      </a:lnTo>
                      <a:lnTo>
                        <a:pt x="3654" y="84"/>
                      </a:lnTo>
                      <a:lnTo>
                        <a:pt x="3624" y="84"/>
                      </a:lnTo>
                      <a:lnTo>
                        <a:pt x="3595" y="85"/>
                      </a:lnTo>
                      <a:lnTo>
                        <a:pt x="3564" y="86"/>
                      </a:lnTo>
                      <a:lnTo>
                        <a:pt x="3534" y="88"/>
                      </a:lnTo>
                      <a:lnTo>
                        <a:pt x="3503" y="88"/>
                      </a:lnTo>
                      <a:lnTo>
                        <a:pt x="3474" y="89"/>
                      </a:lnTo>
                      <a:lnTo>
                        <a:pt x="3443" y="90"/>
                      </a:lnTo>
                      <a:lnTo>
                        <a:pt x="3413" y="90"/>
                      </a:lnTo>
                      <a:lnTo>
                        <a:pt x="3383" y="91"/>
                      </a:lnTo>
                      <a:lnTo>
                        <a:pt x="3352" y="92"/>
                      </a:lnTo>
                      <a:lnTo>
                        <a:pt x="3322" y="92"/>
                      </a:lnTo>
                      <a:lnTo>
                        <a:pt x="3292" y="93"/>
                      </a:lnTo>
                      <a:lnTo>
                        <a:pt x="3261" y="94"/>
                      </a:lnTo>
                      <a:lnTo>
                        <a:pt x="3230" y="94"/>
                      </a:lnTo>
                      <a:lnTo>
                        <a:pt x="3201" y="95"/>
                      </a:lnTo>
                      <a:lnTo>
                        <a:pt x="3170" y="95"/>
                      </a:lnTo>
                      <a:lnTo>
                        <a:pt x="3139" y="96"/>
                      </a:lnTo>
                      <a:lnTo>
                        <a:pt x="3108" y="97"/>
                      </a:lnTo>
                      <a:lnTo>
                        <a:pt x="3078" y="97"/>
                      </a:lnTo>
                      <a:lnTo>
                        <a:pt x="3047" y="98"/>
                      </a:lnTo>
                      <a:lnTo>
                        <a:pt x="3016" y="99"/>
                      </a:lnTo>
                      <a:lnTo>
                        <a:pt x="2985" y="99"/>
                      </a:lnTo>
                      <a:lnTo>
                        <a:pt x="2955" y="100"/>
                      </a:lnTo>
                      <a:lnTo>
                        <a:pt x="2924" y="100"/>
                      </a:lnTo>
                      <a:lnTo>
                        <a:pt x="2893" y="102"/>
                      </a:lnTo>
                      <a:lnTo>
                        <a:pt x="2863" y="102"/>
                      </a:lnTo>
                      <a:lnTo>
                        <a:pt x="2832" y="103"/>
                      </a:lnTo>
                      <a:lnTo>
                        <a:pt x="2801" y="104"/>
                      </a:lnTo>
                      <a:lnTo>
                        <a:pt x="2769" y="104"/>
                      </a:lnTo>
                      <a:lnTo>
                        <a:pt x="2738" y="105"/>
                      </a:lnTo>
                      <a:lnTo>
                        <a:pt x="2708" y="105"/>
                      </a:lnTo>
                      <a:lnTo>
                        <a:pt x="2677" y="106"/>
                      </a:lnTo>
                      <a:lnTo>
                        <a:pt x="2645" y="106"/>
                      </a:lnTo>
                      <a:lnTo>
                        <a:pt x="2614" y="107"/>
                      </a:lnTo>
                      <a:lnTo>
                        <a:pt x="2584" y="107"/>
                      </a:lnTo>
                      <a:lnTo>
                        <a:pt x="2552" y="108"/>
                      </a:lnTo>
                      <a:lnTo>
                        <a:pt x="2521" y="108"/>
                      </a:lnTo>
                      <a:lnTo>
                        <a:pt x="2489" y="109"/>
                      </a:lnTo>
                      <a:lnTo>
                        <a:pt x="2459" y="109"/>
                      </a:lnTo>
                      <a:lnTo>
                        <a:pt x="2428" y="110"/>
                      </a:lnTo>
                      <a:lnTo>
                        <a:pt x="2396" y="110"/>
                      </a:lnTo>
                      <a:lnTo>
                        <a:pt x="2364" y="111"/>
                      </a:lnTo>
                      <a:lnTo>
                        <a:pt x="2334" y="111"/>
                      </a:lnTo>
                      <a:lnTo>
                        <a:pt x="2302" y="112"/>
                      </a:lnTo>
                      <a:lnTo>
                        <a:pt x="2271" y="112"/>
                      </a:lnTo>
                      <a:lnTo>
                        <a:pt x="2239" y="113"/>
                      </a:lnTo>
                      <a:lnTo>
                        <a:pt x="2208" y="113"/>
                      </a:lnTo>
                      <a:lnTo>
                        <a:pt x="2177" y="113"/>
                      </a:lnTo>
                      <a:lnTo>
                        <a:pt x="2145" y="115"/>
                      </a:lnTo>
                      <a:lnTo>
                        <a:pt x="2114" y="115"/>
                      </a:lnTo>
                      <a:lnTo>
                        <a:pt x="2082" y="116"/>
                      </a:lnTo>
                      <a:lnTo>
                        <a:pt x="2050" y="116"/>
                      </a:lnTo>
                      <a:lnTo>
                        <a:pt x="2019" y="117"/>
                      </a:lnTo>
                      <a:lnTo>
                        <a:pt x="1988" y="117"/>
                      </a:lnTo>
                      <a:lnTo>
                        <a:pt x="1956" y="117"/>
                      </a:lnTo>
                      <a:lnTo>
                        <a:pt x="1924" y="118"/>
                      </a:lnTo>
                      <a:lnTo>
                        <a:pt x="1892" y="118"/>
                      </a:lnTo>
                      <a:lnTo>
                        <a:pt x="1860" y="119"/>
                      </a:lnTo>
                      <a:lnTo>
                        <a:pt x="1829" y="119"/>
                      </a:lnTo>
                      <a:lnTo>
                        <a:pt x="1798" y="119"/>
                      </a:lnTo>
                      <a:lnTo>
                        <a:pt x="1766" y="120"/>
                      </a:lnTo>
                      <a:lnTo>
                        <a:pt x="1734" y="120"/>
                      </a:lnTo>
                      <a:lnTo>
                        <a:pt x="1702" y="120"/>
                      </a:lnTo>
                      <a:lnTo>
                        <a:pt x="1671" y="121"/>
                      </a:lnTo>
                      <a:lnTo>
                        <a:pt x="1639" y="121"/>
                      </a:lnTo>
                      <a:lnTo>
                        <a:pt x="1607" y="121"/>
                      </a:lnTo>
                      <a:lnTo>
                        <a:pt x="1575" y="122"/>
                      </a:lnTo>
                      <a:lnTo>
                        <a:pt x="1543" y="122"/>
                      </a:lnTo>
                      <a:lnTo>
                        <a:pt x="1511" y="122"/>
                      </a:lnTo>
                      <a:lnTo>
                        <a:pt x="1480" y="123"/>
                      </a:lnTo>
                      <a:lnTo>
                        <a:pt x="1448" y="123"/>
                      </a:lnTo>
                      <a:lnTo>
                        <a:pt x="1416" y="123"/>
                      </a:lnTo>
                      <a:lnTo>
                        <a:pt x="1384" y="124"/>
                      </a:lnTo>
                      <a:lnTo>
                        <a:pt x="1351" y="124"/>
                      </a:lnTo>
                      <a:lnTo>
                        <a:pt x="1319" y="124"/>
                      </a:lnTo>
                      <a:lnTo>
                        <a:pt x="1288" y="124"/>
                      </a:lnTo>
                      <a:lnTo>
                        <a:pt x="1256" y="125"/>
                      </a:lnTo>
                      <a:lnTo>
                        <a:pt x="1224" y="125"/>
                      </a:lnTo>
                      <a:lnTo>
                        <a:pt x="1192" y="125"/>
                      </a:lnTo>
                      <a:lnTo>
                        <a:pt x="1159" y="125"/>
                      </a:lnTo>
                      <a:lnTo>
                        <a:pt x="1127" y="126"/>
                      </a:lnTo>
                      <a:lnTo>
                        <a:pt x="1096" y="126"/>
                      </a:lnTo>
                      <a:lnTo>
                        <a:pt x="1064" y="126"/>
                      </a:lnTo>
                      <a:lnTo>
                        <a:pt x="1032" y="126"/>
                      </a:lnTo>
                      <a:lnTo>
                        <a:pt x="999" y="127"/>
                      </a:lnTo>
                      <a:lnTo>
                        <a:pt x="967" y="127"/>
                      </a:lnTo>
                      <a:lnTo>
                        <a:pt x="935" y="127"/>
                      </a:lnTo>
                      <a:lnTo>
                        <a:pt x="903" y="127"/>
                      </a:lnTo>
                      <a:lnTo>
                        <a:pt x="871" y="127"/>
                      </a:lnTo>
                      <a:lnTo>
                        <a:pt x="839" y="129"/>
                      </a:lnTo>
                      <a:lnTo>
                        <a:pt x="807" y="129"/>
                      </a:lnTo>
                      <a:lnTo>
                        <a:pt x="774" y="129"/>
                      </a:lnTo>
                      <a:lnTo>
                        <a:pt x="742" y="129"/>
                      </a:lnTo>
                      <a:lnTo>
                        <a:pt x="710" y="129"/>
                      </a:lnTo>
                      <a:lnTo>
                        <a:pt x="677" y="129"/>
                      </a:lnTo>
                      <a:lnTo>
                        <a:pt x="646" y="130"/>
                      </a:lnTo>
                      <a:lnTo>
                        <a:pt x="614" y="130"/>
                      </a:lnTo>
                      <a:lnTo>
                        <a:pt x="581" y="130"/>
                      </a:lnTo>
                      <a:lnTo>
                        <a:pt x="549" y="130"/>
                      </a:lnTo>
                      <a:lnTo>
                        <a:pt x="517" y="130"/>
                      </a:lnTo>
                      <a:lnTo>
                        <a:pt x="484" y="130"/>
                      </a:lnTo>
                      <a:lnTo>
                        <a:pt x="452" y="130"/>
                      </a:lnTo>
                      <a:lnTo>
                        <a:pt x="421" y="131"/>
                      </a:lnTo>
                      <a:lnTo>
                        <a:pt x="388" y="131"/>
                      </a:lnTo>
                      <a:lnTo>
                        <a:pt x="356" y="131"/>
                      </a:lnTo>
                      <a:lnTo>
                        <a:pt x="323" y="131"/>
                      </a:lnTo>
                      <a:lnTo>
                        <a:pt x="291" y="131"/>
                      </a:lnTo>
                      <a:lnTo>
                        <a:pt x="259" y="131"/>
                      </a:lnTo>
                      <a:lnTo>
                        <a:pt x="226" y="131"/>
                      </a:lnTo>
                      <a:lnTo>
                        <a:pt x="194" y="131"/>
                      </a:lnTo>
                      <a:lnTo>
                        <a:pt x="162" y="131"/>
                      </a:lnTo>
                      <a:lnTo>
                        <a:pt x="130" y="131"/>
                      </a:lnTo>
                      <a:lnTo>
                        <a:pt x="97" y="131"/>
                      </a:lnTo>
                      <a:lnTo>
                        <a:pt x="65" y="131"/>
                      </a:lnTo>
                      <a:lnTo>
                        <a:pt x="33" y="131"/>
                      </a:lnTo>
                      <a:lnTo>
                        <a:pt x="0" y="131"/>
                      </a:lnTo>
                    </a:path>
                  </a:pathLst>
                </a:custGeom>
                <a:noFill/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8508" name="Freeform 170"/>
                <p:cNvSpPr>
                  <a:spLocks/>
                </p:cNvSpPr>
                <p:nvPr/>
              </p:nvSpPr>
              <p:spPr bwMode="auto">
                <a:xfrm>
                  <a:off x="2183" y="1750"/>
                  <a:ext cx="16" cy="1"/>
                </a:xfrm>
                <a:custGeom>
                  <a:avLst/>
                  <a:gdLst>
                    <a:gd name="T0" fmla="*/ 16 w 161"/>
                    <a:gd name="T1" fmla="*/ 0 h 1"/>
                    <a:gd name="T2" fmla="*/ 13 w 161"/>
                    <a:gd name="T3" fmla="*/ 0 h 1"/>
                    <a:gd name="T4" fmla="*/ 10 w 161"/>
                    <a:gd name="T5" fmla="*/ 1 h 1"/>
                    <a:gd name="T6" fmla="*/ 6 w 161"/>
                    <a:gd name="T7" fmla="*/ 1 h 1"/>
                    <a:gd name="T8" fmla="*/ 3 w 161"/>
                    <a:gd name="T9" fmla="*/ 1 h 1"/>
                    <a:gd name="T10" fmla="*/ 0 w 161"/>
                    <a:gd name="T11" fmla="*/ 1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61" h="1">
                      <a:moveTo>
                        <a:pt x="161" y="0"/>
                      </a:moveTo>
                      <a:lnTo>
                        <a:pt x="129" y="0"/>
                      </a:lnTo>
                      <a:lnTo>
                        <a:pt x="96" y="1"/>
                      </a:lnTo>
                      <a:lnTo>
                        <a:pt x="65" y="1"/>
                      </a:lnTo>
                      <a:lnTo>
                        <a:pt x="32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18485" name="Group 171"/>
              <p:cNvGrpSpPr>
                <a:grpSpLocks/>
              </p:cNvGrpSpPr>
              <p:nvPr/>
            </p:nvGrpSpPr>
            <p:grpSpPr bwMode="auto">
              <a:xfrm>
                <a:off x="725" y="1792"/>
                <a:ext cx="1027" cy="121"/>
                <a:chOff x="2183" y="1810"/>
                <a:chExt cx="1027" cy="121"/>
              </a:xfrm>
            </p:grpSpPr>
            <p:sp>
              <p:nvSpPr>
                <p:cNvPr id="18495" name="Line 172"/>
                <p:cNvSpPr>
                  <a:spLocks noChangeShapeType="1"/>
                </p:cNvSpPr>
                <p:nvPr/>
              </p:nvSpPr>
              <p:spPr bwMode="auto">
                <a:xfrm>
                  <a:off x="2183" y="1930"/>
                  <a:ext cx="16" cy="1"/>
                </a:xfrm>
                <a:prstGeom prst="line">
                  <a:avLst/>
                </a:prstGeom>
                <a:noFill/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8496" name="Freeform 173"/>
                <p:cNvSpPr>
                  <a:spLocks/>
                </p:cNvSpPr>
                <p:nvPr/>
              </p:nvSpPr>
              <p:spPr bwMode="auto">
                <a:xfrm>
                  <a:off x="2183" y="1810"/>
                  <a:ext cx="599" cy="11"/>
                </a:xfrm>
                <a:custGeom>
                  <a:avLst/>
                  <a:gdLst>
                    <a:gd name="T0" fmla="*/ 6 w 5991"/>
                    <a:gd name="T1" fmla="*/ 0 h 124"/>
                    <a:gd name="T2" fmla="*/ 19 w 5991"/>
                    <a:gd name="T3" fmla="*/ 0 h 124"/>
                    <a:gd name="T4" fmla="*/ 32 w 5991"/>
                    <a:gd name="T5" fmla="*/ 0 h 124"/>
                    <a:gd name="T6" fmla="*/ 45 w 5991"/>
                    <a:gd name="T7" fmla="*/ 0 h 124"/>
                    <a:gd name="T8" fmla="*/ 58 w 5991"/>
                    <a:gd name="T9" fmla="*/ 0 h 124"/>
                    <a:gd name="T10" fmla="*/ 71 w 5991"/>
                    <a:gd name="T11" fmla="*/ 0 h 124"/>
                    <a:gd name="T12" fmla="*/ 84 w 5991"/>
                    <a:gd name="T13" fmla="*/ 0 h 124"/>
                    <a:gd name="T14" fmla="*/ 97 w 5991"/>
                    <a:gd name="T15" fmla="*/ 0 h 124"/>
                    <a:gd name="T16" fmla="*/ 110 w 5991"/>
                    <a:gd name="T17" fmla="*/ 0 h 124"/>
                    <a:gd name="T18" fmla="*/ 122 w 5991"/>
                    <a:gd name="T19" fmla="*/ 0 h 124"/>
                    <a:gd name="T20" fmla="*/ 135 w 5991"/>
                    <a:gd name="T21" fmla="*/ 0 h 124"/>
                    <a:gd name="T22" fmla="*/ 148 w 5991"/>
                    <a:gd name="T23" fmla="*/ 1 h 124"/>
                    <a:gd name="T24" fmla="*/ 161 w 5991"/>
                    <a:gd name="T25" fmla="*/ 1 h 124"/>
                    <a:gd name="T26" fmla="*/ 174 w 5991"/>
                    <a:gd name="T27" fmla="*/ 1 h 124"/>
                    <a:gd name="T28" fmla="*/ 186 w 5991"/>
                    <a:gd name="T29" fmla="*/ 1 h 124"/>
                    <a:gd name="T30" fmla="*/ 199 w 5991"/>
                    <a:gd name="T31" fmla="*/ 1 h 124"/>
                    <a:gd name="T32" fmla="*/ 212 w 5991"/>
                    <a:gd name="T33" fmla="*/ 1 h 124"/>
                    <a:gd name="T34" fmla="*/ 224 w 5991"/>
                    <a:gd name="T35" fmla="*/ 1 h 124"/>
                    <a:gd name="T36" fmla="*/ 237 w 5991"/>
                    <a:gd name="T37" fmla="*/ 2 h 124"/>
                    <a:gd name="T38" fmla="*/ 249 w 5991"/>
                    <a:gd name="T39" fmla="*/ 2 h 124"/>
                    <a:gd name="T40" fmla="*/ 262 w 5991"/>
                    <a:gd name="T41" fmla="*/ 2 h 124"/>
                    <a:gd name="T42" fmla="*/ 274 w 5991"/>
                    <a:gd name="T43" fmla="*/ 2 h 124"/>
                    <a:gd name="T44" fmla="*/ 287 w 5991"/>
                    <a:gd name="T45" fmla="*/ 2 h 124"/>
                    <a:gd name="T46" fmla="*/ 299 w 5991"/>
                    <a:gd name="T47" fmla="*/ 2 h 124"/>
                    <a:gd name="T48" fmla="*/ 312 w 5991"/>
                    <a:gd name="T49" fmla="*/ 3 h 124"/>
                    <a:gd name="T50" fmla="*/ 324 w 5991"/>
                    <a:gd name="T51" fmla="*/ 3 h 124"/>
                    <a:gd name="T52" fmla="*/ 336 w 5991"/>
                    <a:gd name="T53" fmla="*/ 3 h 124"/>
                    <a:gd name="T54" fmla="*/ 348 w 5991"/>
                    <a:gd name="T55" fmla="*/ 3 h 124"/>
                    <a:gd name="T56" fmla="*/ 360 w 5991"/>
                    <a:gd name="T57" fmla="*/ 4 h 124"/>
                    <a:gd name="T58" fmla="*/ 372 w 5991"/>
                    <a:gd name="T59" fmla="*/ 4 h 124"/>
                    <a:gd name="T60" fmla="*/ 385 w 5991"/>
                    <a:gd name="T61" fmla="*/ 4 h 124"/>
                    <a:gd name="T62" fmla="*/ 396 w 5991"/>
                    <a:gd name="T63" fmla="*/ 5 h 124"/>
                    <a:gd name="T64" fmla="*/ 408 w 5991"/>
                    <a:gd name="T65" fmla="*/ 5 h 124"/>
                    <a:gd name="T66" fmla="*/ 420 w 5991"/>
                    <a:gd name="T67" fmla="*/ 5 h 124"/>
                    <a:gd name="T68" fmla="*/ 432 w 5991"/>
                    <a:gd name="T69" fmla="*/ 6 h 124"/>
                    <a:gd name="T70" fmla="*/ 444 w 5991"/>
                    <a:gd name="T71" fmla="*/ 6 h 124"/>
                    <a:gd name="T72" fmla="*/ 455 w 5991"/>
                    <a:gd name="T73" fmla="*/ 6 h 124"/>
                    <a:gd name="T74" fmla="*/ 467 w 5991"/>
                    <a:gd name="T75" fmla="*/ 6 h 124"/>
                    <a:gd name="T76" fmla="*/ 478 w 5991"/>
                    <a:gd name="T77" fmla="*/ 7 h 124"/>
                    <a:gd name="T78" fmla="*/ 490 w 5991"/>
                    <a:gd name="T79" fmla="*/ 7 h 124"/>
                    <a:gd name="T80" fmla="*/ 501 w 5991"/>
                    <a:gd name="T81" fmla="*/ 7 h 124"/>
                    <a:gd name="T82" fmla="*/ 512 w 5991"/>
                    <a:gd name="T83" fmla="*/ 8 h 124"/>
                    <a:gd name="T84" fmla="*/ 523 w 5991"/>
                    <a:gd name="T85" fmla="*/ 8 h 124"/>
                    <a:gd name="T86" fmla="*/ 534 w 5991"/>
                    <a:gd name="T87" fmla="*/ 9 h 124"/>
                    <a:gd name="T88" fmla="*/ 545 w 5991"/>
                    <a:gd name="T89" fmla="*/ 9 h 124"/>
                    <a:gd name="T90" fmla="*/ 556 w 5991"/>
                    <a:gd name="T91" fmla="*/ 9 h 124"/>
                    <a:gd name="T92" fmla="*/ 567 w 5991"/>
                    <a:gd name="T93" fmla="*/ 10 h 124"/>
                    <a:gd name="T94" fmla="*/ 578 w 5991"/>
                    <a:gd name="T95" fmla="*/ 10 h 124"/>
                    <a:gd name="T96" fmla="*/ 589 w 5991"/>
                    <a:gd name="T97" fmla="*/ 11 h 124"/>
                    <a:gd name="T98" fmla="*/ 599 w 5991"/>
                    <a:gd name="T99" fmla="*/ 11 h 124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5991" h="1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2" y="0"/>
                      </a:lnTo>
                      <a:lnTo>
                        <a:pt x="65" y="0"/>
                      </a:lnTo>
                      <a:lnTo>
                        <a:pt x="96" y="0"/>
                      </a:lnTo>
                      <a:lnTo>
                        <a:pt x="129" y="0"/>
                      </a:lnTo>
                      <a:lnTo>
                        <a:pt x="161" y="0"/>
                      </a:lnTo>
                      <a:lnTo>
                        <a:pt x="194" y="0"/>
                      </a:lnTo>
                      <a:lnTo>
                        <a:pt x="226" y="0"/>
                      </a:lnTo>
                      <a:lnTo>
                        <a:pt x="258" y="0"/>
                      </a:lnTo>
                      <a:lnTo>
                        <a:pt x="291" y="0"/>
                      </a:lnTo>
                      <a:lnTo>
                        <a:pt x="323" y="0"/>
                      </a:lnTo>
                      <a:lnTo>
                        <a:pt x="355" y="0"/>
                      </a:lnTo>
                      <a:lnTo>
                        <a:pt x="387" y="0"/>
                      </a:lnTo>
                      <a:lnTo>
                        <a:pt x="420" y="0"/>
                      </a:lnTo>
                      <a:lnTo>
                        <a:pt x="452" y="0"/>
                      </a:lnTo>
                      <a:lnTo>
                        <a:pt x="484" y="1"/>
                      </a:lnTo>
                      <a:lnTo>
                        <a:pt x="517" y="1"/>
                      </a:lnTo>
                      <a:lnTo>
                        <a:pt x="549" y="1"/>
                      </a:lnTo>
                      <a:lnTo>
                        <a:pt x="582" y="1"/>
                      </a:lnTo>
                      <a:lnTo>
                        <a:pt x="613" y="1"/>
                      </a:lnTo>
                      <a:lnTo>
                        <a:pt x="645" y="1"/>
                      </a:lnTo>
                      <a:lnTo>
                        <a:pt x="678" y="1"/>
                      </a:lnTo>
                      <a:lnTo>
                        <a:pt x="710" y="1"/>
                      </a:lnTo>
                      <a:lnTo>
                        <a:pt x="742" y="1"/>
                      </a:lnTo>
                      <a:lnTo>
                        <a:pt x="775" y="2"/>
                      </a:lnTo>
                      <a:lnTo>
                        <a:pt x="807" y="2"/>
                      </a:lnTo>
                      <a:lnTo>
                        <a:pt x="838" y="2"/>
                      </a:lnTo>
                      <a:lnTo>
                        <a:pt x="871" y="2"/>
                      </a:lnTo>
                      <a:lnTo>
                        <a:pt x="903" y="2"/>
                      </a:lnTo>
                      <a:lnTo>
                        <a:pt x="935" y="2"/>
                      </a:lnTo>
                      <a:lnTo>
                        <a:pt x="968" y="3"/>
                      </a:lnTo>
                      <a:lnTo>
                        <a:pt x="1000" y="3"/>
                      </a:lnTo>
                      <a:lnTo>
                        <a:pt x="1032" y="3"/>
                      </a:lnTo>
                      <a:lnTo>
                        <a:pt x="1064" y="3"/>
                      </a:lnTo>
                      <a:lnTo>
                        <a:pt x="1096" y="3"/>
                      </a:lnTo>
                      <a:lnTo>
                        <a:pt x="1128" y="4"/>
                      </a:lnTo>
                      <a:lnTo>
                        <a:pt x="1160" y="4"/>
                      </a:lnTo>
                      <a:lnTo>
                        <a:pt x="1193" y="4"/>
                      </a:lnTo>
                      <a:lnTo>
                        <a:pt x="1225" y="4"/>
                      </a:lnTo>
                      <a:lnTo>
                        <a:pt x="1257" y="4"/>
                      </a:lnTo>
                      <a:lnTo>
                        <a:pt x="1288" y="5"/>
                      </a:lnTo>
                      <a:lnTo>
                        <a:pt x="1320" y="5"/>
                      </a:lnTo>
                      <a:lnTo>
                        <a:pt x="1353" y="5"/>
                      </a:lnTo>
                      <a:lnTo>
                        <a:pt x="1385" y="5"/>
                      </a:lnTo>
                      <a:lnTo>
                        <a:pt x="1417" y="7"/>
                      </a:lnTo>
                      <a:lnTo>
                        <a:pt x="1449" y="7"/>
                      </a:lnTo>
                      <a:lnTo>
                        <a:pt x="1480" y="7"/>
                      </a:lnTo>
                      <a:lnTo>
                        <a:pt x="1512" y="8"/>
                      </a:lnTo>
                      <a:lnTo>
                        <a:pt x="1545" y="8"/>
                      </a:lnTo>
                      <a:lnTo>
                        <a:pt x="1577" y="8"/>
                      </a:lnTo>
                      <a:lnTo>
                        <a:pt x="1609" y="8"/>
                      </a:lnTo>
                      <a:lnTo>
                        <a:pt x="1641" y="9"/>
                      </a:lnTo>
                      <a:lnTo>
                        <a:pt x="1672" y="9"/>
                      </a:lnTo>
                      <a:lnTo>
                        <a:pt x="1704" y="9"/>
                      </a:lnTo>
                      <a:lnTo>
                        <a:pt x="1736" y="10"/>
                      </a:lnTo>
                      <a:lnTo>
                        <a:pt x="1768" y="10"/>
                      </a:lnTo>
                      <a:lnTo>
                        <a:pt x="1800" y="10"/>
                      </a:lnTo>
                      <a:lnTo>
                        <a:pt x="1832" y="11"/>
                      </a:lnTo>
                      <a:lnTo>
                        <a:pt x="1863" y="11"/>
                      </a:lnTo>
                      <a:lnTo>
                        <a:pt x="1895" y="11"/>
                      </a:lnTo>
                      <a:lnTo>
                        <a:pt x="1927" y="12"/>
                      </a:lnTo>
                      <a:lnTo>
                        <a:pt x="1959" y="12"/>
                      </a:lnTo>
                      <a:lnTo>
                        <a:pt x="1990" y="12"/>
                      </a:lnTo>
                      <a:lnTo>
                        <a:pt x="2021" y="13"/>
                      </a:lnTo>
                      <a:lnTo>
                        <a:pt x="2053" y="13"/>
                      </a:lnTo>
                      <a:lnTo>
                        <a:pt x="2085" y="14"/>
                      </a:lnTo>
                      <a:lnTo>
                        <a:pt x="2117" y="14"/>
                      </a:lnTo>
                      <a:lnTo>
                        <a:pt x="2149" y="14"/>
                      </a:lnTo>
                      <a:lnTo>
                        <a:pt x="2180" y="15"/>
                      </a:lnTo>
                      <a:lnTo>
                        <a:pt x="2211" y="15"/>
                      </a:lnTo>
                      <a:lnTo>
                        <a:pt x="2243" y="16"/>
                      </a:lnTo>
                      <a:lnTo>
                        <a:pt x="2275" y="16"/>
                      </a:lnTo>
                      <a:lnTo>
                        <a:pt x="2306" y="16"/>
                      </a:lnTo>
                      <a:lnTo>
                        <a:pt x="2338" y="17"/>
                      </a:lnTo>
                      <a:lnTo>
                        <a:pt x="2369" y="17"/>
                      </a:lnTo>
                      <a:lnTo>
                        <a:pt x="2400" y="18"/>
                      </a:lnTo>
                      <a:lnTo>
                        <a:pt x="2432" y="18"/>
                      </a:lnTo>
                      <a:lnTo>
                        <a:pt x="2463" y="19"/>
                      </a:lnTo>
                      <a:lnTo>
                        <a:pt x="2495" y="19"/>
                      </a:lnTo>
                      <a:lnTo>
                        <a:pt x="2525" y="21"/>
                      </a:lnTo>
                      <a:lnTo>
                        <a:pt x="2557" y="21"/>
                      </a:lnTo>
                      <a:lnTo>
                        <a:pt x="2589" y="22"/>
                      </a:lnTo>
                      <a:lnTo>
                        <a:pt x="2620" y="22"/>
                      </a:lnTo>
                      <a:lnTo>
                        <a:pt x="2650" y="23"/>
                      </a:lnTo>
                      <a:lnTo>
                        <a:pt x="2682" y="23"/>
                      </a:lnTo>
                      <a:lnTo>
                        <a:pt x="2713" y="24"/>
                      </a:lnTo>
                      <a:lnTo>
                        <a:pt x="2745" y="24"/>
                      </a:lnTo>
                      <a:lnTo>
                        <a:pt x="2775" y="25"/>
                      </a:lnTo>
                      <a:lnTo>
                        <a:pt x="2806" y="25"/>
                      </a:lnTo>
                      <a:lnTo>
                        <a:pt x="2838" y="26"/>
                      </a:lnTo>
                      <a:lnTo>
                        <a:pt x="2869" y="26"/>
                      </a:lnTo>
                      <a:lnTo>
                        <a:pt x="2899" y="27"/>
                      </a:lnTo>
                      <a:lnTo>
                        <a:pt x="2930" y="27"/>
                      </a:lnTo>
                      <a:lnTo>
                        <a:pt x="2962" y="28"/>
                      </a:lnTo>
                      <a:lnTo>
                        <a:pt x="2993" y="28"/>
                      </a:lnTo>
                      <a:lnTo>
                        <a:pt x="3024" y="29"/>
                      </a:lnTo>
                      <a:lnTo>
                        <a:pt x="3054" y="30"/>
                      </a:lnTo>
                      <a:lnTo>
                        <a:pt x="3085" y="30"/>
                      </a:lnTo>
                      <a:lnTo>
                        <a:pt x="3116" y="31"/>
                      </a:lnTo>
                      <a:lnTo>
                        <a:pt x="3146" y="31"/>
                      </a:lnTo>
                      <a:lnTo>
                        <a:pt x="3177" y="32"/>
                      </a:lnTo>
                      <a:lnTo>
                        <a:pt x="3208" y="32"/>
                      </a:lnTo>
                      <a:lnTo>
                        <a:pt x="3239" y="34"/>
                      </a:lnTo>
                      <a:lnTo>
                        <a:pt x="3269" y="35"/>
                      </a:lnTo>
                      <a:lnTo>
                        <a:pt x="3300" y="35"/>
                      </a:lnTo>
                      <a:lnTo>
                        <a:pt x="3331" y="36"/>
                      </a:lnTo>
                      <a:lnTo>
                        <a:pt x="3362" y="37"/>
                      </a:lnTo>
                      <a:lnTo>
                        <a:pt x="3391" y="37"/>
                      </a:lnTo>
                      <a:lnTo>
                        <a:pt x="3422" y="38"/>
                      </a:lnTo>
                      <a:lnTo>
                        <a:pt x="3453" y="38"/>
                      </a:lnTo>
                      <a:lnTo>
                        <a:pt x="3483" y="39"/>
                      </a:lnTo>
                      <a:lnTo>
                        <a:pt x="3513" y="40"/>
                      </a:lnTo>
                      <a:lnTo>
                        <a:pt x="3544" y="40"/>
                      </a:lnTo>
                      <a:lnTo>
                        <a:pt x="3574" y="41"/>
                      </a:lnTo>
                      <a:lnTo>
                        <a:pt x="3604" y="42"/>
                      </a:lnTo>
                      <a:lnTo>
                        <a:pt x="3635" y="42"/>
                      </a:lnTo>
                      <a:lnTo>
                        <a:pt x="3664" y="43"/>
                      </a:lnTo>
                      <a:lnTo>
                        <a:pt x="3695" y="44"/>
                      </a:lnTo>
                      <a:lnTo>
                        <a:pt x="3725" y="45"/>
                      </a:lnTo>
                      <a:lnTo>
                        <a:pt x="3756" y="45"/>
                      </a:lnTo>
                      <a:lnTo>
                        <a:pt x="3785" y="46"/>
                      </a:lnTo>
                      <a:lnTo>
                        <a:pt x="3815" y="48"/>
                      </a:lnTo>
                      <a:lnTo>
                        <a:pt x="3846" y="48"/>
                      </a:lnTo>
                      <a:lnTo>
                        <a:pt x="3875" y="49"/>
                      </a:lnTo>
                      <a:lnTo>
                        <a:pt x="3905" y="50"/>
                      </a:lnTo>
                      <a:lnTo>
                        <a:pt x="3934" y="51"/>
                      </a:lnTo>
                      <a:lnTo>
                        <a:pt x="3964" y="51"/>
                      </a:lnTo>
                      <a:lnTo>
                        <a:pt x="3995" y="52"/>
                      </a:lnTo>
                      <a:lnTo>
                        <a:pt x="4024" y="53"/>
                      </a:lnTo>
                      <a:lnTo>
                        <a:pt x="4054" y="54"/>
                      </a:lnTo>
                      <a:lnTo>
                        <a:pt x="4084" y="54"/>
                      </a:lnTo>
                      <a:lnTo>
                        <a:pt x="4113" y="55"/>
                      </a:lnTo>
                      <a:lnTo>
                        <a:pt x="4143" y="56"/>
                      </a:lnTo>
                      <a:lnTo>
                        <a:pt x="4173" y="57"/>
                      </a:lnTo>
                      <a:lnTo>
                        <a:pt x="4202" y="57"/>
                      </a:lnTo>
                      <a:lnTo>
                        <a:pt x="4231" y="58"/>
                      </a:lnTo>
                      <a:lnTo>
                        <a:pt x="4260" y="59"/>
                      </a:lnTo>
                      <a:lnTo>
                        <a:pt x="4290" y="61"/>
                      </a:lnTo>
                      <a:lnTo>
                        <a:pt x="4320" y="62"/>
                      </a:lnTo>
                      <a:lnTo>
                        <a:pt x="4348" y="62"/>
                      </a:lnTo>
                      <a:lnTo>
                        <a:pt x="4378" y="63"/>
                      </a:lnTo>
                      <a:lnTo>
                        <a:pt x="4407" y="64"/>
                      </a:lnTo>
                      <a:lnTo>
                        <a:pt x="4436" y="65"/>
                      </a:lnTo>
                      <a:lnTo>
                        <a:pt x="4466" y="66"/>
                      </a:lnTo>
                      <a:lnTo>
                        <a:pt x="4494" y="67"/>
                      </a:lnTo>
                      <a:lnTo>
                        <a:pt x="4524" y="67"/>
                      </a:lnTo>
                      <a:lnTo>
                        <a:pt x="4552" y="68"/>
                      </a:lnTo>
                      <a:lnTo>
                        <a:pt x="4581" y="69"/>
                      </a:lnTo>
                      <a:lnTo>
                        <a:pt x="4610" y="70"/>
                      </a:lnTo>
                      <a:lnTo>
                        <a:pt x="4639" y="71"/>
                      </a:lnTo>
                      <a:lnTo>
                        <a:pt x="4668" y="72"/>
                      </a:lnTo>
                      <a:lnTo>
                        <a:pt x="4696" y="74"/>
                      </a:lnTo>
                      <a:lnTo>
                        <a:pt x="4726" y="74"/>
                      </a:lnTo>
                      <a:lnTo>
                        <a:pt x="4754" y="75"/>
                      </a:lnTo>
                      <a:lnTo>
                        <a:pt x="4783" y="76"/>
                      </a:lnTo>
                      <a:lnTo>
                        <a:pt x="4811" y="77"/>
                      </a:lnTo>
                      <a:lnTo>
                        <a:pt x="4840" y="78"/>
                      </a:lnTo>
                      <a:lnTo>
                        <a:pt x="4868" y="79"/>
                      </a:lnTo>
                      <a:lnTo>
                        <a:pt x="4897" y="80"/>
                      </a:lnTo>
                      <a:lnTo>
                        <a:pt x="4925" y="81"/>
                      </a:lnTo>
                      <a:lnTo>
                        <a:pt x="4953" y="82"/>
                      </a:lnTo>
                      <a:lnTo>
                        <a:pt x="4981" y="83"/>
                      </a:lnTo>
                      <a:lnTo>
                        <a:pt x="5010" y="84"/>
                      </a:lnTo>
                      <a:lnTo>
                        <a:pt x="5037" y="85"/>
                      </a:lnTo>
                      <a:lnTo>
                        <a:pt x="5066" y="85"/>
                      </a:lnTo>
                      <a:lnTo>
                        <a:pt x="5094" y="86"/>
                      </a:lnTo>
                      <a:lnTo>
                        <a:pt x="5122" y="88"/>
                      </a:lnTo>
                      <a:lnTo>
                        <a:pt x="5150" y="89"/>
                      </a:lnTo>
                      <a:lnTo>
                        <a:pt x="5178" y="90"/>
                      </a:lnTo>
                      <a:lnTo>
                        <a:pt x="5206" y="91"/>
                      </a:lnTo>
                      <a:lnTo>
                        <a:pt x="5234" y="92"/>
                      </a:lnTo>
                      <a:lnTo>
                        <a:pt x="5261" y="93"/>
                      </a:lnTo>
                      <a:lnTo>
                        <a:pt x="5289" y="94"/>
                      </a:lnTo>
                      <a:lnTo>
                        <a:pt x="5317" y="95"/>
                      </a:lnTo>
                      <a:lnTo>
                        <a:pt x="5345" y="96"/>
                      </a:lnTo>
                      <a:lnTo>
                        <a:pt x="5372" y="97"/>
                      </a:lnTo>
                      <a:lnTo>
                        <a:pt x="5400" y="98"/>
                      </a:lnTo>
                      <a:lnTo>
                        <a:pt x="5427" y="99"/>
                      </a:lnTo>
                      <a:lnTo>
                        <a:pt x="5454" y="101"/>
                      </a:lnTo>
                      <a:lnTo>
                        <a:pt x="5482" y="102"/>
                      </a:lnTo>
                      <a:lnTo>
                        <a:pt x="5509" y="103"/>
                      </a:lnTo>
                      <a:lnTo>
                        <a:pt x="5537" y="104"/>
                      </a:lnTo>
                      <a:lnTo>
                        <a:pt x="5563" y="105"/>
                      </a:lnTo>
                      <a:lnTo>
                        <a:pt x="5591" y="106"/>
                      </a:lnTo>
                      <a:lnTo>
                        <a:pt x="5618" y="108"/>
                      </a:lnTo>
                      <a:lnTo>
                        <a:pt x="5644" y="109"/>
                      </a:lnTo>
                      <a:lnTo>
                        <a:pt x="5672" y="110"/>
                      </a:lnTo>
                      <a:lnTo>
                        <a:pt x="5698" y="111"/>
                      </a:lnTo>
                      <a:lnTo>
                        <a:pt x="5726" y="112"/>
                      </a:lnTo>
                      <a:lnTo>
                        <a:pt x="5752" y="113"/>
                      </a:lnTo>
                      <a:lnTo>
                        <a:pt x="5779" y="115"/>
                      </a:lnTo>
                      <a:lnTo>
                        <a:pt x="5806" y="116"/>
                      </a:lnTo>
                      <a:lnTo>
                        <a:pt x="5832" y="117"/>
                      </a:lnTo>
                      <a:lnTo>
                        <a:pt x="5858" y="118"/>
                      </a:lnTo>
                      <a:lnTo>
                        <a:pt x="5886" y="119"/>
                      </a:lnTo>
                      <a:lnTo>
                        <a:pt x="5912" y="120"/>
                      </a:lnTo>
                      <a:lnTo>
                        <a:pt x="5938" y="122"/>
                      </a:lnTo>
                      <a:lnTo>
                        <a:pt x="5965" y="123"/>
                      </a:lnTo>
                      <a:lnTo>
                        <a:pt x="5991" y="124"/>
                      </a:lnTo>
                    </a:path>
                  </a:pathLst>
                </a:custGeom>
                <a:noFill/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8497" name="Freeform 174"/>
                <p:cNvSpPr>
                  <a:spLocks/>
                </p:cNvSpPr>
                <p:nvPr/>
              </p:nvSpPr>
              <p:spPr bwMode="auto">
                <a:xfrm>
                  <a:off x="2782" y="1821"/>
                  <a:ext cx="375" cy="30"/>
                </a:xfrm>
                <a:custGeom>
                  <a:avLst/>
                  <a:gdLst>
                    <a:gd name="T0" fmla="*/ 8 w 3753"/>
                    <a:gd name="T1" fmla="*/ 0 h 328"/>
                    <a:gd name="T2" fmla="*/ 18 w 3753"/>
                    <a:gd name="T3" fmla="*/ 1 h 328"/>
                    <a:gd name="T4" fmla="*/ 28 w 3753"/>
                    <a:gd name="T5" fmla="*/ 1 h 328"/>
                    <a:gd name="T6" fmla="*/ 39 w 3753"/>
                    <a:gd name="T7" fmla="*/ 2 h 328"/>
                    <a:gd name="T8" fmla="*/ 49 w 3753"/>
                    <a:gd name="T9" fmla="*/ 2 h 328"/>
                    <a:gd name="T10" fmla="*/ 59 w 3753"/>
                    <a:gd name="T11" fmla="*/ 3 h 328"/>
                    <a:gd name="T12" fmla="*/ 69 w 3753"/>
                    <a:gd name="T13" fmla="*/ 3 h 328"/>
                    <a:gd name="T14" fmla="*/ 78 w 3753"/>
                    <a:gd name="T15" fmla="*/ 4 h 328"/>
                    <a:gd name="T16" fmla="*/ 88 w 3753"/>
                    <a:gd name="T17" fmla="*/ 4 h 328"/>
                    <a:gd name="T18" fmla="*/ 98 w 3753"/>
                    <a:gd name="T19" fmla="*/ 5 h 328"/>
                    <a:gd name="T20" fmla="*/ 107 w 3753"/>
                    <a:gd name="T21" fmla="*/ 5 h 328"/>
                    <a:gd name="T22" fmla="*/ 116 w 3753"/>
                    <a:gd name="T23" fmla="*/ 6 h 328"/>
                    <a:gd name="T24" fmla="*/ 125 w 3753"/>
                    <a:gd name="T25" fmla="*/ 6 h 328"/>
                    <a:gd name="T26" fmla="*/ 135 w 3753"/>
                    <a:gd name="T27" fmla="*/ 7 h 328"/>
                    <a:gd name="T28" fmla="*/ 144 w 3753"/>
                    <a:gd name="T29" fmla="*/ 7 h 328"/>
                    <a:gd name="T30" fmla="*/ 152 w 3753"/>
                    <a:gd name="T31" fmla="*/ 8 h 328"/>
                    <a:gd name="T32" fmla="*/ 161 w 3753"/>
                    <a:gd name="T33" fmla="*/ 8 h 328"/>
                    <a:gd name="T34" fmla="*/ 170 w 3753"/>
                    <a:gd name="T35" fmla="*/ 9 h 328"/>
                    <a:gd name="T36" fmla="*/ 178 w 3753"/>
                    <a:gd name="T37" fmla="*/ 10 h 328"/>
                    <a:gd name="T38" fmla="*/ 187 w 3753"/>
                    <a:gd name="T39" fmla="*/ 10 h 328"/>
                    <a:gd name="T40" fmla="*/ 195 w 3753"/>
                    <a:gd name="T41" fmla="*/ 11 h 328"/>
                    <a:gd name="T42" fmla="*/ 203 w 3753"/>
                    <a:gd name="T43" fmla="*/ 11 h 328"/>
                    <a:gd name="T44" fmla="*/ 211 w 3753"/>
                    <a:gd name="T45" fmla="*/ 12 h 328"/>
                    <a:gd name="T46" fmla="*/ 219 w 3753"/>
                    <a:gd name="T47" fmla="*/ 13 h 328"/>
                    <a:gd name="T48" fmla="*/ 227 w 3753"/>
                    <a:gd name="T49" fmla="*/ 13 h 328"/>
                    <a:gd name="T50" fmla="*/ 234 w 3753"/>
                    <a:gd name="T51" fmla="*/ 14 h 328"/>
                    <a:gd name="T52" fmla="*/ 242 w 3753"/>
                    <a:gd name="T53" fmla="*/ 14 h 328"/>
                    <a:gd name="T54" fmla="*/ 249 w 3753"/>
                    <a:gd name="T55" fmla="*/ 15 h 328"/>
                    <a:gd name="T56" fmla="*/ 256 w 3753"/>
                    <a:gd name="T57" fmla="*/ 16 h 328"/>
                    <a:gd name="T58" fmla="*/ 263 w 3753"/>
                    <a:gd name="T59" fmla="*/ 16 h 328"/>
                    <a:gd name="T60" fmla="*/ 270 w 3753"/>
                    <a:gd name="T61" fmla="*/ 17 h 328"/>
                    <a:gd name="T62" fmla="*/ 277 w 3753"/>
                    <a:gd name="T63" fmla="*/ 18 h 328"/>
                    <a:gd name="T64" fmla="*/ 284 w 3753"/>
                    <a:gd name="T65" fmla="*/ 18 h 328"/>
                    <a:gd name="T66" fmla="*/ 290 w 3753"/>
                    <a:gd name="T67" fmla="*/ 19 h 328"/>
                    <a:gd name="T68" fmla="*/ 297 w 3753"/>
                    <a:gd name="T69" fmla="*/ 20 h 328"/>
                    <a:gd name="T70" fmla="*/ 303 w 3753"/>
                    <a:gd name="T71" fmla="*/ 20 h 328"/>
                    <a:gd name="T72" fmla="*/ 309 w 3753"/>
                    <a:gd name="T73" fmla="*/ 21 h 328"/>
                    <a:gd name="T74" fmla="*/ 315 w 3753"/>
                    <a:gd name="T75" fmla="*/ 22 h 328"/>
                    <a:gd name="T76" fmla="*/ 321 w 3753"/>
                    <a:gd name="T77" fmla="*/ 22 h 328"/>
                    <a:gd name="T78" fmla="*/ 326 w 3753"/>
                    <a:gd name="T79" fmla="*/ 23 h 328"/>
                    <a:gd name="T80" fmla="*/ 332 w 3753"/>
                    <a:gd name="T81" fmla="*/ 24 h 328"/>
                    <a:gd name="T82" fmla="*/ 337 w 3753"/>
                    <a:gd name="T83" fmla="*/ 24 h 328"/>
                    <a:gd name="T84" fmla="*/ 343 w 3753"/>
                    <a:gd name="T85" fmla="*/ 25 h 328"/>
                    <a:gd name="T86" fmla="*/ 348 w 3753"/>
                    <a:gd name="T87" fmla="*/ 26 h 328"/>
                    <a:gd name="T88" fmla="*/ 353 w 3753"/>
                    <a:gd name="T89" fmla="*/ 26 h 328"/>
                    <a:gd name="T90" fmla="*/ 357 w 3753"/>
                    <a:gd name="T91" fmla="*/ 27 h 328"/>
                    <a:gd name="T92" fmla="*/ 362 w 3753"/>
                    <a:gd name="T93" fmla="*/ 28 h 328"/>
                    <a:gd name="T94" fmla="*/ 367 w 3753"/>
                    <a:gd name="T95" fmla="*/ 29 h 328"/>
                    <a:gd name="T96" fmla="*/ 371 w 3753"/>
                    <a:gd name="T97" fmla="*/ 29 h 328"/>
                    <a:gd name="T98" fmla="*/ 375 w 3753"/>
                    <a:gd name="T99" fmla="*/ 30 h 328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3753" h="328">
                      <a:moveTo>
                        <a:pt x="0" y="0"/>
                      </a:moveTo>
                      <a:lnTo>
                        <a:pt x="26" y="1"/>
                      </a:lnTo>
                      <a:lnTo>
                        <a:pt x="52" y="2"/>
                      </a:lnTo>
                      <a:lnTo>
                        <a:pt x="78" y="4"/>
                      </a:lnTo>
                      <a:lnTo>
                        <a:pt x="104" y="5"/>
                      </a:lnTo>
                      <a:lnTo>
                        <a:pt x="131" y="6"/>
                      </a:lnTo>
                      <a:lnTo>
                        <a:pt x="156" y="8"/>
                      </a:lnTo>
                      <a:lnTo>
                        <a:pt x="182" y="9"/>
                      </a:lnTo>
                      <a:lnTo>
                        <a:pt x="208" y="10"/>
                      </a:lnTo>
                      <a:lnTo>
                        <a:pt x="234" y="11"/>
                      </a:lnTo>
                      <a:lnTo>
                        <a:pt x="259" y="12"/>
                      </a:lnTo>
                      <a:lnTo>
                        <a:pt x="284" y="13"/>
                      </a:lnTo>
                      <a:lnTo>
                        <a:pt x="311" y="15"/>
                      </a:lnTo>
                      <a:lnTo>
                        <a:pt x="336" y="16"/>
                      </a:lnTo>
                      <a:lnTo>
                        <a:pt x="361" y="18"/>
                      </a:lnTo>
                      <a:lnTo>
                        <a:pt x="386" y="19"/>
                      </a:lnTo>
                      <a:lnTo>
                        <a:pt x="412" y="20"/>
                      </a:lnTo>
                      <a:lnTo>
                        <a:pt x="437" y="22"/>
                      </a:lnTo>
                      <a:lnTo>
                        <a:pt x="462" y="23"/>
                      </a:lnTo>
                      <a:lnTo>
                        <a:pt x="487" y="24"/>
                      </a:lnTo>
                      <a:lnTo>
                        <a:pt x="513" y="25"/>
                      </a:lnTo>
                      <a:lnTo>
                        <a:pt x="538" y="26"/>
                      </a:lnTo>
                      <a:lnTo>
                        <a:pt x="562" y="28"/>
                      </a:lnTo>
                      <a:lnTo>
                        <a:pt x="587" y="29"/>
                      </a:lnTo>
                      <a:lnTo>
                        <a:pt x="611" y="31"/>
                      </a:lnTo>
                      <a:lnTo>
                        <a:pt x="637" y="32"/>
                      </a:lnTo>
                      <a:lnTo>
                        <a:pt x="661" y="34"/>
                      </a:lnTo>
                      <a:lnTo>
                        <a:pt x="686" y="35"/>
                      </a:lnTo>
                      <a:lnTo>
                        <a:pt x="710" y="36"/>
                      </a:lnTo>
                      <a:lnTo>
                        <a:pt x="734" y="37"/>
                      </a:lnTo>
                      <a:lnTo>
                        <a:pt x="760" y="39"/>
                      </a:lnTo>
                      <a:lnTo>
                        <a:pt x="784" y="40"/>
                      </a:lnTo>
                      <a:lnTo>
                        <a:pt x="808" y="41"/>
                      </a:lnTo>
                      <a:lnTo>
                        <a:pt x="832" y="42"/>
                      </a:lnTo>
                      <a:lnTo>
                        <a:pt x="856" y="45"/>
                      </a:lnTo>
                      <a:lnTo>
                        <a:pt x="880" y="46"/>
                      </a:lnTo>
                      <a:lnTo>
                        <a:pt x="904" y="47"/>
                      </a:lnTo>
                      <a:lnTo>
                        <a:pt x="929" y="49"/>
                      </a:lnTo>
                      <a:lnTo>
                        <a:pt x="952" y="50"/>
                      </a:lnTo>
                      <a:lnTo>
                        <a:pt x="976" y="51"/>
                      </a:lnTo>
                      <a:lnTo>
                        <a:pt x="999" y="52"/>
                      </a:lnTo>
                      <a:lnTo>
                        <a:pt x="1023" y="54"/>
                      </a:lnTo>
                      <a:lnTo>
                        <a:pt x="1047" y="55"/>
                      </a:lnTo>
                      <a:lnTo>
                        <a:pt x="1070" y="56"/>
                      </a:lnTo>
                      <a:lnTo>
                        <a:pt x="1093" y="59"/>
                      </a:lnTo>
                      <a:lnTo>
                        <a:pt x="1117" y="60"/>
                      </a:lnTo>
                      <a:lnTo>
                        <a:pt x="1140" y="61"/>
                      </a:lnTo>
                      <a:lnTo>
                        <a:pt x="1164" y="63"/>
                      </a:lnTo>
                      <a:lnTo>
                        <a:pt x="1187" y="64"/>
                      </a:lnTo>
                      <a:lnTo>
                        <a:pt x="1210" y="65"/>
                      </a:lnTo>
                      <a:lnTo>
                        <a:pt x="1233" y="67"/>
                      </a:lnTo>
                      <a:lnTo>
                        <a:pt x="1256" y="68"/>
                      </a:lnTo>
                      <a:lnTo>
                        <a:pt x="1279" y="71"/>
                      </a:lnTo>
                      <a:lnTo>
                        <a:pt x="1301" y="72"/>
                      </a:lnTo>
                      <a:lnTo>
                        <a:pt x="1324" y="73"/>
                      </a:lnTo>
                      <a:lnTo>
                        <a:pt x="1347" y="75"/>
                      </a:lnTo>
                      <a:lnTo>
                        <a:pt x="1369" y="76"/>
                      </a:lnTo>
                      <a:lnTo>
                        <a:pt x="1392" y="77"/>
                      </a:lnTo>
                      <a:lnTo>
                        <a:pt x="1414" y="79"/>
                      </a:lnTo>
                      <a:lnTo>
                        <a:pt x="1437" y="80"/>
                      </a:lnTo>
                      <a:lnTo>
                        <a:pt x="1459" y="82"/>
                      </a:lnTo>
                      <a:lnTo>
                        <a:pt x="1481" y="83"/>
                      </a:lnTo>
                      <a:lnTo>
                        <a:pt x="1503" y="85"/>
                      </a:lnTo>
                      <a:lnTo>
                        <a:pt x="1525" y="87"/>
                      </a:lnTo>
                      <a:lnTo>
                        <a:pt x="1548" y="88"/>
                      </a:lnTo>
                      <a:lnTo>
                        <a:pt x="1568" y="90"/>
                      </a:lnTo>
                      <a:lnTo>
                        <a:pt x="1590" y="91"/>
                      </a:lnTo>
                      <a:lnTo>
                        <a:pt x="1612" y="92"/>
                      </a:lnTo>
                      <a:lnTo>
                        <a:pt x="1634" y="94"/>
                      </a:lnTo>
                      <a:lnTo>
                        <a:pt x="1656" y="95"/>
                      </a:lnTo>
                      <a:lnTo>
                        <a:pt x="1677" y="98"/>
                      </a:lnTo>
                      <a:lnTo>
                        <a:pt x="1699" y="99"/>
                      </a:lnTo>
                      <a:lnTo>
                        <a:pt x="1720" y="101"/>
                      </a:lnTo>
                      <a:lnTo>
                        <a:pt x="1742" y="102"/>
                      </a:lnTo>
                      <a:lnTo>
                        <a:pt x="1763" y="104"/>
                      </a:lnTo>
                      <a:lnTo>
                        <a:pt x="1784" y="105"/>
                      </a:lnTo>
                      <a:lnTo>
                        <a:pt x="1806" y="106"/>
                      </a:lnTo>
                      <a:lnTo>
                        <a:pt x="1826" y="108"/>
                      </a:lnTo>
                      <a:lnTo>
                        <a:pt x="1847" y="109"/>
                      </a:lnTo>
                      <a:lnTo>
                        <a:pt x="1868" y="112"/>
                      </a:lnTo>
                      <a:lnTo>
                        <a:pt x="1889" y="113"/>
                      </a:lnTo>
                      <a:lnTo>
                        <a:pt x="1909" y="115"/>
                      </a:lnTo>
                      <a:lnTo>
                        <a:pt x="1930" y="116"/>
                      </a:lnTo>
                      <a:lnTo>
                        <a:pt x="1950" y="118"/>
                      </a:lnTo>
                      <a:lnTo>
                        <a:pt x="1971" y="119"/>
                      </a:lnTo>
                      <a:lnTo>
                        <a:pt x="1991" y="121"/>
                      </a:lnTo>
                      <a:lnTo>
                        <a:pt x="2012" y="122"/>
                      </a:lnTo>
                      <a:lnTo>
                        <a:pt x="2032" y="125"/>
                      </a:lnTo>
                      <a:lnTo>
                        <a:pt x="2051" y="126"/>
                      </a:lnTo>
                      <a:lnTo>
                        <a:pt x="2072" y="128"/>
                      </a:lnTo>
                      <a:lnTo>
                        <a:pt x="2092" y="129"/>
                      </a:lnTo>
                      <a:lnTo>
                        <a:pt x="2112" y="131"/>
                      </a:lnTo>
                      <a:lnTo>
                        <a:pt x="2131" y="132"/>
                      </a:lnTo>
                      <a:lnTo>
                        <a:pt x="2151" y="134"/>
                      </a:lnTo>
                      <a:lnTo>
                        <a:pt x="2171" y="135"/>
                      </a:lnTo>
                      <a:lnTo>
                        <a:pt x="2191" y="138"/>
                      </a:lnTo>
                      <a:lnTo>
                        <a:pt x="2211" y="139"/>
                      </a:lnTo>
                      <a:lnTo>
                        <a:pt x="2229" y="141"/>
                      </a:lnTo>
                      <a:lnTo>
                        <a:pt x="2249" y="143"/>
                      </a:lnTo>
                      <a:lnTo>
                        <a:pt x="2268" y="144"/>
                      </a:lnTo>
                      <a:lnTo>
                        <a:pt x="2287" y="146"/>
                      </a:lnTo>
                      <a:lnTo>
                        <a:pt x="2306" y="147"/>
                      </a:lnTo>
                      <a:lnTo>
                        <a:pt x="2326" y="149"/>
                      </a:lnTo>
                      <a:lnTo>
                        <a:pt x="2344" y="150"/>
                      </a:lnTo>
                      <a:lnTo>
                        <a:pt x="2363" y="153"/>
                      </a:lnTo>
                      <a:lnTo>
                        <a:pt x="2382" y="154"/>
                      </a:lnTo>
                      <a:lnTo>
                        <a:pt x="2400" y="156"/>
                      </a:lnTo>
                      <a:lnTo>
                        <a:pt x="2419" y="158"/>
                      </a:lnTo>
                      <a:lnTo>
                        <a:pt x="2438" y="159"/>
                      </a:lnTo>
                      <a:lnTo>
                        <a:pt x="2456" y="161"/>
                      </a:lnTo>
                      <a:lnTo>
                        <a:pt x="2474" y="162"/>
                      </a:lnTo>
                      <a:lnTo>
                        <a:pt x="2493" y="165"/>
                      </a:lnTo>
                      <a:lnTo>
                        <a:pt x="2511" y="166"/>
                      </a:lnTo>
                      <a:lnTo>
                        <a:pt x="2529" y="168"/>
                      </a:lnTo>
                      <a:lnTo>
                        <a:pt x="2546" y="170"/>
                      </a:lnTo>
                      <a:lnTo>
                        <a:pt x="2565" y="171"/>
                      </a:lnTo>
                      <a:lnTo>
                        <a:pt x="2583" y="173"/>
                      </a:lnTo>
                      <a:lnTo>
                        <a:pt x="2600" y="174"/>
                      </a:lnTo>
                      <a:lnTo>
                        <a:pt x="2618" y="176"/>
                      </a:lnTo>
                      <a:lnTo>
                        <a:pt x="2635" y="179"/>
                      </a:lnTo>
                      <a:lnTo>
                        <a:pt x="2653" y="180"/>
                      </a:lnTo>
                      <a:lnTo>
                        <a:pt x="2670" y="182"/>
                      </a:lnTo>
                      <a:lnTo>
                        <a:pt x="2688" y="184"/>
                      </a:lnTo>
                      <a:lnTo>
                        <a:pt x="2705" y="185"/>
                      </a:lnTo>
                      <a:lnTo>
                        <a:pt x="2722" y="187"/>
                      </a:lnTo>
                      <a:lnTo>
                        <a:pt x="2740" y="188"/>
                      </a:lnTo>
                      <a:lnTo>
                        <a:pt x="2756" y="190"/>
                      </a:lnTo>
                      <a:lnTo>
                        <a:pt x="2774" y="193"/>
                      </a:lnTo>
                      <a:lnTo>
                        <a:pt x="2790" y="194"/>
                      </a:lnTo>
                      <a:lnTo>
                        <a:pt x="2806" y="196"/>
                      </a:lnTo>
                      <a:lnTo>
                        <a:pt x="2823" y="198"/>
                      </a:lnTo>
                      <a:lnTo>
                        <a:pt x="2839" y="199"/>
                      </a:lnTo>
                      <a:lnTo>
                        <a:pt x="2856" y="201"/>
                      </a:lnTo>
                      <a:lnTo>
                        <a:pt x="2872" y="203"/>
                      </a:lnTo>
                      <a:lnTo>
                        <a:pt x="2889" y="204"/>
                      </a:lnTo>
                      <a:lnTo>
                        <a:pt x="2905" y="207"/>
                      </a:lnTo>
                      <a:lnTo>
                        <a:pt x="2922" y="209"/>
                      </a:lnTo>
                      <a:lnTo>
                        <a:pt x="2937" y="210"/>
                      </a:lnTo>
                      <a:lnTo>
                        <a:pt x="2954" y="212"/>
                      </a:lnTo>
                      <a:lnTo>
                        <a:pt x="2969" y="214"/>
                      </a:lnTo>
                      <a:lnTo>
                        <a:pt x="2985" y="215"/>
                      </a:lnTo>
                      <a:lnTo>
                        <a:pt x="3001" y="217"/>
                      </a:lnTo>
                      <a:lnTo>
                        <a:pt x="3016" y="220"/>
                      </a:lnTo>
                      <a:lnTo>
                        <a:pt x="3031" y="221"/>
                      </a:lnTo>
                      <a:lnTo>
                        <a:pt x="3047" y="223"/>
                      </a:lnTo>
                      <a:lnTo>
                        <a:pt x="3062" y="225"/>
                      </a:lnTo>
                      <a:lnTo>
                        <a:pt x="3078" y="227"/>
                      </a:lnTo>
                      <a:lnTo>
                        <a:pt x="3093" y="228"/>
                      </a:lnTo>
                      <a:lnTo>
                        <a:pt x="3107" y="230"/>
                      </a:lnTo>
                      <a:lnTo>
                        <a:pt x="3123" y="233"/>
                      </a:lnTo>
                      <a:lnTo>
                        <a:pt x="3138" y="234"/>
                      </a:lnTo>
                      <a:lnTo>
                        <a:pt x="3152" y="236"/>
                      </a:lnTo>
                      <a:lnTo>
                        <a:pt x="3166" y="238"/>
                      </a:lnTo>
                      <a:lnTo>
                        <a:pt x="3182" y="239"/>
                      </a:lnTo>
                      <a:lnTo>
                        <a:pt x="3196" y="241"/>
                      </a:lnTo>
                      <a:lnTo>
                        <a:pt x="3210" y="243"/>
                      </a:lnTo>
                      <a:lnTo>
                        <a:pt x="3225" y="246"/>
                      </a:lnTo>
                      <a:lnTo>
                        <a:pt x="3239" y="247"/>
                      </a:lnTo>
                      <a:lnTo>
                        <a:pt x="3253" y="249"/>
                      </a:lnTo>
                      <a:lnTo>
                        <a:pt x="3267" y="251"/>
                      </a:lnTo>
                      <a:lnTo>
                        <a:pt x="3282" y="253"/>
                      </a:lnTo>
                      <a:lnTo>
                        <a:pt x="3295" y="254"/>
                      </a:lnTo>
                      <a:lnTo>
                        <a:pt x="3309" y="256"/>
                      </a:lnTo>
                      <a:lnTo>
                        <a:pt x="3322" y="259"/>
                      </a:lnTo>
                      <a:lnTo>
                        <a:pt x="3337" y="261"/>
                      </a:lnTo>
                      <a:lnTo>
                        <a:pt x="3350" y="262"/>
                      </a:lnTo>
                      <a:lnTo>
                        <a:pt x="3363" y="264"/>
                      </a:lnTo>
                      <a:lnTo>
                        <a:pt x="3376" y="266"/>
                      </a:lnTo>
                      <a:lnTo>
                        <a:pt x="3389" y="268"/>
                      </a:lnTo>
                      <a:lnTo>
                        <a:pt x="3402" y="269"/>
                      </a:lnTo>
                      <a:lnTo>
                        <a:pt x="3416" y="271"/>
                      </a:lnTo>
                      <a:lnTo>
                        <a:pt x="3429" y="274"/>
                      </a:lnTo>
                      <a:lnTo>
                        <a:pt x="3442" y="276"/>
                      </a:lnTo>
                      <a:lnTo>
                        <a:pt x="3454" y="277"/>
                      </a:lnTo>
                      <a:lnTo>
                        <a:pt x="3467" y="279"/>
                      </a:lnTo>
                      <a:lnTo>
                        <a:pt x="3479" y="281"/>
                      </a:lnTo>
                      <a:lnTo>
                        <a:pt x="3491" y="283"/>
                      </a:lnTo>
                      <a:lnTo>
                        <a:pt x="3504" y="286"/>
                      </a:lnTo>
                      <a:lnTo>
                        <a:pt x="3517" y="287"/>
                      </a:lnTo>
                      <a:lnTo>
                        <a:pt x="3529" y="289"/>
                      </a:lnTo>
                      <a:lnTo>
                        <a:pt x="3541" y="291"/>
                      </a:lnTo>
                      <a:lnTo>
                        <a:pt x="3553" y="293"/>
                      </a:lnTo>
                      <a:lnTo>
                        <a:pt x="3565" y="294"/>
                      </a:lnTo>
                      <a:lnTo>
                        <a:pt x="3577" y="296"/>
                      </a:lnTo>
                      <a:lnTo>
                        <a:pt x="3588" y="298"/>
                      </a:lnTo>
                      <a:lnTo>
                        <a:pt x="3600" y="301"/>
                      </a:lnTo>
                      <a:lnTo>
                        <a:pt x="3611" y="303"/>
                      </a:lnTo>
                      <a:lnTo>
                        <a:pt x="3623" y="304"/>
                      </a:lnTo>
                      <a:lnTo>
                        <a:pt x="3634" y="306"/>
                      </a:lnTo>
                      <a:lnTo>
                        <a:pt x="3645" y="308"/>
                      </a:lnTo>
                      <a:lnTo>
                        <a:pt x="3656" y="310"/>
                      </a:lnTo>
                      <a:lnTo>
                        <a:pt x="3668" y="313"/>
                      </a:lnTo>
                      <a:lnTo>
                        <a:pt x="3679" y="314"/>
                      </a:lnTo>
                      <a:lnTo>
                        <a:pt x="3689" y="316"/>
                      </a:lnTo>
                      <a:lnTo>
                        <a:pt x="3700" y="318"/>
                      </a:lnTo>
                      <a:lnTo>
                        <a:pt x="3711" y="320"/>
                      </a:lnTo>
                      <a:lnTo>
                        <a:pt x="3722" y="322"/>
                      </a:lnTo>
                      <a:lnTo>
                        <a:pt x="3732" y="324"/>
                      </a:lnTo>
                      <a:lnTo>
                        <a:pt x="3743" y="326"/>
                      </a:lnTo>
                      <a:lnTo>
                        <a:pt x="3753" y="328"/>
                      </a:lnTo>
                    </a:path>
                  </a:pathLst>
                </a:custGeom>
                <a:noFill/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8498" name="Freeform 175"/>
                <p:cNvSpPr>
                  <a:spLocks/>
                </p:cNvSpPr>
                <p:nvPr/>
              </p:nvSpPr>
              <p:spPr bwMode="auto">
                <a:xfrm>
                  <a:off x="3157" y="1851"/>
                  <a:ext cx="53" cy="37"/>
                </a:xfrm>
                <a:custGeom>
                  <a:avLst/>
                  <a:gdLst>
                    <a:gd name="T0" fmla="*/ 3 w 529"/>
                    <a:gd name="T1" fmla="*/ 1 h 407"/>
                    <a:gd name="T2" fmla="*/ 7 w 529"/>
                    <a:gd name="T3" fmla="*/ 1 h 407"/>
                    <a:gd name="T4" fmla="*/ 11 w 529"/>
                    <a:gd name="T5" fmla="*/ 2 h 407"/>
                    <a:gd name="T6" fmla="*/ 14 w 529"/>
                    <a:gd name="T7" fmla="*/ 3 h 407"/>
                    <a:gd name="T8" fmla="*/ 18 w 529"/>
                    <a:gd name="T9" fmla="*/ 3 h 407"/>
                    <a:gd name="T10" fmla="*/ 21 w 529"/>
                    <a:gd name="T11" fmla="*/ 4 h 407"/>
                    <a:gd name="T12" fmla="*/ 24 w 529"/>
                    <a:gd name="T13" fmla="*/ 5 h 407"/>
                    <a:gd name="T14" fmla="*/ 27 w 529"/>
                    <a:gd name="T15" fmla="*/ 6 h 407"/>
                    <a:gd name="T16" fmla="*/ 30 w 529"/>
                    <a:gd name="T17" fmla="*/ 6 h 407"/>
                    <a:gd name="T18" fmla="*/ 32 w 529"/>
                    <a:gd name="T19" fmla="*/ 7 h 407"/>
                    <a:gd name="T20" fmla="*/ 35 w 529"/>
                    <a:gd name="T21" fmla="*/ 8 h 407"/>
                    <a:gd name="T22" fmla="*/ 37 w 529"/>
                    <a:gd name="T23" fmla="*/ 9 h 407"/>
                    <a:gd name="T24" fmla="*/ 40 w 529"/>
                    <a:gd name="T25" fmla="*/ 9 h 407"/>
                    <a:gd name="T26" fmla="*/ 41 w 529"/>
                    <a:gd name="T27" fmla="*/ 10 h 407"/>
                    <a:gd name="T28" fmla="*/ 43 w 529"/>
                    <a:gd name="T29" fmla="*/ 11 h 407"/>
                    <a:gd name="T30" fmla="*/ 45 w 529"/>
                    <a:gd name="T31" fmla="*/ 12 h 407"/>
                    <a:gd name="T32" fmla="*/ 47 w 529"/>
                    <a:gd name="T33" fmla="*/ 12 h 407"/>
                    <a:gd name="T34" fmla="*/ 48 w 529"/>
                    <a:gd name="T35" fmla="*/ 13 h 407"/>
                    <a:gd name="T36" fmla="*/ 49 w 529"/>
                    <a:gd name="T37" fmla="*/ 14 h 407"/>
                    <a:gd name="T38" fmla="*/ 50 w 529"/>
                    <a:gd name="T39" fmla="*/ 15 h 407"/>
                    <a:gd name="T40" fmla="*/ 51 w 529"/>
                    <a:gd name="T41" fmla="*/ 15 h 407"/>
                    <a:gd name="T42" fmla="*/ 52 w 529"/>
                    <a:gd name="T43" fmla="*/ 16 h 407"/>
                    <a:gd name="T44" fmla="*/ 52 w 529"/>
                    <a:gd name="T45" fmla="*/ 17 h 407"/>
                    <a:gd name="T46" fmla="*/ 53 w 529"/>
                    <a:gd name="T47" fmla="*/ 18 h 407"/>
                    <a:gd name="T48" fmla="*/ 53 w 529"/>
                    <a:gd name="T49" fmla="*/ 18 h 407"/>
                    <a:gd name="T50" fmla="*/ 53 w 529"/>
                    <a:gd name="T51" fmla="*/ 19 h 407"/>
                    <a:gd name="T52" fmla="*/ 53 w 529"/>
                    <a:gd name="T53" fmla="*/ 20 h 407"/>
                    <a:gd name="T54" fmla="*/ 53 w 529"/>
                    <a:gd name="T55" fmla="*/ 21 h 407"/>
                    <a:gd name="T56" fmla="*/ 52 w 529"/>
                    <a:gd name="T57" fmla="*/ 21 h 407"/>
                    <a:gd name="T58" fmla="*/ 51 w 529"/>
                    <a:gd name="T59" fmla="*/ 22 h 407"/>
                    <a:gd name="T60" fmla="*/ 51 w 529"/>
                    <a:gd name="T61" fmla="*/ 23 h 407"/>
                    <a:gd name="T62" fmla="*/ 50 w 529"/>
                    <a:gd name="T63" fmla="*/ 24 h 407"/>
                    <a:gd name="T64" fmla="*/ 49 w 529"/>
                    <a:gd name="T65" fmla="*/ 24 h 407"/>
                    <a:gd name="T66" fmla="*/ 48 w 529"/>
                    <a:gd name="T67" fmla="*/ 25 h 407"/>
                    <a:gd name="T68" fmla="*/ 46 w 529"/>
                    <a:gd name="T69" fmla="*/ 26 h 407"/>
                    <a:gd name="T70" fmla="*/ 45 w 529"/>
                    <a:gd name="T71" fmla="*/ 27 h 407"/>
                    <a:gd name="T72" fmla="*/ 43 w 529"/>
                    <a:gd name="T73" fmla="*/ 27 h 407"/>
                    <a:gd name="T74" fmla="*/ 41 w 529"/>
                    <a:gd name="T75" fmla="*/ 28 h 407"/>
                    <a:gd name="T76" fmla="*/ 39 w 529"/>
                    <a:gd name="T77" fmla="*/ 29 h 407"/>
                    <a:gd name="T78" fmla="*/ 37 w 529"/>
                    <a:gd name="T79" fmla="*/ 30 h 407"/>
                    <a:gd name="T80" fmla="*/ 34 w 529"/>
                    <a:gd name="T81" fmla="*/ 30 h 407"/>
                    <a:gd name="T82" fmla="*/ 32 w 529"/>
                    <a:gd name="T83" fmla="*/ 31 h 407"/>
                    <a:gd name="T84" fmla="*/ 29 w 529"/>
                    <a:gd name="T85" fmla="*/ 32 h 407"/>
                    <a:gd name="T86" fmla="*/ 26 w 529"/>
                    <a:gd name="T87" fmla="*/ 33 h 407"/>
                    <a:gd name="T88" fmla="*/ 23 w 529"/>
                    <a:gd name="T89" fmla="*/ 33 h 407"/>
                    <a:gd name="T90" fmla="*/ 20 w 529"/>
                    <a:gd name="T91" fmla="*/ 34 h 407"/>
                    <a:gd name="T92" fmla="*/ 17 w 529"/>
                    <a:gd name="T93" fmla="*/ 35 h 407"/>
                    <a:gd name="T94" fmla="*/ 13 w 529"/>
                    <a:gd name="T95" fmla="*/ 36 h 407"/>
                    <a:gd name="T96" fmla="*/ 10 w 529"/>
                    <a:gd name="T97" fmla="*/ 36 h 407"/>
                    <a:gd name="T98" fmla="*/ 6 w 529"/>
                    <a:gd name="T99" fmla="*/ 37 h 40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529" h="407">
                      <a:moveTo>
                        <a:pt x="0" y="0"/>
                      </a:moveTo>
                      <a:lnTo>
                        <a:pt x="9" y="2"/>
                      </a:lnTo>
                      <a:lnTo>
                        <a:pt x="19" y="4"/>
                      </a:lnTo>
                      <a:lnTo>
                        <a:pt x="30" y="6"/>
                      </a:lnTo>
                      <a:lnTo>
                        <a:pt x="40" y="8"/>
                      </a:lnTo>
                      <a:lnTo>
                        <a:pt x="49" y="9"/>
                      </a:lnTo>
                      <a:lnTo>
                        <a:pt x="59" y="12"/>
                      </a:lnTo>
                      <a:lnTo>
                        <a:pt x="69" y="14"/>
                      </a:lnTo>
                      <a:lnTo>
                        <a:pt x="79" y="16"/>
                      </a:lnTo>
                      <a:lnTo>
                        <a:pt x="87" y="18"/>
                      </a:lnTo>
                      <a:lnTo>
                        <a:pt x="97" y="20"/>
                      </a:lnTo>
                      <a:lnTo>
                        <a:pt x="106" y="21"/>
                      </a:lnTo>
                      <a:lnTo>
                        <a:pt x="115" y="23"/>
                      </a:lnTo>
                      <a:lnTo>
                        <a:pt x="125" y="26"/>
                      </a:lnTo>
                      <a:lnTo>
                        <a:pt x="133" y="28"/>
                      </a:lnTo>
                      <a:lnTo>
                        <a:pt x="142" y="30"/>
                      </a:lnTo>
                      <a:lnTo>
                        <a:pt x="151" y="32"/>
                      </a:lnTo>
                      <a:lnTo>
                        <a:pt x="160" y="33"/>
                      </a:lnTo>
                      <a:lnTo>
                        <a:pt x="167" y="35"/>
                      </a:lnTo>
                      <a:lnTo>
                        <a:pt x="176" y="37"/>
                      </a:lnTo>
                      <a:lnTo>
                        <a:pt x="185" y="40"/>
                      </a:lnTo>
                      <a:lnTo>
                        <a:pt x="193" y="42"/>
                      </a:lnTo>
                      <a:lnTo>
                        <a:pt x="201" y="44"/>
                      </a:lnTo>
                      <a:lnTo>
                        <a:pt x="209" y="46"/>
                      </a:lnTo>
                      <a:lnTo>
                        <a:pt x="217" y="48"/>
                      </a:lnTo>
                      <a:lnTo>
                        <a:pt x="224" y="49"/>
                      </a:lnTo>
                      <a:lnTo>
                        <a:pt x="232" y="52"/>
                      </a:lnTo>
                      <a:lnTo>
                        <a:pt x="240" y="54"/>
                      </a:lnTo>
                      <a:lnTo>
                        <a:pt x="248" y="56"/>
                      </a:lnTo>
                      <a:lnTo>
                        <a:pt x="255" y="58"/>
                      </a:lnTo>
                      <a:lnTo>
                        <a:pt x="263" y="60"/>
                      </a:lnTo>
                      <a:lnTo>
                        <a:pt x="269" y="62"/>
                      </a:lnTo>
                      <a:lnTo>
                        <a:pt x="277" y="64"/>
                      </a:lnTo>
                      <a:lnTo>
                        <a:pt x="284" y="66"/>
                      </a:lnTo>
                      <a:lnTo>
                        <a:pt x="291" y="68"/>
                      </a:lnTo>
                      <a:lnTo>
                        <a:pt x="298" y="70"/>
                      </a:lnTo>
                      <a:lnTo>
                        <a:pt x="305" y="72"/>
                      </a:lnTo>
                      <a:lnTo>
                        <a:pt x="311" y="74"/>
                      </a:lnTo>
                      <a:lnTo>
                        <a:pt x="318" y="76"/>
                      </a:lnTo>
                      <a:lnTo>
                        <a:pt x="324" y="79"/>
                      </a:lnTo>
                      <a:lnTo>
                        <a:pt x="331" y="81"/>
                      </a:lnTo>
                      <a:lnTo>
                        <a:pt x="336" y="82"/>
                      </a:lnTo>
                      <a:lnTo>
                        <a:pt x="343" y="84"/>
                      </a:lnTo>
                      <a:lnTo>
                        <a:pt x="350" y="86"/>
                      </a:lnTo>
                      <a:lnTo>
                        <a:pt x="355" y="88"/>
                      </a:lnTo>
                      <a:lnTo>
                        <a:pt x="361" y="90"/>
                      </a:lnTo>
                      <a:lnTo>
                        <a:pt x="367" y="93"/>
                      </a:lnTo>
                      <a:lnTo>
                        <a:pt x="373" y="95"/>
                      </a:lnTo>
                      <a:lnTo>
                        <a:pt x="378" y="97"/>
                      </a:lnTo>
                      <a:lnTo>
                        <a:pt x="384" y="99"/>
                      </a:lnTo>
                      <a:lnTo>
                        <a:pt x="389" y="101"/>
                      </a:lnTo>
                      <a:lnTo>
                        <a:pt x="395" y="102"/>
                      </a:lnTo>
                      <a:lnTo>
                        <a:pt x="399" y="104"/>
                      </a:lnTo>
                      <a:lnTo>
                        <a:pt x="404" y="107"/>
                      </a:lnTo>
                      <a:lnTo>
                        <a:pt x="409" y="109"/>
                      </a:lnTo>
                      <a:lnTo>
                        <a:pt x="414" y="111"/>
                      </a:lnTo>
                      <a:lnTo>
                        <a:pt x="419" y="113"/>
                      </a:lnTo>
                      <a:lnTo>
                        <a:pt x="423" y="115"/>
                      </a:lnTo>
                      <a:lnTo>
                        <a:pt x="428" y="117"/>
                      </a:lnTo>
                      <a:lnTo>
                        <a:pt x="433" y="120"/>
                      </a:lnTo>
                      <a:lnTo>
                        <a:pt x="437" y="122"/>
                      </a:lnTo>
                      <a:lnTo>
                        <a:pt x="441" y="123"/>
                      </a:lnTo>
                      <a:lnTo>
                        <a:pt x="445" y="125"/>
                      </a:lnTo>
                      <a:lnTo>
                        <a:pt x="449" y="127"/>
                      </a:lnTo>
                      <a:lnTo>
                        <a:pt x="453" y="129"/>
                      </a:lnTo>
                      <a:lnTo>
                        <a:pt x="457" y="131"/>
                      </a:lnTo>
                      <a:lnTo>
                        <a:pt x="460" y="134"/>
                      </a:lnTo>
                      <a:lnTo>
                        <a:pt x="465" y="136"/>
                      </a:lnTo>
                      <a:lnTo>
                        <a:pt x="468" y="138"/>
                      </a:lnTo>
                      <a:lnTo>
                        <a:pt x="471" y="140"/>
                      </a:lnTo>
                      <a:lnTo>
                        <a:pt x="475" y="142"/>
                      </a:lnTo>
                      <a:lnTo>
                        <a:pt x="478" y="144"/>
                      </a:lnTo>
                      <a:lnTo>
                        <a:pt x="481" y="147"/>
                      </a:lnTo>
                      <a:lnTo>
                        <a:pt x="485" y="148"/>
                      </a:lnTo>
                      <a:lnTo>
                        <a:pt x="487" y="150"/>
                      </a:lnTo>
                      <a:lnTo>
                        <a:pt x="490" y="152"/>
                      </a:lnTo>
                      <a:lnTo>
                        <a:pt x="493" y="154"/>
                      </a:lnTo>
                      <a:lnTo>
                        <a:pt x="496" y="156"/>
                      </a:lnTo>
                      <a:lnTo>
                        <a:pt x="498" y="158"/>
                      </a:lnTo>
                      <a:lnTo>
                        <a:pt x="500" y="161"/>
                      </a:lnTo>
                      <a:lnTo>
                        <a:pt x="503" y="163"/>
                      </a:lnTo>
                      <a:lnTo>
                        <a:pt x="505" y="165"/>
                      </a:lnTo>
                      <a:lnTo>
                        <a:pt x="508" y="167"/>
                      </a:lnTo>
                      <a:lnTo>
                        <a:pt x="509" y="169"/>
                      </a:lnTo>
                      <a:lnTo>
                        <a:pt x="511" y="171"/>
                      </a:lnTo>
                      <a:lnTo>
                        <a:pt x="513" y="173"/>
                      </a:lnTo>
                      <a:lnTo>
                        <a:pt x="514" y="175"/>
                      </a:lnTo>
                      <a:lnTo>
                        <a:pt x="516" y="177"/>
                      </a:lnTo>
                      <a:lnTo>
                        <a:pt x="518" y="179"/>
                      </a:lnTo>
                      <a:lnTo>
                        <a:pt x="520" y="181"/>
                      </a:lnTo>
                      <a:lnTo>
                        <a:pt x="521" y="183"/>
                      </a:lnTo>
                      <a:lnTo>
                        <a:pt x="522" y="185"/>
                      </a:lnTo>
                      <a:lnTo>
                        <a:pt x="523" y="188"/>
                      </a:lnTo>
                      <a:lnTo>
                        <a:pt x="524" y="190"/>
                      </a:lnTo>
                      <a:lnTo>
                        <a:pt x="525" y="192"/>
                      </a:lnTo>
                      <a:lnTo>
                        <a:pt x="525" y="194"/>
                      </a:lnTo>
                      <a:lnTo>
                        <a:pt x="526" y="196"/>
                      </a:lnTo>
                      <a:lnTo>
                        <a:pt x="527" y="198"/>
                      </a:lnTo>
                      <a:lnTo>
                        <a:pt x="527" y="200"/>
                      </a:lnTo>
                      <a:lnTo>
                        <a:pt x="527" y="202"/>
                      </a:lnTo>
                      <a:lnTo>
                        <a:pt x="529" y="204"/>
                      </a:lnTo>
                      <a:lnTo>
                        <a:pt x="529" y="206"/>
                      </a:lnTo>
                      <a:lnTo>
                        <a:pt x="529" y="208"/>
                      </a:lnTo>
                      <a:lnTo>
                        <a:pt x="529" y="210"/>
                      </a:lnTo>
                      <a:lnTo>
                        <a:pt x="529" y="213"/>
                      </a:lnTo>
                      <a:lnTo>
                        <a:pt x="529" y="215"/>
                      </a:lnTo>
                      <a:lnTo>
                        <a:pt x="527" y="217"/>
                      </a:lnTo>
                      <a:lnTo>
                        <a:pt x="527" y="219"/>
                      </a:lnTo>
                      <a:lnTo>
                        <a:pt x="527" y="221"/>
                      </a:lnTo>
                      <a:lnTo>
                        <a:pt x="526" y="223"/>
                      </a:lnTo>
                      <a:lnTo>
                        <a:pt x="525" y="225"/>
                      </a:lnTo>
                      <a:lnTo>
                        <a:pt x="525" y="228"/>
                      </a:lnTo>
                      <a:lnTo>
                        <a:pt x="524" y="229"/>
                      </a:lnTo>
                      <a:lnTo>
                        <a:pt x="523" y="231"/>
                      </a:lnTo>
                      <a:lnTo>
                        <a:pt x="522" y="233"/>
                      </a:lnTo>
                      <a:lnTo>
                        <a:pt x="521" y="235"/>
                      </a:lnTo>
                      <a:lnTo>
                        <a:pt x="520" y="237"/>
                      </a:lnTo>
                      <a:lnTo>
                        <a:pt x="518" y="240"/>
                      </a:lnTo>
                      <a:lnTo>
                        <a:pt x="516" y="242"/>
                      </a:lnTo>
                      <a:lnTo>
                        <a:pt x="514" y="244"/>
                      </a:lnTo>
                      <a:lnTo>
                        <a:pt x="513" y="246"/>
                      </a:lnTo>
                      <a:lnTo>
                        <a:pt x="511" y="248"/>
                      </a:lnTo>
                      <a:lnTo>
                        <a:pt x="509" y="250"/>
                      </a:lnTo>
                      <a:lnTo>
                        <a:pt x="508" y="252"/>
                      </a:lnTo>
                      <a:lnTo>
                        <a:pt x="505" y="255"/>
                      </a:lnTo>
                      <a:lnTo>
                        <a:pt x="503" y="256"/>
                      </a:lnTo>
                      <a:lnTo>
                        <a:pt x="500" y="258"/>
                      </a:lnTo>
                      <a:lnTo>
                        <a:pt x="498" y="260"/>
                      </a:lnTo>
                      <a:lnTo>
                        <a:pt x="496" y="262"/>
                      </a:lnTo>
                      <a:lnTo>
                        <a:pt x="493" y="264"/>
                      </a:lnTo>
                      <a:lnTo>
                        <a:pt x="490" y="267"/>
                      </a:lnTo>
                      <a:lnTo>
                        <a:pt x="487" y="269"/>
                      </a:lnTo>
                      <a:lnTo>
                        <a:pt x="485" y="271"/>
                      </a:lnTo>
                      <a:lnTo>
                        <a:pt x="481" y="273"/>
                      </a:lnTo>
                      <a:lnTo>
                        <a:pt x="478" y="275"/>
                      </a:lnTo>
                      <a:lnTo>
                        <a:pt x="475" y="277"/>
                      </a:lnTo>
                      <a:lnTo>
                        <a:pt x="471" y="279"/>
                      </a:lnTo>
                      <a:lnTo>
                        <a:pt x="468" y="281"/>
                      </a:lnTo>
                      <a:lnTo>
                        <a:pt x="465" y="283"/>
                      </a:lnTo>
                      <a:lnTo>
                        <a:pt x="460" y="285"/>
                      </a:lnTo>
                      <a:lnTo>
                        <a:pt x="457" y="287"/>
                      </a:lnTo>
                      <a:lnTo>
                        <a:pt x="453" y="289"/>
                      </a:lnTo>
                      <a:lnTo>
                        <a:pt x="449" y="291"/>
                      </a:lnTo>
                      <a:lnTo>
                        <a:pt x="445" y="294"/>
                      </a:lnTo>
                      <a:lnTo>
                        <a:pt x="441" y="296"/>
                      </a:lnTo>
                      <a:lnTo>
                        <a:pt x="437" y="298"/>
                      </a:lnTo>
                      <a:lnTo>
                        <a:pt x="433" y="300"/>
                      </a:lnTo>
                      <a:lnTo>
                        <a:pt x="428" y="302"/>
                      </a:lnTo>
                      <a:lnTo>
                        <a:pt x="423" y="303"/>
                      </a:lnTo>
                      <a:lnTo>
                        <a:pt x="419" y="305"/>
                      </a:lnTo>
                      <a:lnTo>
                        <a:pt x="414" y="308"/>
                      </a:lnTo>
                      <a:lnTo>
                        <a:pt x="409" y="310"/>
                      </a:lnTo>
                      <a:lnTo>
                        <a:pt x="404" y="312"/>
                      </a:lnTo>
                      <a:lnTo>
                        <a:pt x="399" y="314"/>
                      </a:lnTo>
                      <a:lnTo>
                        <a:pt x="395" y="316"/>
                      </a:lnTo>
                      <a:lnTo>
                        <a:pt x="389" y="318"/>
                      </a:lnTo>
                      <a:lnTo>
                        <a:pt x="384" y="321"/>
                      </a:lnTo>
                      <a:lnTo>
                        <a:pt x="378" y="323"/>
                      </a:lnTo>
                      <a:lnTo>
                        <a:pt x="373" y="324"/>
                      </a:lnTo>
                      <a:lnTo>
                        <a:pt x="367" y="326"/>
                      </a:lnTo>
                      <a:lnTo>
                        <a:pt x="361" y="328"/>
                      </a:lnTo>
                      <a:lnTo>
                        <a:pt x="355" y="330"/>
                      </a:lnTo>
                      <a:lnTo>
                        <a:pt x="350" y="332"/>
                      </a:lnTo>
                      <a:lnTo>
                        <a:pt x="343" y="335"/>
                      </a:lnTo>
                      <a:lnTo>
                        <a:pt x="336" y="337"/>
                      </a:lnTo>
                      <a:lnTo>
                        <a:pt x="331" y="339"/>
                      </a:lnTo>
                      <a:lnTo>
                        <a:pt x="324" y="341"/>
                      </a:lnTo>
                      <a:lnTo>
                        <a:pt x="318" y="343"/>
                      </a:lnTo>
                      <a:lnTo>
                        <a:pt x="311" y="344"/>
                      </a:lnTo>
                      <a:lnTo>
                        <a:pt x="305" y="346"/>
                      </a:lnTo>
                      <a:lnTo>
                        <a:pt x="298" y="349"/>
                      </a:lnTo>
                      <a:lnTo>
                        <a:pt x="291" y="351"/>
                      </a:lnTo>
                      <a:lnTo>
                        <a:pt x="284" y="353"/>
                      </a:lnTo>
                      <a:lnTo>
                        <a:pt x="277" y="355"/>
                      </a:lnTo>
                      <a:lnTo>
                        <a:pt x="269" y="357"/>
                      </a:lnTo>
                      <a:lnTo>
                        <a:pt x="263" y="359"/>
                      </a:lnTo>
                      <a:lnTo>
                        <a:pt x="255" y="361"/>
                      </a:lnTo>
                      <a:lnTo>
                        <a:pt x="248" y="363"/>
                      </a:lnTo>
                      <a:lnTo>
                        <a:pt x="240" y="365"/>
                      </a:lnTo>
                      <a:lnTo>
                        <a:pt x="232" y="367"/>
                      </a:lnTo>
                      <a:lnTo>
                        <a:pt x="224" y="369"/>
                      </a:lnTo>
                      <a:lnTo>
                        <a:pt x="217" y="371"/>
                      </a:lnTo>
                      <a:lnTo>
                        <a:pt x="209" y="373"/>
                      </a:lnTo>
                      <a:lnTo>
                        <a:pt x="201" y="376"/>
                      </a:lnTo>
                      <a:lnTo>
                        <a:pt x="193" y="377"/>
                      </a:lnTo>
                      <a:lnTo>
                        <a:pt x="185" y="379"/>
                      </a:lnTo>
                      <a:lnTo>
                        <a:pt x="176" y="381"/>
                      </a:lnTo>
                      <a:lnTo>
                        <a:pt x="167" y="383"/>
                      </a:lnTo>
                      <a:lnTo>
                        <a:pt x="160" y="385"/>
                      </a:lnTo>
                      <a:lnTo>
                        <a:pt x="151" y="388"/>
                      </a:lnTo>
                      <a:lnTo>
                        <a:pt x="142" y="390"/>
                      </a:lnTo>
                      <a:lnTo>
                        <a:pt x="133" y="391"/>
                      </a:lnTo>
                      <a:lnTo>
                        <a:pt x="125" y="393"/>
                      </a:lnTo>
                      <a:lnTo>
                        <a:pt x="115" y="395"/>
                      </a:lnTo>
                      <a:lnTo>
                        <a:pt x="106" y="397"/>
                      </a:lnTo>
                      <a:lnTo>
                        <a:pt x="97" y="399"/>
                      </a:lnTo>
                      <a:lnTo>
                        <a:pt x="87" y="402"/>
                      </a:lnTo>
                      <a:lnTo>
                        <a:pt x="79" y="403"/>
                      </a:lnTo>
                      <a:lnTo>
                        <a:pt x="69" y="405"/>
                      </a:lnTo>
                      <a:lnTo>
                        <a:pt x="59" y="407"/>
                      </a:lnTo>
                    </a:path>
                  </a:pathLst>
                </a:custGeom>
                <a:noFill/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8499" name="Freeform 176"/>
                <p:cNvSpPr>
                  <a:spLocks/>
                </p:cNvSpPr>
                <p:nvPr/>
              </p:nvSpPr>
              <p:spPr bwMode="auto">
                <a:xfrm>
                  <a:off x="2798" y="1888"/>
                  <a:ext cx="365" cy="30"/>
                </a:xfrm>
                <a:custGeom>
                  <a:avLst/>
                  <a:gdLst>
                    <a:gd name="T0" fmla="*/ 362 w 3656"/>
                    <a:gd name="T1" fmla="*/ 1 h 333"/>
                    <a:gd name="T2" fmla="*/ 358 w 3656"/>
                    <a:gd name="T3" fmla="*/ 1 h 333"/>
                    <a:gd name="T4" fmla="*/ 354 w 3656"/>
                    <a:gd name="T5" fmla="*/ 2 h 333"/>
                    <a:gd name="T6" fmla="*/ 349 w 3656"/>
                    <a:gd name="T7" fmla="*/ 3 h 333"/>
                    <a:gd name="T8" fmla="*/ 345 w 3656"/>
                    <a:gd name="T9" fmla="*/ 3 h 333"/>
                    <a:gd name="T10" fmla="*/ 340 w 3656"/>
                    <a:gd name="T11" fmla="*/ 4 h 333"/>
                    <a:gd name="T12" fmla="*/ 336 w 3656"/>
                    <a:gd name="T13" fmla="*/ 5 h 333"/>
                    <a:gd name="T14" fmla="*/ 331 w 3656"/>
                    <a:gd name="T15" fmla="*/ 5 h 333"/>
                    <a:gd name="T16" fmla="*/ 325 w 3656"/>
                    <a:gd name="T17" fmla="*/ 6 h 333"/>
                    <a:gd name="T18" fmla="*/ 320 w 3656"/>
                    <a:gd name="T19" fmla="*/ 7 h 333"/>
                    <a:gd name="T20" fmla="*/ 315 w 3656"/>
                    <a:gd name="T21" fmla="*/ 7 h 333"/>
                    <a:gd name="T22" fmla="*/ 309 w 3656"/>
                    <a:gd name="T23" fmla="*/ 8 h 333"/>
                    <a:gd name="T24" fmla="*/ 304 w 3656"/>
                    <a:gd name="T25" fmla="*/ 9 h 333"/>
                    <a:gd name="T26" fmla="*/ 298 w 3656"/>
                    <a:gd name="T27" fmla="*/ 10 h 333"/>
                    <a:gd name="T28" fmla="*/ 292 w 3656"/>
                    <a:gd name="T29" fmla="*/ 10 h 333"/>
                    <a:gd name="T30" fmla="*/ 286 w 3656"/>
                    <a:gd name="T31" fmla="*/ 11 h 333"/>
                    <a:gd name="T32" fmla="*/ 279 w 3656"/>
                    <a:gd name="T33" fmla="*/ 11 h 333"/>
                    <a:gd name="T34" fmla="*/ 273 w 3656"/>
                    <a:gd name="T35" fmla="*/ 12 h 333"/>
                    <a:gd name="T36" fmla="*/ 266 w 3656"/>
                    <a:gd name="T37" fmla="*/ 13 h 333"/>
                    <a:gd name="T38" fmla="*/ 260 w 3656"/>
                    <a:gd name="T39" fmla="*/ 13 h 333"/>
                    <a:gd name="T40" fmla="*/ 253 w 3656"/>
                    <a:gd name="T41" fmla="*/ 14 h 333"/>
                    <a:gd name="T42" fmla="*/ 246 w 3656"/>
                    <a:gd name="T43" fmla="*/ 15 h 333"/>
                    <a:gd name="T44" fmla="*/ 239 w 3656"/>
                    <a:gd name="T45" fmla="*/ 15 h 333"/>
                    <a:gd name="T46" fmla="*/ 231 w 3656"/>
                    <a:gd name="T47" fmla="*/ 16 h 333"/>
                    <a:gd name="T48" fmla="*/ 224 w 3656"/>
                    <a:gd name="T49" fmla="*/ 17 h 333"/>
                    <a:gd name="T50" fmla="*/ 217 w 3656"/>
                    <a:gd name="T51" fmla="*/ 17 h 333"/>
                    <a:gd name="T52" fmla="*/ 209 w 3656"/>
                    <a:gd name="T53" fmla="*/ 18 h 333"/>
                    <a:gd name="T54" fmla="*/ 201 w 3656"/>
                    <a:gd name="T55" fmla="*/ 18 h 333"/>
                    <a:gd name="T56" fmla="*/ 193 w 3656"/>
                    <a:gd name="T57" fmla="*/ 19 h 333"/>
                    <a:gd name="T58" fmla="*/ 185 w 3656"/>
                    <a:gd name="T59" fmla="*/ 20 h 333"/>
                    <a:gd name="T60" fmla="*/ 177 w 3656"/>
                    <a:gd name="T61" fmla="*/ 20 h 333"/>
                    <a:gd name="T62" fmla="*/ 169 w 3656"/>
                    <a:gd name="T63" fmla="*/ 21 h 333"/>
                    <a:gd name="T64" fmla="*/ 160 w 3656"/>
                    <a:gd name="T65" fmla="*/ 21 h 333"/>
                    <a:gd name="T66" fmla="*/ 152 w 3656"/>
                    <a:gd name="T67" fmla="*/ 22 h 333"/>
                    <a:gd name="T68" fmla="*/ 143 w 3656"/>
                    <a:gd name="T69" fmla="*/ 22 h 333"/>
                    <a:gd name="T70" fmla="*/ 134 w 3656"/>
                    <a:gd name="T71" fmla="*/ 23 h 333"/>
                    <a:gd name="T72" fmla="*/ 126 w 3656"/>
                    <a:gd name="T73" fmla="*/ 24 h 333"/>
                    <a:gd name="T74" fmla="*/ 117 w 3656"/>
                    <a:gd name="T75" fmla="*/ 24 h 333"/>
                    <a:gd name="T76" fmla="*/ 108 w 3656"/>
                    <a:gd name="T77" fmla="*/ 25 h 333"/>
                    <a:gd name="T78" fmla="*/ 98 w 3656"/>
                    <a:gd name="T79" fmla="*/ 25 h 333"/>
                    <a:gd name="T80" fmla="*/ 89 w 3656"/>
                    <a:gd name="T81" fmla="*/ 26 h 333"/>
                    <a:gd name="T82" fmla="*/ 79 w 3656"/>
                    <a:gd name="T83" fmla="*/ 26 h 333"/>
                    <a:gd name="T84" fmla="*/ 70 w 3656"/>
                    <a:gd name="T85" fmla="*/ 27 h 333"/>
                    <a:gd name="T86" fmla="*/ 60 w 3656"/>
                    <a:gd name="T87" fmla="*/ 27 h 333"/>
                    <a:gd name="T88" fmla="*/ 50 w 3656"/>
                    <a:gd name="T89" fmla="*/ 28 h 333"/>
                    <a:gd name="T90" fmla="*/ 41 w 3656"/>
                    <a:gd name="T91" fmla="*/ 28 h 333"/>
                    <a:gd name="T92" fmla="*/ 31 w 3656"/>
                    <a:gd name="T93" fmla="*/ 29 h 333"/>
                    <a:gd name="T94" fmla="*/ 20 w 3656"/>
                    <a:gd name="T95" fmla="*/ 29 h 333"/>
                    <a:gd name="T96" fmla="*/ 10 w 3656"/>
                    <a:gd name="T97" fmla="*/ 29 h 333"/>
                    <a:gd name="T98" fmla="*/ 0 w 3656"/>
                    <a:gd name="T99" fmla="*/ 30 h 333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3656" h="333">
                      <a:moveTo>
                        <a:pt x="3656" y="0"/>
                      </a:moveTo>
                      <a:lnTo>
                        <a:pt x="3646" y="2"/>
                      </a:lnTo>
                      <a:lnTo>
                        <a:pt x="3637" y="4"/>
                      </a:lnTo>
                      <a:lnTo>
                        <a:pt x="3627" y="6"/>
                      </a:lnTo>
                      <a:lnTo>
                        <a:pt x="3616" y="8"/>
                      </a:lnTo>
                      <a:lnTo>
                        <a:pt x="3606" y="10"/>
                      </a:lnTo>
                      <a:lnTo>
                        <a:pt x="3597" y="12"/>
                      </a:lnTo>
                      <a:lnTo>
                        <a:pt x="3587" y="14"/>
                      </a:lnTo>
                      <a:lnTo>
                        <a:pt x="3576" y="16"/>
                      </a:lnTo>
                      <a:lnTo>
                        <a:pt x="3566" y="18"/>
                      </a:lnTo>
                      <a:lnTo>
                        <a:pt x="3555" y="19"/>
                      </a:lnTo>
                      <a:lnTo>
                        <a:pt x="3544" y="22"/>
                      </a:lnTo>
                      <a:lnTo>
                        <a:pt x="3533" y="24"/>
                      </a:lnTo>
                      <a:lnTo>
                        <a:pt x="3523" y="26"/>
                      </a:lnTo>
                      <a:lnTo>
                        <a:pt x="3512" y="28"/>
                      </a:lnTo>
                      <a:lnTo>
                        <a:pt x="3500" y="29"/>
                      </a:lnTo>
                      <a:lnTo>
                        <a:pt x="3489" y="31"/>
                      </a:lnTo>
                      <a:lnTo>
                        <a:pt x="3478" y="33"/>
                      </a:lnTo>
                      <a:lnTo>
                        <a:pt x="3467" y="36"/>
                      </a:lnTo>
                      <a:lnTo>
                        <a:pt x="3455" y="38"/>
                      </a:lnTo>
                      <a:lnTo>
                        <a:pt x="3444" y="39"/>
                      </a:lnTo>
                      <a:lnTo>
                        <a:pt x="3432" y="41"/>
                      </a:lnTo>
                      <a:lnTo>
                        <a:pt x="3421" y="43"/>
                      </a:lnTo>
                      <a:lnTo>
                        <a:pt x="3409" y="45"/>
                      </a:lnTo>
                      <a:lnTo>
                        <a:pt x="3397" y="48"/>
                      </a:lnTo>
                      <a:lnTo>
                        <a:pt x="3385" y="49"/>
                      </a:lnTo>
                      <a:lnTo>
                        <a:pt x="3373" y="51"/>
                      </a:lnTo>
                      <a:lnTo>
                        <a:pt x="3361" y="53"/>
                      </a:lnTo>
                      <a:lnTo>
                        <a:pt x="3348" y="55"/>
                      </a:lnTo>
                      <a:lnTo>
                        <a:pt x="3335" y="57"/>
                      </a:lnTo>
                      <a:lnTo>
                        <a:pt x="3323" y="58"/>
                      </a:lnTo>
                      <a:lnTo>
                        <a:pt x="3311" y="60"/>
                      </a:lnTo>
                      <a:lnTo>
                        <a:pt x="3298" y="63"/>
                      </a:lnTo>
                      <a:lnTo>
                        <a:pt x="3286" y="65"/>
                      </a:lnTo>
                      <a:lnTo>
                        <a:pt x="3273" y="66"/>
                      </a:lnTo>
                      <a:lnTo>
                        <a:pt x="3260" y="68"/>
                      </a:lnTo>
                      <a:lnTo>
                        <a:pt x="3246" y="70"/>
                      </a:lnTo>
                      <a:lnTo>
                        <a:pt x="3233" y="72"/>
                      </a:lnTo>
                      <a:lnTo>
                        <a:pt x="3220" y="73"/>
                      </a:lnTo>
                      <a:lnTo>
                        <a:pt x="3207" y="76"/>
                      </a:lnTo>
                      <a:lnTo>
                        <a:pt x="3194" y="78"/>
                      </a:lnTo>
                      <a:lnTo>
                        <a:pt x="3181" y="80"/>
                      </a:lnTo>
                      <a:lnTo>
                        <a:pt x="3166" y="81"/>
                      </a:lnTo>
                      <a:lnTo>
                        <a:pt x="3153" y="83"/>
                      </a:lnTo>
                      <a:lnTo>
                        <a:pt x="3139" y="85"/>
                      </a:lnTo>
                      <a:lnTo>
                        <a:pt x="3126" y="88"/>
                      </a:lnTo>
                      <a:lnTo>
                        <a:pt x="3111" y="89"/>
                      </a:lnTo>
                      <a:lnTo>
                        <a:pt x="3097" y="91"/>
                      </a:lnTo>
                      <a:lnTo>
                        <a:pt x="3083" y="93"/>
                      </a:lnTo>
                      <a:lnTo>
                        <a:pt x="3069" y="95"/>
                      </a:lnTo>
                      <a:lnTo>
                        <a:pt x="3054" y="96"/>
                      </a:lnTo>
                      <a:lnTo>
                        <a:pt x="3040" y="98"/>
                      </a:lnTo>
                      <a:lnTo>
                        <a:pt x="3026" y="100"/>
                      </a:lnTo>
                      <a:lnTo>
                        <a:pt x="3010" y="103"/>
                      </a:lnTo>
                      <a:lnTo>
                        <a:pt x="2996" y="104"/>
                      </a:lnTo>
                      <a:lnTo>
                        <a:pt x="2982" y="106"/>
                      </a:lnTo>
                      <a:lnTo>
                        <a:pt x="2967" y="108"/>
                      </a:lnTo>
                      <a:lnTo>
                        <a:pt x="2951" y="109"/>
                      </a:lnTo>
                      <a:lnTo>
                        <a:pt x="2937" y="111"/>
                      </a:lnTo>
                      <a:lnTo>
                        <a:pt x="2922" y="113"/>
                      </a:lnTo>
                      <a:lnTo>
                        <a:pt x="2906" y="115"/>
                      </a:lnTo>
                      <a:lnTo>
                        <a:pt x="2891" y="117"/>
                      </a:lnTo>
                      <a:lnTo>
                        <a:pt x="2875" y="119"/>
                      </a:lnTo>
                      <a:lnTo>
                        <a:pt x="2860" y="121"/>
                      </a:lnTo>
                      <a:lnTo>
                        <a:pt x="2845" y="122"/>
                      </a:lnTo>
                      <a:lnTo>
                        <a:pt x="2829" y="124"/>
                      </a:lnTo>
                      <a:lnTo>
                        <a:pt x="2813" y="126"/>
                      </a:lnTo>
                      <a:lnTo>
                        <a:pt x="2798" y="127"/>
                      </a:lnTo>
                      <a:lnTo>
                        <a:pt x="2781" y="130"/>
                      </a:lnTo>
                      <a:lnTo>
                        <a:pt x="2766" y="132"/>
                      </a:lnTo>
                      <a:lnTo>
                        <a:pt x="2749" y="133"/>
                      </a:lnTo>
                      <a:lnTo>
                        <a:pt x="2733" y="135"/>
                      </a:lnTo>
                      <a:lnTo>
                        <a:pt x="2716" y="137"/>
                      </a:lnTo>
                      <a:lnTo>
                        <a:pt x="2700" y="138"/>
                      </a:lnTo>
                      <a:lnTo>
                        <a:pt x="2683" y="140"/>
                      </a:lnTo>
                      <a:lnTo>
                        <a:pt x="2667" y="143"/>
                      </a:lnTo>
                      <a:lnTo>
                        <a:pt x="2650" y="144"/>
                      </a:lnTo>
                      <a:lnTo>
                        <a:pt x="2634" y="146"/>
                      </a:lnTo>
                      <a:lnTo>
                        <a:pt x="2618" y="148"/>
                      </a:lnTo>
                      <a:lnTo>
                        <a:pt x="2600" y="149"/>
                      </a:lnTo>
                      <a:lnTo>
                        <a:pt x="2584" y="151"/>
                      </a:lnTo>
                      <a:lnTo>
                        <a:pt x="2566" y="152"/>
                      </a:lnTo>
                      <a:lnTo>
                        <a:pt x="2549" y="154"/>
                      </a:lnTo>
                      <a:lnTo>
                        <a:pt x="2532" y="157"/>
                      </a:lnTo>
                      <a:lnTo>
                        <a:pt x="2514" y="158"/>
                      </a:lnTo>
                      <a:lnTo>
                        <a:pt x="2497" y="160"/>
                      </a:lnTo>
                      <a:lnTo>
                        <a:pt x="2479" y="162"/>
                      </a:lnTo>
                      <a:lnTo>
                        <a:pt x="2462" y="163"/>
                      </a:lnTo>
                      <a:lnTo>
                        <a:pt x="2444" y="165"/>
                      </a:lnTo>
                      <a:lnTo>
                        <a:pt x="2427" y="166"/>
                      </a:lnTo>
                      <a:lnTo>
                        <a:pt x="2409" y="169"/>
                      </a:lnTo>
                      <a:lnTo>
                        <a:pt x="2390" y="171"/>
                      </a:lnTo>
                      <a:lnTo>
                        <a:pt x="2373" y="172"/>
                      </a:lnTo>
                      <a:lnTo>
                        <a:pt x="2355" y="174"/>
                      </a:lnTo>
                      <a:lnTo>
                        <a:pt x="2337" y="175"/>
                      </a:lnTo>
                      <a:lnTo>
                        <a:pt x="2318" y="177"/>
                      </a:lnTo>
                      <a:lnTo>
                        <a:pt x="2300" y="179"/>
                      </a:lnTo>
                      <a:lnTo>
                        <a:pt x="2282" y="180"/>
                      </a:lnTo>
                      <a:lnTo>
                        <a:pt x="2263" y="183"/>
                      </a:lnTo>
                      <a:lnTo>
                        <a:pt x="2244" y="184"/>
                      </a:lnTo>
                      <a:lnTo>
                        <a:pt x="2226" y="186"/>
                      </a:lnTo>
                      <a:lnTo>
                        <a:pt x="2207" y="187"/>
                      </a:lnTo>
                      <a:lnTo>
                        <a:pt x="2188" y="189"/>
                      </a:lnTo>
                      <a:lnTo>
                        <a:pt x="2170" y="191"/>
                      </a:lnTo>
                      <a:lnTo>
                        <a:pt x="2150" y="192"/>
                      </a:lnTo>
                      <a:lnTo>
                        <a:pt x="2131" y="194"/>
                      </a:lnTo>
                      <a:lnTo>
                        <a:pt x="2112" y="196"/>
                      </a:lnTo>
                      <a:lnTo>
                        <a:pt x="2093" y="198"/>
                      </a:lnTo>
                      <a:lnTo>
                        <a:pt x="2073" y="199"/>
                      </a:lnTo>
                      <a:lnTo>
                        <a:pt x="2055" y="201"/>
                      </a:lnTo>
                      <a:lnTo>
                        <a:pt x="2035" y="202"/>
                      </a:lnTo>
                      <a:lnTo>
                        <a:pt x="2015" y="204"/>
                      </a:lnTo>
                      <a:lnTo>
                        <a:pt x="1995" y="205"/>
                      </a:lnTo>
                      <a:lnTo>
                        <a:pt x="1975" y="207"/>
                      </a:lnTo>
                      <a:lnTo>
                        <a:pt x="1956" y="210"/>
                      </a:lnTo>
                      <a:lnTo>
                        <a:pt x="1936" y="211"/>
                      </a:lnTo>
                      <a:lnTo>
                        <a:pt x="1916" y="213"/>
                      </a:lnTo>
                      <a:lnTo>
                        <a:pt x="1895" y="214"/>
                      </a:lnTo>
                      <a:lnTo>
                        <a:pt x="1876" y="216"/>
                      </a:lnTo>
                      <a:lnTo>
                        <a:pt x="1856" y="217"/>
                      </a:lnTo>
                      <a:lnTo>
                        <a:pt x="1835" y="219"/>
                      </a:lnTo>
                      <a:lnTo>
                        <a:pt x="1815" y="220"/>
                      </a:lnTo>
                      <a:lnTo>
                        <a:pt x="1794" y="223"/>
                      </a:lnTo>
                      <a:lnTo>
                        <a:pt x="1774" y="224"/>
                      </a:lnTo>
                      <a:lnTo>
                        <a:pt x="1753" y="226"/>
                      </a:lnTo>
                      <a:lnTo>
                        <a:pt x="1733" y="227"/>
                      </a:lnTo>
                      <a:lnTo>
                        <a:pt x="1712" y="228"/>
                      </a:lnTo>
                      <a:lnTo>
                        <a:pt x="1691" y="230"/>
                      </a:lnTo>
                      <a:lnTo>
                        <a:pt x="1670" y="231"/>
                      </a:lnTo>
                      <a:lnTo>
                        <a:pt x="1650" y="233"/>
                      </a:lnTo>
                      <a:lnTo>
                        <a:pt x="1628" y="234"/>
                      </a:lnTo>
                      <a:lnTo>
                        <a:pt x="1607" y="237"/>
                      </a:lnTo>
                      <a:lnTo>
                        <a:pt x="1586" y="238"/>
                      </a:lnTo>
                      <a:lnTo>
                        <a:pt x="1564" y="240"/>
                      </a:lnTo>
                      <a:lnTo>
                        <a:pt x="1543" y="241"/>
                      </a:lnTo>
                      <a:lnTo>
                        <a:pt x="1521" y="243"/>
                      </a:lnTo>
                      <a:lnTo>
                        <a:pt x="1500" y="244"/>
                      </a:lnTo>
                      <a:lnTo>
                        <a:pt x="1478" y="245"/>
                      </a:lnTo>
                      <a:lnTo>
                        <a:pt x="1456" y="247"/>
                      </a:lnTo>
                      <a:lnTo>
                        <a:pt x="1434" y="248"/>
                      </a:lnTo>
                      <a:lnTo>
                        <a:pt x="1412" y="251"/>
                      </a:lnTo>
                      <a:lnTo>
                        <a:pt x="1392" y="252"/>
                      </a:lnTo>
                      <a:lnTo>
                        <a:pt x="1369" y="254"/>
                      </a:lnTo>
                      <a:lnTo>
                        <a:pt x="1347" y="255"/>
                      </a:lnTo>
                      <a:lnTo>
                        <a:pt x="1325" y="256"/>
                      </a:lnTo>
                      <a:lnTo>
                        <a:pt x="1303" y="258"/>
                      </a:lnTo>
                      <a:lnTo>
                        <a:pt x="1281" y="259"/>
                      </a:lnTo>
                      <a:lnTo>
                        <a:pt x="1258" y="261"/>
                      </a:lnTo>
                      <a:lnTo>
                        <a:pt x="1236" y="263"/>
                      </a:lnTo>
                      <a:lnTo>
                        <a:pt x="1213" y="264"/>
                      </a:lnTo>
                      <a:lnTo>
                        <a:pt x="1191" y="266"/>
                      </a:lnTo>
                      <a:lnTo>
                        <a:pt x="1168" y="267"/>
                      </a:lnTo>
                      <a:lnTo>
                        <a:pt x="1145" y="268"/>
                      </a:lnTo>
                      <a:lnTo>
                        <a:pt x="1123" y="270"/>
                      </a:lnTo>
                      <a:lnTo>
                        <a:pt x="1100" y="271"/>
                      </a:lnTo>
                      <a:lnTo>
                        <a:pt x="1077" y="272"/>
                      </a:lnTo>
                      <a:lnTo>
                        <a:pt x="1054" y="274"/>
                      </a:lnTo>
                      <a:lnTo>
                        <a:pt x="1031" y="276"/>
                      </a:lnTo>
                      <a:lnTo>
                        <a:pt x="1008" y="278"/>
                      </a:lnTo>
                      <a:lnTo>
                        <a:pt x="984" y="279"/>
                      </a:lnTo>
                      <a:lnTo>
                        <a:pt x="961" y="280"/>
                      </a:lnTo>
                      <a:lnTo>
                        <a:pt x="937" y="282"/>
                      </a:lnTo>
                      <a:lnTo>
                        <a:pt x="914" y="283"/>
                      </a:lnTo>
                      <a:lnTo>
                        <a:pt x="891" y="284"/>
                      </a:lnTo>
                      <a:lnTo>
                        <a:pt x="867" y="286"/>
                      </a:lnTo>
                      <a:lnTo>
                        <a:pt x="843" y="287"/>
                      </a:lnTo>
                      <a:lnTo>
                        <a:pt x="820" y="288"/>
                      </a:lnTo>
                      <a:lnTo>
                        <a:pt x="796" y="290"/>
                      </a:lnTo>
                      <a:lnTo>
                        <a:pt x="773" y="292"/>
                      </a:lnTo>
                      <a:lnTo>
                        <a:pt x="748" y="293"/>
                      </a:lnTo>
                      <a:lnTo>
                        <a:pt x="724" y="294"/>
                      </a:lnTo>
                      <a:lnTo>
                        <a:pt x="700" y="296"/>
                      </a:lnTo>
                      <a:lnTo>
                        <a:pt x="676" y="297"/>
                      </a:lnTo>
                      <a:lnTo>
                        <a:pt x="652" y="298"/>
                      </a:lnTo>
                      <a:lnTo>
                        <a:pt x="628" y="299"/>
                      </a:lnTo>
                      <a:lnTo>
                        <a:pt x="604" y="301"/>
                      </a:lnTo>
                      <a:lnTo>
                        <a:pt x="578" y="303"/>
                      </a:lnTo>
                      <a:lnTo>
                        <a:pt x="554" y="304"/>
                      </a:lnTo>
                      <a:lnTo>
                        <a:pt x="530" y="305"/>
                      </a:lnTo>
                      <a:lnTo>
                        <a:pt x="505" y="307"/>
                      </a:lnTo>
                      <a:lnTo>
                        <a:pt x="481" y="308"/>
                      </a:lnTo>
                      <a:lnTo>
                        <a:pt x="455" y="309"/>
                      </a:lnTo>
                      <a:lnTo>
                        <a:pt x="431" y="310"/>
                      </a:lnTo>
                      <a:lnTo>
                        <a:pt x="406" y="312"/>
                      </a:lnTo>
                      <a:lnTo>
                        <a:pt x="382" y="313"/>
                      </a:lnTo>
                      <a:lnTo>
                        <a:pt x="357" y="314"/>
                      </a:lnTo>
                      <a:lnTo>
                        <a:pt x="331" y="315"/>
                      </a:lnTo>
                      <a:lnTo>
                        <a:pt x="306" y="318"/>
                      </a:lnTo>
                      <a:lnTo>
                        <a:pt x="281" y="319"/>
                      </a:lnTo>
                      <a:lnTo>
                        <a:pt x="256" y="320"/>
                      </a:lnTo>
                      <a:lnTo>
                        <a:pt x="230" y="321"/>
                      </a:lnTo>
                      <a:lnTo>
                        <a:pt x="205" y="322"/>
                      </a:lnTo>
                      <a:lnTo>
                        <a:pt x="180" y="324"/>
                      </a:lnTo>
                      <a:lnTo>
                        <a:pt x="155" y="325"/>
                      </a:lnTo>
                      <a:lnTo>
                        <a:pt x="128" y="326"/>
                      </a:lnTo>
                      <a:lnTo>
                        <a:pt x="103" y="327"/>
                      </a:lnTo>
                      <a:lnTo>
                        <a:pt x="78" y="328"/>
                      </a:lnTo>
                      <a:lnTo>
                        <a:pt x="52" y="330"/>
                      </a:lnTo>
                      <a:lnTo>
                        <a:pt x="26" y="332"/>
                      </a:lnTo>
                      <a:lnTo>
                        <a:pt x="0" y="333"/>
                      </a:lnTo>
                    </a:path>
                  </a:pathLst>
                </a:custGeom>
                <a:noFill/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8500" name="Freeform 177"/>
                <p:cNvSpPr>
                  <a:spLocks/>
                </p:cNvSpPr>
                <p:nvPr/>
              </p:nvSpPr>
              <p:spPr bwMode="auto">
                <a:xfrm>
                  <a:off x="2199" y="1918"/>
                  <a:ext cx="599" cy="12"/>
                </a:xfrm>
                <a:custGeom>
                  <a:avLst/>
                  <a:gdLst>
                    <a:gd name="T0" fmla="*/ 591 w 5986"/>
                    <a:gd name="T1" fmla="*/ 0 h 131"/>
                    <a:gd name="T2" fmla="*/ 581 w 5986"/>
                    <a:gd name="T3" fmla="*/ 1 h 131"/>
                    <a:gd name="T4" fmla="*/ 570 w 5986"/>
                    <a:gd name="T5" fmla="*/ 1 h 131"/>
                    <a:gd name="T6" fmla="*/ 559 w 5986"/>
                    <a:gd name="T7" fmla="*/ 2 h 131"/>
                    <a:gd name="T8" fmla="*/ 549 w 5986"/>
                    <a:gd name="T9" fmla="*/ 2 h 131"/>
                    <a:gd name="T10" fmla="*/ 538 w 5986"/>
                    <a:gd name="T11" fmla="*/ 2 h 131"/>
                    <a:gd name="T12" fmla="*/ 527 w 5986"/>
                    <a:gd name="T13" fmla="*/ 3 h 131"/>
                    <a:gd name="T14" fmla="*/ 516 w 5986"/>
                    <a:gd name="T15" fmla="*/ 3 h 131"/>
                    <a:gd name="T16" fmla="*/ 505 w 5986"/>
                    <a:gd name="T17" fmla="*/ 4 h 131"/>
                    <a:gd name="T18" fmla="*/ 494 w 5986"/>
                    <a:gd name="T19" fmla="*/ 4 h 131"/>
                    <a:gd name="T20" fmla="*/ 482 w 5986"/>
                    <a:gd name="T21" fmla="*/ 4 h 131"/>
                    <a:gd name="T22" fmla="*/ 471 w 5986"/>
                    <a:gd name="T23" fmla="*/ 5 h 131"/>
                    <a:gd name="T24" fmla="*/ 460 w 5986"/>
                    <a:gd name="T25" fmla="*/ 5 h 131"/>
                    <a:gd name="T26" fmla="*/ 448 w 5986"/>
                    <a:gd name="T27" fmla="*/ 5 h 131"/>
                    <a:gd name="T28" fmla="*/ 437 w 5986"/>
                    <a:gd name="T29" fmla="*/ 6 h 131"/>
                    <a:gd name="T30" fmla="*/ 425 w 5986"/>
                    <a:gd name="T31" fmla="*/ 6 h 131"/>
                    <a:gd name="T32" fmla="*/ 413 w 5986"/>
                    <a:gd name="T33" fmla="*/ 7 h 131"/>
                    <a:gd name="T34" fmla="*/ 401 w 5986"/>
                    <a:gd name="T35" fmla="*/ 7 h 131"/>
                    <a:gd name="T36" fmla="*/ 390 w 5986"/>
                    <a:gd name="T37" fmla="*/ 7 h 131"/>
                    <a:gd name="T38" fmla="*/ 378 w 5986"/>
                    <a:gd name="T39" fmla="*/ 7 h 131"/>
                    <a:gd name="T40" fmla="*/ 366 w 5986"/>
                    <a:gd name="T41" fmla="*/ 8 h 131"/>
                    <a:gd name="T42" fmla="*/ 354 w 5986"/>
                    <a:gd name="T43" fmla="*/ 8 h 131"/>
                    <a:gd name="T44" fmla="*/ 342 w 5986"/>
                    <a:gd name="T45" fmla="*/ 8 h 131"/>
                    <a:gd name="T46" fmla="*/ 329 w 5986"/>
                    <a:gd name="T47" fmla="*/ 9 h 131"/>
                    <a:gd name="T48" fmla="*/ 317 w 5986"/>
                    <a:gd name="T49" fmla="*/ 9 h 131"/>
                    <a:gd name="T50" fmla="*/ 305 w 5986"/>
                    <a:gd name="T51" fmla="*/ 9 h 131"/>
                    <a:gd name="T52" fmla="*/ 293 w 5986"/>
                    <a:gd name="T53" fmla="*/ 9 h 131"/>
                    <a:gd name="T54" fmla="*/ 280 w 5986"/>
                    <a:gd name="T55" fmla="*/ 9 h 131"/>
                    <a:gd name="T56" fmla="*/ 268 w 5986"/>
                    <a:gd name="T57" fmla="*/ 10 h 131"/>
                    <a:gd name="T58" fmla="*/ 255 w 5986"/>
                    <a:gd name="T59" fmla="*/ 10 h 131"/>
                    <a:gd name="T60" fmla="*/ 243 w 5986"/>
                    <a:gd name="T61" fmla="*/ 10 h 131"/>
                    <a:gd name="T62" fmla="*/ 230 w 5986"/>
                    <a:gd name="T63" fmla="*/ 10 h 131"/>
                    <a:gd name="T64" fmla="*/ 218 w 5986"/>
                    <a:gd name="T65" fmla="*/ 10 h 131"/>
                    <a:gd name="T66" fmla="*/ 205 w 5986"/>
                    <a:gd name="T67" fmla="*/ 11 h 131"/>
                    <a:gd name="T68" fmla="*/ 193 w 5986"/>
                    <a:gd name="T69" fmla="*/ 11 h 131"/>
                    <a:gd name="T70" fmla="*/ 180 w 5986"/>
                    <a:gd name="T71" fmla="*/ 11 h 131"/>
                    <a:gd name="T72" fmla="*/ 167 w 5986"/>
                    <a:gd name="T73" fmla="*/ 11 h 131"/>
                    <a:gd name="T74" fmla="*/ 154 w 5986"/>
                    <a:gd name="T75" fmla="*/ 11 h 131"/>
                    <a:gd name="T76" fmla="*/ 142 w 5986"/>
                    <a:gd name="T77" fmla="*/ 11 h 131"/>
                    <a:gd name="T78" fmla="*/ 129 w 5986"/>
                    <a:gd name="T79" fmla="*/ 11 h 131"/>
                    <a:gd name="T80" fmla="*/ 116 w 5986"/>
                    <a:gd name="T81" fmla="*/ 11 h 131"/>
                    <a:gd name="T82" fmla="*/ 103 w 5986"/>
                    <a:gd name="T83" fmla="*/ 12 h 131"/>
                    <a:gd name="T84" fmla="*/ 90 w 5986"/>
                    <a:gd name="T85" fmla="*/ 12 h 131"/>
                    <a:gd name="T86" fmla="*/ 77 w 5986"/>
                    <a:gd name="T87" fmla="*/ 12 h 131"/>
                    <a:gd name="T88" fmla="*/ 65 w 5986"/>
                    <a:gd name="T89" fmla="*/ 12 h 131"/>
                    <a:gd name="T90" fmla="*/ 52 w 5986"/>
                    <a:gd name="T91" fmla="*/ 12 h 131"/>
                    <a:gd name="T92" fmla="*/ 39 w 5986"/>
                    <a:gd name="T93" fmla="*/ 12 h 131"/>
                    <a:gd name="T94" fmla="*/ 26 w 5986"/>
                    <a:gd name="T95" fmla="*/ 12 h 131"/>
                    <a:gd name="T96" fmla="*/ 13 w 5986"/>
                    <a:gd name="T97" fmla="*/ 12 h 131"/>
                    <a:gd name="T98" fmla="*/ 0 w 5986"/>
                    <a:gd name="T99" fmla="*/ 12 h 13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5986" h="131">
                      <a:moveTo>
                        <a:pt x="5986" y="0"/>
                      </a:moveTo>
                      <a:lnTo>
                        <a:pt x="5961" y="1"/>
                      </a:lnTo>
                      <a:lnTo>
                        <a:pt x="5934" y="2"/>
                      </a:lnTo>
                      <a:lnTo>
                        <a:pt x="5908" y="3"/>
                      </a:lnTo>
                      <a:lnTo>
                        <a:pt x="5882" y="4"/>
                      </a:lnTo>
                      <a:lnTo>
                        <a:pt x="5856" y="5"/>
                      </a:lnTo>
                      <a:lnTo>
                        <a:pt x="5830" y="7"/>
                      </a:lnTo>
                      <a:lnTo>
                        <a:pt x="5804" y="8"/>
                      </a:lnTo>
                      <a:lnTo>
                        <a:pt x="5777" y="9"/>
                      </a:lnTo>
                      <a:lnTo>
                        <a:pt x="5751" y="11"/>
                      </a:lnTo>
                      <a:lnTo>
                        <a:pt x="5725" y="12"/>
                      </a:lnTo>
                      <a:lnTo>
                        <a:pt x="5697" y="13"/>
                      </a:lnTo>
                      <a:lnTo>
                        <a:pt x="5671" y="14"/>
                      </a:lnTo>
                      <a:lnTo>
                        <a:pt x="5645" y="15"/>
                      </a:lnTo>
                      <a:lnTo>
                        <a:pt x="5618" y="16"/>
                      </a:lnTo>
                      <a:lnTo>
                        <a:pt x="5591" y="17"/>
                      </a:lnTo>
                      <a:lnTo>
                        <a:pt x="5565" y="19"/>
                      </a:lnTo>
                      <a:lnTo>
                        <a:pt x="5537" y="20"/>
                      </a:lnTo>
                      <a:lnTo>
                        <a:pt x="5511" y="21"/>
                      </a:lnTo>
                      <a:lnTo>
                        <a:pt x="5483" y="22"/>
                      </a:lnTo>
                      <a:lnTo>
                        <a:pt x="5457" y="24"/>
                      </a:lnTo>
                      <a:lnTo>
                        <a:pt x="5430" y="25"/>
                      </a:lnTo>
                      <a:lnTo>
                        <a:pt x="5402" y="26"/>
                      </a:lnTo>
                      <a:lnTo>
                        <a:pt x="5376" y="27"/>
                      </a:lnTo>
                      <a:lnTo>
                        <a:pt x="5348" y="28"/>
                      </a:lnTo>
                      <a:lnTo>
                        <a:pt x="5321" y="29"/>
                      </a:lnTo>
                      <a:lnTo>
                        <a:pt x="5293" y="30"/>
                      </a:lnTo>
                      <a:lnTo>
                        <a:pt x="5266" y="31"/>
                      </a:lnTo>
                      <a:lnTo>
                        <a:pt x="5239" y="32"/>
                      </a:lnTo>
                      <a:lnTo>
                        <a:pt x="5211" y="33"/>
                      </a:lnTo>
                      <a:lnTo>
                        <a:pt x="5184" y="34"/>
                      </a:lnTo>
                      <a:lnTo>
                        <a:pt x="5156" y="35"/>
                      </a:lnTo>
                      <a:lnTo>
                        <a:pt x="5128" y="37"/>
                      </a:lnTo>
                      <a:lnTo>
                        <a:pt x="5100" y="38"/>
                      </a:lnTo>
                      <a:lnTo>
                        <a:pt x="5073" y="39"/>
                      </a:lnTo>
                      <a:lnTo>
                        <a:pt x="5045" y="40"/>
                      </a:lnTo>
                      <a:lnTo>
                        <a:pt x="5017" y="41"/>
                      </a:lnTo>
                      <a:lnTo>
                        <a:pt x="4989" y="42"/>
                      </a:lnTo>
                      <a:lnTo>
                        <a:pt x="4961" y="43"/>
                      </a:lnTo>
                      <a:lnTo>
                        <a:pt x="4933" y="44"/>
                      </a:lnTo>
                      <a:lnTo>
                        <a:pt x="4905" y="45"/>
                      </a:lnTo>
                      <a:lnTo>
                        <a:pt x="4876" y="46"/>
                      </a:lnTo>
                      <a:lnTo>
                        <a:pt x="4849" y="47"/>
                      </a:lnTo>
                      <a:lnTo>
                        <a:pt x="4820" y="48"/>
                      </a:lnTo>
                      <a:lnTo>
                        <a:pt x="4792" y="49"/>
                      </a:lnTo>
                      <a:lnTo>
                        <a:pt x="4764" y="51"/>
                      </a:lnTo>
                      <a:lnTo>
                        <a:pt x="4736" y="51"/>
                      </a:lnTo>
                      <a:lnTo>
                        <a:pt x="4707" y="52"/>
                      </a:lnTo>
                      <a:lnTo>
                        <a:pt x="4679" y="53"/>
                      </a:lnTo>
                      <a:lnTo>
                        <a:pt x="4650" y="54"/>
                      </a:lnTo>
                      <a:lnTo>
                        <a:pt x="4622" y="55"/>
                      </a:lnTo>
                      <a:lnTo>
                        <a:pt x="4593" y="56"/>
                      </a:lnTo>
                      <a:lnTo>
                        <a:pt x="4565" y="57"/>
                      </a:lnTo>
                      <a:lnTo>
                        <a:pt x="4535" y="58"/>
                      </a:lnTo>
                      <a:lnTo>
                        <a:pt x="4507" y="59"/>
                      </a:lnTo>
                      <a:lnTo>
                        <a:pt x="4478" y="59"/>
                      </a:lnTo>
                      <a:lnTo>
                        <a:pt x="4449" y="60"/>
                      </a:lnTo>
                      <a:lnTo>
                        <a:pt x="4420" y="61"/>
                      </a:lnTo>
                      <a:lnTo>
                        <a:pt x="4391" y="62"/>
                      </a:lnTo>
                      <a:lnTo>
                        <a:pt x="4363" y="64"/>
                      </a:lnTo>
                      <a:lnTo>
                        <a:pt x="4333" y="65"/>
                      </a:lnTo>
                      <a:lnTo>
                        <a:pt x="4305" y="66"/>
                      </a:lnTo>
                      <a:lnTo>
                        <a:pt x="4275" y="66"/>
                      </a:lnTo>
                      <a:lnTo>
                        <a:pt x="4246" y="67"/>
                      </a:lnTo>
                      <a:lnTo>
                        <a:pt x="4217" y="68"/>
                      </a:lnTo>
                      <a:lnTo>
                        <a:pt x="4187" y="69"/>
                      </a:lnTo>
                      <a:lnTo>
                        <a:pt x="4159" y="70"/>
                      </a:lnTo>
                      <a:lnTo>
                        <a:pt x="4129" y="71"/>
                      </a:lnTo>
                      <a:lnTo>
                        <a:pt x="4099" y="71"/>
                      </a:lnTo>
                      <a:lnTo>
                        <a:pt x="4070" y="72"/>
                      </a:lnTo>
                      <a:lnTo>
                        <a:pt x="4041" y="73"/>
                      </a:lnTo>
                      <a:lnTo>
                        <a:pt x="4012" y="74"/>
                      </a:lnTo>
                      <a:lnTo>
                        <a:pt x="3982" y="74"/>
                      </a:lnTo>
                      <a:lnTo>
                        <a:pt x="3952" y="75"/>
                      </a:lnTo>
                      <a:lnTo>
                        <a:pt x="3923" y="76"/>
                      </a:lnTo>
                      <a:lnTo>
                        <a:pt x="3893" y="78"/>
                      </a:lnTo>
                      <a:lnTo>
                        <a:pt x="3863" y="79"/>
                      </a:lnTo>
                      <a:lnTo>
                        <a:pt x="3834" y="79"/>
                      </a:lnTo>
                      <a:lnTo>
                        <a:pt x="3803" y="80"/>
                      </a:lnTo>
                      <a:lnTo>
                        <a:pt x="3773" y="81"/>
                      </a:lnTo>
                      <a:lnTo>
                        <a:pt x="3744" y="81"/>
                      </a:lnTo>
                      <a:lnTo>
                        <a:pt x="3714" y="82"/>
                      </a:lnTo>
                      <a:lnTo>
                        <a:pt x="3685" y="83"/>
                      </a:lnTo>
                      <a:lnTo>
                        <a:pt x="3654" y="84"/>
                      </a:lnTo>
                      <a:lnTo>
                        <a:pt x="3624" y="84"/>
                      </a:lnTo>
                      <a:lnTo>
                        <a:pt x="3595" y="85"/>
                      </a:lnTo>
                      <a:lnTo>
                        <a:pt x="3564" y="86"/>
                      </a:lnTo>
                      <a:lnTo>
                        <a:pt x="3534" y="86"/>
                      </a:lnTo>
                      <a:lnTo>
                        <a:pt x="3503" y="87"/>
                      </a:lnTo>
                      <a:lnTo>
                        <a:pt x="3474" y="88"/>
                      </a:lnTo>
                      <a:lnTo>
                        <a:pt x="3443" y="89"/>
                      </a:lnTo>
                      <a:lnTo>
                        <a:pt x="3413" y="89"/>
                      </a:lnTo>
                      <a:lnTo>
                        <a:pt x="3383" y="91"/>
                      </a:lnTo>
                      <a:lnTo>
                        <a:pt x="3352" y="92"/>
                      </a:lnTo>
                      <a:lnTo>
                        <a:pt x="3322" y="92"/>
                      </a:lnTo>
                      <a:lnTo>
                        <a:pt x="3292" y="93"/>
                      </a:lnTo>
                      <a:lnTo>
                        <a:pt x="3261" y="93"/>
                      </a:lnTo>
                      <a:lnTo>
                        <a:pt x="3230" y="94"/>
                      </a:lnTo>
                      <a:lnTo>
                        <a:pt x="3201" y="95"/>
                      </a:lnTo>
                      <a:lnTo>
                        <a:pt x="3170" y="95"/>
                      </a:lnTo>
                      <a:lnTo>
                        <a:pt x="3139" y="96"/>
                      </a:lnTo>
                      <a:lnTo>
                        <a:pt x="3108" y="97"/>
                      </a:lnTo>
                      <a:lnTo>
                        <a:pt x="3078" y="97"/>
                      </a:lnTo>
                      <a:lnTo>
                        <a:pt x="3047" y="98"/>
                      </a:lnTo>
                      <a:lnTo>
                        <a:pt x="3016" y="98"/>
                      </a:lnTo>
                      <a:lnTo>
                        <a:pt x="2985" y="99"/>
                      </a:lnTo>
                      <a:lnTo>
                        <a:pt x="2955" y="100"/>
                      </a:lnTo>
                      <a:lnTo>
                        <a:pt x="2924" y="100"/>
                      </a:lnTo>
                      <a:lnTo>
                        <a:pt x="2893" y="101"/>
                      </a:lnTo>
                      <a:lnTo>
                        <a:pt x="2863" y="101"/>
                      </a:lnTo>
                      <a:lnTo>
                        <a:pt x="2832" y="102"/>
                      </a:lnTo>
                      <a:lnTo>
                        <a:pt x="2801" y="102"/>
                      </a:lnTo>
                      <a:lnTo>
                        <a:pt x="2769" y="103"/>
                      </a:lnTo>
                      <a:lnTo>
                        <a:pt x="2738" y="105"/>
                      </a:lnTo>
                      <a:lnTo>
                        <a:pt x="2708" y="105"/>
                      </a:lnTo>
                      <a:lnTo>
                        <a:pt x="2677" y="106"/>
                      </a:lnTo>
                      <a:lnTo>
                        <a:pt x="2645" y="106"/>
                      </a:lnTo>
                      <a:lnTo>
                        <a:pt x="2614" y="107"/>
                      </a:lnTo>
                      <a:lnTo>
                        <a:pt x="2584" y="107"/>
                      </a:lnTo>
                      <a:lnTo>
                        <a:pt x="2552" y="108"/>
                      </a:lnTo>
                      <a:lnTo>
                        <a:pt x="2521" y="108"/>
                      </a:lnTo>
                      <a:lnTo>
                        <a:pt x="2489" y="109"/>
                      </a:lnTo>
                      <a:lnTo>
                        <a:pt x="2459" y="109"/>
                      </a:lnTo>
                      <a:lnTo>
                        <a:pt x="2428" y="110"/>
                      </a:lnTo>
                      <a:lnTo>
                        <a:pt x="2396" y="110"/>
                      </a:lnTo>
                      <a:lnTo>
                        <a:pt x="2364" y="111"/>
                      </a:lnTo>
                      <a:lnTo>
                        <a:pt x="2334" y="111"/>
                      </a:lnTo>
                      <a:lnTo>
                        <a:pt x="2302" y="112"/>
                      </a:lnTo>
                      <a:lnTo>
                        <a:pt x="2271" y="112"/>
                      </a:lnTo>
                      <a:lnTo>
                        <a:pt x="2239" y="113"/>
                      </a:lnTo>
                      <a:lnTo>
                        <a:pt x="2208" y="113"/>
                      </a:lnTo>
                      <a:lnTo>
                        <a:pt x="2177" y="113"/>
                      </a:lnTo>
                      <a:lnTo>
                        <a:pt x="2145" y="114"/>
                      </a:lnTo>
                      <a:lnTo>
                        <a:pt x="2114" y="114"/>
                      </a:lnTo>
                      <a:lnTo>
                        <a:pt x="2082" y="115"/>
                      </a:lnTo>
                      <a:lnTo>
                        <a:pt x="2050" y="115"/>
                      </a:lnTo>
                      <a:lnTo>
                        <a:pt x="2019" y="116"/>
                      </a:lnTo>
                      <a:lnTo>
                        <a:pt x="1988" y="116"/>
                      </a:lnTo>
                      <a:lnTo>
                        <a:pt x="1956" y="116"/>
                      </a:lnTo>
                      <a:lnTo>
                        <a:pt x="1924" y="118"/>
                      </a:lnTo>
                      <a:lnTo>
                        <a:pt x="1892" y="118"/>
                      </a:lnTo>
                      <a:lnTo>
                        <a:pt x="1860" y="118"/>
                      </a:lnTo>
                      <a:lnTo>
                        <a:pt x="1829" y="119"/>
                      </a:lnTo>
                      <a:lnTo>
                        <a:pt x="1798" y="119"/>
                      </a:lnTo>
                      <a:lnTo>
                        <a:pt x="1766" y="120"/>
                      </a:lnTo>
                      <a:lnTo>
                        <a:pt x="1734" y="120"/>
                      </a:lnTo>
                      <a:lnTo>
                        <a:pt x="1702" y="120"/>
                      </a:lnTo>
                      <a:lnTo>
                        <a:pt x="1671" y="121"/>
                      </a:lnTo>
                      <a:lnTo>
                        <a:pt x="1639" y="121"/>
                      </a:lnTo>
                      <a:lnTo>
                        <a:pt x="1607" y="121"/>
                      </a:lnTo>
                      <a:lnTo>
                        <a:pt x="1575" y="122"/>
                      </a:lnTo>
                      <a:lnTo>
                        <a:pt x="1543" y="122"/>
                      </a:lnTo>
                      <a:lnTo>
                        <a:pt x="1511" y="122"/>
                      </a:lnTo>
                      <a:lnTo>
                        <a:pt x="1480" y="123"/>
                      </a:lnTo>
                      <a:lnTo>
                        <a:pt x="1448" y="123"/>
                      </a:lnTo>
                      <a:lnTo>
                        <a:pt x="1416" y="123"/>
                      </a:lnTo>
                      <a:lnTo>
                        <a:pt x="1384" y="123"/>
                      </a:lnTo>
                      <a:lnTo>
                        <a:pt x="1351" y="124"/>
                      </a:lnTo>
                      <a:lnTo>
                        <a:pt x="1319" y="124"/>
                      </a:lnTo>
                      <a:lnTo>
                        <a:pt x="1288" y="124"/>
                      </a:lnTo>
                      <a:lnTo>
                        <a:pt x="1256" y="125"/>
                      </a:lnTo>
                      <a:lnTo>
                        <a:pt x="1224" y="125"/>
                      </a:lnTo>
                      <a:lnTo>
                        <a:pt x="1192" y="125"/>
                      </a:lnTo>
                      <a:lnTo>
                        <a:pt x="1159" y="125"/>
                      </a:lnTo>
                      <a:lnTo>
                        <a:pt x="1127" y="126"/>
                      </a:lnTo>
                      <a:lnTo>
                        <a:pt x="1096" y="126"/>
                      </a:lnTo>
                      <a:lnTo>
                        <a:pt x="1064" y="126"/>
                      </a:lnTo>
                      <a:lnTo>
                        <a:pt x="1032" y="126"/>
                      </a:lnTo>
                      <a:lnTo>
                        <a:pt x="999" y="127"/>
                      </a:lnTo>
                      <a:lnTo>
                        <a:pt x="967" y="127"/>
                      </a:lnTo>
                      <a:lnTo>
                        <a:pt x="935" y="127"/>
                      </a:lnTo>
                      <a:lnTo>
                        <a:pt x="903" y="127"/>
                      </a:lnTo>
                      <a:lnTo>
                        <a:pt x="871" y="127"/>
                      </a:lnTo>
                      <a:lnTo>
                        <a:pt x="839" y="128"/>
                      </a:lnTo>
                      <a:lnTo>
                        <a:pt x="807" y="128"/>
                      </a:lnTo>
                      <a:lnTo>
                        <a:pt x="774" y="128"/>
                      </a:lnTo>
                      <a:lnTo>
                        <a:pt x="742" y="128"/>
                      </a:lnTo>
                      <a:lnTo>
                        <a:pt x="710" y="128"/>
                      </a:lnTo>
                      <a:lnTo>
                        <a:pt x="677" y="128"/>
                      </a:lnTo>
                      <a:lnTo>
                        <a:pt x="646" y="129"/>
                      </a:lnTo>
                      <a:lnTo>
                        <a:pt x="614" y="129"/>
                      </a:lnTo>
                      <a:lnTo>
                        <a:pt x="581" y="129"/>
                      </a:lnTo>
                      <a:lnTo>
                        <a:pt x="549" y="129"/>
                      </a:lnTo>
                      <a:lnTo>
                        <a:pt x="517" y="129"/>
                      </a:lnTo>
                      <a:lnTo>
                        <a:pt x="484" y="129"/>
                      </a:lnTo>
                      <a:lnTo>
                        <a:pt x="452" y="129"/>
                      </a:lnTo>
                      <a:lnTo>
                        <a:pt x="421" y="129"/>
                      </a:lnTo>
                      <a:lnTo>
                        <a:pt x="388" y="131"/>
                      </a:lnTo>
                      <a:lnTo>
                        <a:pt x="356" y="131"/>
                      </a:lnTo>
                      <a:lnTo>
                        <a:pt x="323" y="131"/>
                      </a:lnTo>
                      <a:lnTo>
                        <a:pt x="291" y="131"/>
                      </a:lnTo>
                      <a:lnTo>
                        <a:pt x="259" y="131"/>
                      </a:lnTo>
                      <a:lnTo>
                        <a:pt x="226" y="131"/>
                      </a:lnTo>
                      <a:lnTo>
                        <a:pt x="194" y="131"/>
                      </a:lnTo>
                      <a:lnTo>
                        <a:pt x="162" y="131"/>
                      </a:lnTo>
                      <a:lnTo>
                        <a:pt x="130" y="131"/>
                      </a:lnTo>
                      <a:lnTo>
                        <a:pt x="97" y="131"/>
                      </a:lnTo>
                      <a:lnTo>
                        <a:pt x="65" y="131"/>
                      </a:lnTo>
                      <a:lnTo>
                        <a:pt x="33" y="131"/>
                      </a:lnTo>
                      <a:lnTo>
                        <a:pt x="0" y="131"/>
                      </a:lnTo>
                    </a:path>
                  </a:pathLst>
                </a:custGeom>
                <a:noFill/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8501" name="Freeform 178"/>
                <p:cNvSpPr>
                  <a:spLocks/>
                </p:cNvSpPr>
                <p:nvPr/>
              </p:nvSpPr>
              <p:spPr bwMode="auto">
                <a:xfrm>
                  <a:off x="2183" y="1930"/>
                  <a:ext cx="16" cy="1"/>
                </a:xfrm>
                <a:custGeom>
                  <a:avLst/>
                  <a:gdLst>
                    <a:gd name="T0" fmla="*/ 16 w 161"/>
                    <a:gd name="T1" fmla="*/ 0 h 1"/>
                    <a:gd name="T2" fmla="*/ 13 w 161"/>
                    <a:gd name="T3" fmla="*/ 0 h 1"/>
                    <a:gd name="T4" fmla="*/ 10 w 161"/>
                    <a:gd name="T5" fmla="*/ 0 h 1"/>
                    <a:gd name="T6" fmla="*/ 6 w 161"/>
                    <a:gd name="T7" fmla="*/ 0 h 1"/>
                    <a:gd name="T8" fmla="*/ 3 w 161"/>
                    <a:gd name="T9" fmla="*/ 0 h 1"/>
                    <a:gd name="T10" fmla="*/ 0 w 161"/>
                    <a:gd name="T11" fmla="*/ 0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61" h="1">
                      <a:moveTo>
                        <a:pt x="161" y="0"/>
                      </a:moveTo>
                      <a:lnTo>
                        <a:pt x="129" y="0"/>
                      </a:lnTo>
                      <a:lnTo>
                        <a:pt x="96" y="0"/>
                      </a:lnTo>
                      <a:lnTo>
                        <a:pt x="65" y="0"/>
                      </a:lnTo>
                      <a:lnTo>
                        <a:pt x="3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18486" name="Group 179"/>
              <p:cNvGrpSpPr>
                <a:grpSpLocks/>
              </p:cNvGrpSpPr>
              <p:nvPr/>
            </p:nvGrpSpPr>
            <p:grpSpPr bwMode="auto">
              <a:xfrm>
                <a:off x="725" y="2153"/>
                <a:ext cx="514" cy="721"/>
                <a:chOff x="2183" y="2171"/>
                <a:chExt cx="514" cy="721"/>
              </a:xfrm>
            </p:grpSpPr>
            <p:sp>
              <p:nvSpPr>
                <p:cNvPr id="18490" name="Freeform 180"/>
                <p:cNvSpPr>
                  <a:spLocks/>
                </p:cNvSpPr>
                <p:nvPr/>
              </p:nvSpPr>
              <p:spPr bwMode="auto">
                <a:xfrm>
                  <a:off x="2183" y="2171"/>
                  <a:ext cx="299" cy="67"/>
                </a:xfrm>
                <a:custGeom>
                  <a:avLst/>
                  <a:gdLst>
                    <a:gd name="T0" fmla="*/ 3 w 2995"/>
                    <a:gd name="T1" fmla="*/ 0 h 744"/>
                    <a:gd name="T2" fmla="*/ 10 w 2995"/>
                    <a:gd name="T3" fmla="*/ 0 h 744"/>
                    <a:gd name="T4" fmla="*/ 16 w 2995"/>
                    <a:gd name="T5" fmla="*/ 0 h 744"/>
                    <a:gd name="T6" fmla="*/ 23 w 2995"/>
                    <a:gd name="T7" fmla="*/ 0 h 744"/>
                    <a:gd name="T8" fmla="*/ 29 w 2995"/>
                    <a:gd name="T9" fmla="*/ 1 h 744"/>
                    <a:gd name="T10" fmla="*/ 35 w 2995"/>
                    <a:gd name="T11" fmla="*/ 1 h 744"/>
                    <a:gd name="T12" fmla="*/ 42 w 2995"/>
                    <a:gd name="T13" fmla="*/ 1 h 744"/>
                    <a:gd name="T14" fmla="*/ 48 w 2995"/>
                    <a:gd name="T15" fmla="*/ 2 h 744"/>
                    <a:gd name="T16" fmla="*/ 55 w 2995"/>
                    <a:gd name="T17" fmla="*/ 2 h 744"/>
                    <a:gd name="T18" fmla="*/ 61 w 2995"/>
                    <a:gd name="T19" fmla="*/ 3 h 744"/>
                    <a:gd name="T20" fmla="*/ 67 w 2995"/>
                    <a:gd name="T21" fmla="*/ 3 h 744"/>
                    <a:gd name="T22" fmla="*/ 74 w 2995"/>
                    <a:gd name="T23" fmla="*/ 4 h 744"/>
                    <a:gd name="T24" fmla="*/ 80 w 2995"/>
                    <a:gd name="T25" fmla="*/ 4 h 744"/>
                    <a:gd name="T26" fmla="*/ 87 w 2995"/>
                    <a:gd name="T27" fmla="*/ 5 h 744"/>
                    <a:gd name="T28" fmla="*/ 93 w 2995"/>
                    <a:gd name="T29" fmla="*/ 6 h 744"/>
                    <a:gd name="T30" fmla="*/ 99 w 2995"/>
                    <a:gd name="T31" fmla="*/ 7 h 744"/>
                    <a:gd name="T32" fmla="*/ 106 w 2995"/>
                    <a:gd name="T33" fmla="*/ 8 h 744"/>
                    <a:gd name="T34" fmla="*/ 112 w 2995"/>
                    <a:gd name="T35" fmla="*/ 9 h 744"/>
                    <a:gd name="T36" fmla="*/ 118 w 2995"/>
                    <a:gd name="T37" fmla="*/ 10 h 744"/>
                    <a:gd name="T38" fmla="*/ 124 w 2995"/>
                    <a:gd name="T39" fmla="*/ 11 h 744"/>
                    <a:gd name="T40" fmla="*/ 131 w 2995"/>
                    <a:gd name="T41" fmla="*/ 12 h 744"/>
                    <a:gd name="T42" fmla="*/ 137 w 2995"/>
                    <a:gd name="T43" fmla="*/ 13 h 744"/>
                    <a:gd name="T44" fmla="*/ 143 w 2995"/>
                    <a:gd name="T45" fmla="*/ 14 h 744"/>
                    <a:gd name="T46" fmla="*/ 149 w 2995"/>
                    <a:gd name="T47" fmla="*/ 15 h 744"/>
                    <a:gd name="T48" fmla="*/ 156 w 2995"/>
                    <a:gd name="T49" fmla="*/ 17 h 744"/>
                    <a:gd name="T50" fmla="*/ 162 w 2995"/>
                    <a:gd name="T51" fmla="*/ 18 h 744"/>
                    <a:gd name="T52" fmla="*/ 168 w 2995"/>
                    <a:gd name="T53" fmla="*/ 20 h 744"/>
                    <a:gd name="T54" fmla="*/ 174 w 2995"/>
                    <a:gd name="T55" fmla="*/ 21 h 744"/>
                    <a:gd name="T56" fmla="*/ 180 w 2995"/>
                    <a:gd name="T57" fmla="*/ 23 h 744"/>
                    <a:gd name="T58" fmla="*/ 186 w 2995"/>
                    <a:gd name="T59" fmla="*/ 24 h 744"/>
                    <a:gd name="T60" fmla="*/ 192 w 2995"/>
                    <a:gd name="T61" fmla="*/ 26 h 744"/>
                    <a:gd name="T62" fmla="*/ 198 w 2995"/>
                    <a:gd name="T63" fmla="*/ 28 h 744"/>
                    <a:gd name="T64" fmla="*/ 204 w 2995"/>
                    <a:gd name="T65" fmla="*/ 29 h 744"/>
                    <a:gd name="T66" fmla="*/ 210 w 2995"/>
                    <a:gd name="T67" fmla="*/ 31 h 744"/>
                    <a:gd name="T68" fmla="*/ 216 w 2995"/>
                    <a:gd name="T69" fmla="*/ 33 h 744"/>
                    <a:gd name="T70" fmla="*/ 221 w 2995"/>
                    <a:gd name="T71" fmla="*/ 35 h 744"/>
                    <a:gd name="T72" fmla="*/ 227 w 2995"/>
                    <a:gd name="T73" fmla="*/ 37 h 744"/>
                    <a:gd name="T74" fmla="*/ 233 w 2995"/>
                    <a:gd name="T75" fmla="*/ 39 h 744"/>
                    <a:gd name="T76" fmla="*/ 239 w 2995"/>
                    <a:gd name="T77" fmla="*/ 41 h 744"/>
                    <a:gd name="T78" fmla="*/ 244 w 2995"/>
                    <a:gd name="T79" fmla="*/ 43 h 744"/>
                    <a:gd name="T80" fmla="*/ 250 w 2995"/>
                    <a:gd name="T81" fmla="*/ 45 h 744"/>
                    <a:gd name="T82" fmla="*/ 256 w 2995"/>
                    <a:gd name="T83" fmla="*/ 48 h 744"/>
                    <a:gd name="T84" fmla="*/ 261 w 2995"/>
                    <a:gd name="T85" fmla="*/ 50 h 744"/>
                    <a:gd name="T86" fmla="*/ 267 w 2995"/>
                    <a:gd name="T87" fmla="*/ 52 h 744"/>
                    <a:gd name="T88" fmla="*/ 272 w 2995"/>
                    <a:gd name="T89" fmla="*/ 54 h 744"/>
                    <a:gd name="T90" fmla="*/ 278 w 2995"/>
                    <a:gd name="T91" fmla="*/ 57 h 744"/>
                    <a:gd name="T92" fmla="*/ 283 w 2995"/>
                    <a:gd name="T93" fmla="*/ 59 h 744"/>
                    <a:gd name="T94" fmla="*/ 289 w 2995"/>
                    <a:gd name="T95" fmla="*/ 62 h 744"/>
                    <a:gd name="T96" fmla="*/ 294 w 2995"/>
                    <a:gd name="T97" fmla="*/ 64 h 744"/>
                    <a:gd name="T98" fmla="*/ 299 w 2995"/>
                    <a:gd name="T99" fmla="*/ 67 h 744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2995" h="74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32" y="0"/>
                      </a:lnTo>
                      <a:lnTo>
                        <a:pt x="48" y="0"/>
                      </a:lnTo>
                      <a:lnTo>
                        <a:pt x="65" y="0"/>
                      </a:lnTo>
                      <a:lnTo>
                        <a:pt x="81" y="0"/>
                      </a:lnTo>
                      <a:lnTo>
                        <a:pt x="96" y="0"/>
                      </a:lnTo>
                      <a:lnTo>
                        <a:pt x="113" y="1"/>
                      </a:lnTo>
                      <a:lnTo>
                        <a:pt x="129" y="1"/>
                      </a:lnTo>
                      <a:lnTo>
                        <a:pt x="145" y="1"/>
                      </a:lnTo>
                      <a:lnTo>
                        <a:pt x="161" y="2"/>
                      </a:lnTo>
                      <a:lnTo>
                        <a:pt x="178" y="2"/>
                      </a:lnTo>
                      <a:lnTo>
                        <a:pt x="194" y="2"/>
                      </a:lnTo>
                      <a:lnTo>
                        <a:pt x="210" y="3"/>
                      </a:lnTo>
                      <a:lnTo>
                        <a:pt x="226" y="3"/>
                      </a:lnTo>
                      <a:lnTo>
                        <a:pt x="242" y="4"/>
                      </a:lnTo>
                      <a:lnTo>
                        <a:pt x="258" y="4"/>
                      </a:lnTo>
                      <a:lnTo>
                        <a:pt x="274" y="5"/>
                      </a:lnTo>
                      <a:lnTo>
                        <a:pt x="291" y="6"/>
                      </a:lnTo>
                      <a:lnTo>
                        <a:pt x="306" y="6"/>
                      </a:lnTo>
                      <a:lnTo>
                        <a:pt x="323" y="7"/>
                      </a:lnTo>
                      <a:lnTo>
                        <a:pt x="339" y="8"/>
                      </a:lnTo>
                      <a:lnTo>
                        <a:pt x="355" y="8"/>
                      </a:lnTo>
                      <a:lnTo>
                        <a:pt x="371" y="9"/>
                      </a:lnTo>
                      <a:lnTo>
                        <a:pt x="387" y="10"/>
                      </a:lnTo>
                      <a:lnTo>
                        <a:pt x="404" y="11"/>
                      </a:lnTo>
                      <a:lnTo>
                        <a:pt x="419" y="13"/>
                      </a:lnTo>
                      <a:lnTo>
                        <a:pt x="436" y="14"/>
                      </a:lnTo>
                      <a:lnTo>
                        <a:pt x="452" y="15"/>
                      </a:lnTo>
                      <a:lnTo>
                        <a:pt x="467" y="16"/>
                      </a:lnTo>
                      <a:lnTo>
                        <a:pt x="484" y="17"/>
                      </a:lnTo>
                      <a:lnTo>
                        <a:pt x="500" y="18"/>
                      </a:lnTo>
                      <a:lnTo>
                        <a:pt x="516" y="19"/>
                      </a:lnTo>
                      <a:lnTo>
                        <a:pt x="532" y="20"/>
                      </a:lnTo>
                      <a:lnTo>
                        <a:pt x="548" y="22"/>
                      </a:lnTo>
                      <a:lnTo>
                        <a:pt x="564" y="23"/>
                      </a:lnTo>
                      <a:lnTo>
                        <a:pt x="580" y="24"/>
                      </a:lnTo>
                      <a:lnTo>
                        <a:pt x="596" y="27"/>
                      </a:lnTo>
                      <a:lnTo>
                        <a:pt x="612" y="28"/>
                      </a:lnTo>
                      <a:lnTo>
                        <a:pt x="629" y="29"/>
                      </a:lnTo>
                      <a:lnTo>
                        <a:pt x="644" y="31"/>
                      </a:lnTo>
                      <a:lnTo>
                        <a:pt x="661" y="32"/>
                      </a:lnTo>
                      <a:lnTo>
                        <a:pt x="676" y="34"/>
                      </a:lnTo>
                      <a:lnTo>
                        <a:pt x="692" y="35"/>
                      </a:lnTo>
                      <a:lnTo>
                        <a:pt x="708" y="37"/>
                      </a:lnTo>
                      <a:lnTo>
                        <a:pt x="724" y="38"/>
                      </a:lnTo>
                      <a:lnTo>
                        <a:pt x="741" y="41"/>
                      </a:lnTo>
                      <a:lnTo>
                        <a:pt x="756" y="43"/>
                      </a:lnTo>
                      <a:lnTo>
                        <a:pt x="773" y="44"/>
                      </a:lnTo>
                      <a:lnTo>
                        <a:pt x="788" y="46"/>
                      </a:lnTo>
                      <a:lnTo>
                        <a:pt x="804" y="48"/>
                      </a:lnTo>
                      <a:lnTo>
                        <a:pt x="820" y="50"/>
                      </a:lnTo>
                      <a:lnTo>
                        <a:pt x="836" y="53"/>
                      </a:lnTo>
                      <a:lnTo>
                        <a:pt x="852" y="55"/>
                      </a:lnTo>
                      <a:lnTo>
                        <a:pt x="868" y="57"/>
                      </a:lnTo>
                      <a:lnTo>
                        <a:pt x="883" y="59"/>
                      </a:lnTo>
                      <a:lnTo>
                        <a:pt x="900" y="61"/>
                      </a:lnTo>
                      <a:lnTo>
                        <a:pt x="915" y="63"/>
                      </a:lnTo>
                      <a:lnTo>
                        <a:pt x="932" y="65"/>
                      </a:lnTo>
                      <a:lnTo>
                        <a:pt x="947" y="68"/>
                      </a:lnTo>
                      <a:lnTo>
                        <a:pt x="964" y="70"/>
                      </a:lnTo>
                      <a:lnTo>
                        <a:pt x="979" y="72"/>
                      </a:lnTo>
                      <a:lnTo>
                        <a:pt x="995" y="74"/>
                      </a:lnTo>
                      <a:lnTo>
                        <a:pt x="1011" y="77"/>
                      </a:lnTo>
                      <a:lnTo>
                        <a:pt x="1027" y="80"/>
                      </a:lnTo>
                      <a:lnTo>
                        <a:pt x="1043" y="82"/>
                      </a:lnTo>
                      <a:lnTo>
                        <a:pt x="1058" y="85"/>
                      </a:lnTo>
                      <a:lnTo>
                        <a:pt x="1074" y="87"/>
                      </a:lnTo>
                      <a:lnTo>
                        <a:pt x="1090" y="89"/>
                      </a:lnTo>
                      <a:lnTo>
                        <a:pt x="1106" y="93"/>
                      </a:lnTo>
                      <a:lnTo>
                        <a:pt x="1122" y="95"/>
                      </a:lnTo>
                      <a:lnTo>
                        <a:pt x="1137" y="98"/>
                      </a:lnTo>
                      <a:lnTo>
                        <a:pt x="1153" y="100"/>
                      </a:lnTo>
                      <a:lnTo>
                        <a:pt x="1169" y="103"/>
                      </a:lnTo>
                      <a:lnTo>
                        <a:pt x="1184" y="107"/>
                      </a:lnTo>
                      <a:lnTo>
                        <a:pt x="1201" y="109"/>
                      </a:lnTo>
                      <a:lnTo>
                        <a:pt x="1216" y="112"/>
                      </a:lnTo>
                      <a:lnTo>
                        <a:pt x="1231" y="115"/>
                      </a:lnTo>
                      <a:lnTo>
                        <a:pt x="1247" y="118"/>
                      </a:lnTo>
                      <a:lnTo>
                        <a:pt x="1263" y="121"/>
                      </a:lnTo>
                      <a:lnTo>
                        <a:pt x="1278" y="124"/>
                      </a:lnTo>
                      <a:lnTo>
                        <a:pt x="1294" y="127"/>
                      </a:lnTo>
                      <a:lnTo>
                        <a:pt x="1309" y="130"/>
                      </a:lnTo>
                      <a:lnTo>
                        <a:pt x="1326" y="134"/>
                      </a:lnTo>
                      <a:lnTo>
                        <a:pt x="1341" y="137"/>
                      </a:lnTo>
                      <a:lnTo>
                        <a:pt x="1356" y="140"/>
                      </a:lnTo>
                      <a:lnTo>
                        <a:pt x="1372" y="143"/>
                      </a:lnTo>
                      <a:lnTo>
                        <a:pt x="1387" y="147"/>
                      </a:lnTo>
                      <a:lnTo>
                        <a:pt x="1404" y="150"/>
                      </a:lnTo>
                      <a:lnTo>
                        <a:pt x="1419" y="154"/>
                      </a:lnTo>
                      <a:lnTo>
                        <a:pt x="1434" y="157"/>
                      </a:lnTo>
                      <a:lnTo>
                        <a:pt x="1450" y="161"/>
                      </a:lnTo>
                      <a:lnTo>
                        <a:pt x="1465" y="164"/>
                      </a:lnTo>
                      <a:lnTo>
                        <a:pt x="1480" y="168"/>
                      </a:lnTo>
                      <a:lnTo>
                        <a:pt x="1496" y="171"/>
                      </a:lnTo>
                      <a:lnTo>
                        <a:pt x="1511" y="175"/>
                      </a:lnTo>
                      <a:lnTo>
                        <a:pt x="1528" y="179"/>
                      </a:lnTo>
                      <a:lnTo>
                        <a:pt x="1543" y="182"/>
                      </a:lnTo>
                      <a:lnTo>
                        <a:pt x="1558" y="187"/>
                      </a:lnTo>
                      <a:lnTo>
                        <a:pt x="1574" y="190"/>
                      </a:lnTo>
                      <a:lnTo>
                        <a:pt x="1589" y="194"/>
                      </a:lnTo>
                      <a:lnTo>
                        <a:pt x="1604" y="197"/>
                      </a:lnTo>
                      <a:lnTo>
                        <a:pt x="1620" y="202"/>
                      </a:lnTo>
                      <a:lnTo>
                        <a:pt x="1635" y="206"/>
                      </a:lnTo>
                      <a:lnTo>
                        <a:pt x="1649" y="209"/>
                      </a:lnTo>
                      <a:lnTo>
                        <a:pt x="1665" y="214"/>
                      </a:lnTo>
                      <a:lnTo>
                        <a:pt x="1680" y="218"/>
                      </a:lnTo>
                      <a:lnTo>
                        <a:pt x="1696" y="222"/>
                      </a:lnTo>
                      <a:lnTo>
                        <a:pt x="1711" y="226"/>
                      </a:lnTo>
                      <a:lnTo>
                        <a:pt x="1726" y="230"/>
                      </a:lnTo>
                      <a:lnTo>
                        <a:pt x="1742" y="234"/>
                      </a:lnTo>
                      <a:lnTo>
                        <a:pt x="1757" y="238"/>
                      </a:lnTo>
                      <a:lnTo>
                        <a:pt x="1771" y="243"/>
                      </a:lnTo>
                      <a:lnTo>
                        <a:pt x="1787" y="247"/>
                      </a:lnTo>
                      <a:lnTo>
                        <a:pt x="1802" y="251"/>
                      </a:lnTo>
                      <a:lnTo>
                        <a:pt x="1817" y="256"/>
                      </a:lnTo>
                      <a:lnTo>
                        <a:pt x="1833" y="260"/>
                      </a:lnTo>
                      <a:lnTo>
                        <a:pt x="1847" y="265"/>
                      </a:lnTo>
                      <a:lnTo>
                        <a:pt x="1862" y="270"/>
                      </a:lnTo>
                      <a:lnTo>
                        <a:pt x="1878" y="274"/>
                      </a:lnTo>
                      <a:lnTo>
                        <a:pt x="1892" y="278"/>
                      </a:lnTo>
                      <a:lnTo>
                        <a:pt x="1907" y="283"/>
                      </a:lnTo>
                      <a:lnTo>
                        <a:pt x="1923" y="288"/>
                      </a:lnTo>
                      <a:lnTo>
                        <a:pt x="1937" y="292"/>
                      </a:lnTo>
                      <a:lnTo>
                        <a:pt x="1952" y="297"/>
                      </a:lnTo>
                      <a:lnTo>
                        <a:pt x="1968" y="302"/>
                      </a:lnTo>
                      <a:lnTo>
                        <a:pt x="1982" y="306"/>
                      </a:lnTo>
                      <a:lnTo>
                        <a:pt x="1997" y="312"/>
                      </a:lnTo>
                      <a:lnTo>
                        <a:pt x="2012" y="316"/>
                      </a:lnTo>
                      <a:lnTo>
                        <a:pt x="2027" y="322"/>
                      </a:lnTo>
                      <a:lnTo>
                        <a:pt x="2041" y="326"/>
                      </a:lnTo>
                      <a:lnTo>
                        <a:pt x="2057" y="331"/>
                      </a:lnTo>
                      <a:lnTo>
                        <a:pt x="2071" y="337"/>
                      </a:lnTo>
                      <a:lnTo>
                        <a:pt x="2086" y="341"/>
                      </a:lnTo>
                      <a:lnTo>
                        <a:pt x="2101" y="346"/>
                      </a:lnTo>
                      <a:lnTo>
                        <a:pt x="2116" y="352"/>
                      </a:lnTo>
                      <a:lnTo>
                        <a:pt x="2130" y="357"/>
                      </a:lnTo>
                      <a:lnTo>
                        <a:pt x="2144" y="362"/>
                      </a:lnTo>
                      <a:lnTo>
                        <a:pt x="2160" y="367"/>
                      </a:lnTo>
                      <a:lnTo>
                        <a:pt x="2174" y="372"/>
                      </a:lnTo>
                      <a:lnTo>
                        <a:pt x="2189" y="378"/>
                      </a:lnTo>
                      <a:lnTo>
                        <a:pt x="2204" y="383"/>
                      </a:lnTo>
                      <a:lnTo>
                        <a:pt x="2218" y="389"/>
                      </a:lnTo>
                      <a:lnTo>
                        <a:pt x="2232" y="394"/>
                      </a:lnTo>
                      <a:lnTo>
                        <a:pt x="2248" y="399"/>
                      </a:lnTo>
                      <a:lnTo>
                        <a:pt x="2262" y="405"/>
                      </a:lnTo>
                      <a:lnTo>
                        <a:pt x="2276" y="410"/>
                      </a:lnTo>
                      <a:lnTo>
                        <a:pt x="2290" y="416"/>
                      </a:lnTo>
                      <a:lnTo>
                        <a:pt x="2305" y="421"/>
                      </a:lnTo>
                      <a:lnTo>
                        <a:pt x="2320" y="427"/>
                      </a:lnTo>
                      <a:lnTo>
                        <a:pt x="2334" y="433"/>
                      </a:lnTo>
                      <a:lnTo>
                        <a:pt x="2349" y="438"/>
                      </a:lnTo>
                      <a:lnTo>
                        <a:pt x="2363" y="444"/>
                      </a:lnTo>
                      <a:lnTo>
                        <a:pt x="2377" y="450"/>
                      </a:lnTo>
                      <a:lnTo>
                        <a:pt x="2391" y="456"/>
                      </a:lnTo>
                      <a:lnTo>
                        <a:pt x="2406" y="462"/>
                      </a:lnTo>
                      <a:lnTo>
                        <a:pt x="2420" y="467"/>
                      </a:lnTo>
                      <a:lnTo>
                        <a:pt x="2434" y="473"/>
                      </a:lnTo>
                      <a:lnTo>
                        <a:pt x="2448" y="479"/>
                      </a:lnTo>
                      <a:lnTo>
                        <a:pt x="2463" y="485"/>
                      </a:lnTo>
                      <a:lnTo>
                        <a:pt x="2477" y="491"/>
                      </a:lnTo>
                      <a:lnTo>
                        <a:pt x="2491" y="498"/>
                      </a:lnTo>
                      <a:lnTo>
                        <a:pt x="2504" y="503"/>
                      </a:lnTo>
                      <a:lnTo>
                        <a:pt x="2519" y="510"/>
                      </a:lnTo>
                      <a:lnTo>
                        <a:pt x="2533" y="516"/>
                      </a:lnTo>
                      <a:lnTo>
                        <a:pt x="2547" y="521"/>
                      </a:lnTo>
                      <a:lnTo>
                        <a:pt x="2561" y="528"/>
                      </a:lnTo>
                      <a:lnTo>
                        <a:pt x="2575" y="534"/>
                      </a:lnTo>
                      <a:lnTo>
                        <a:pt x="2589" y="541"/>
                      </a:lnTo>
                      <a:lnTo>
                        <a:pt x="2603" y="546"/>
                      </a:lnTo>
                      <a:lnTo>
                        <a:pt x="2616" y="553"/>
                      </a:lnTo>
                      <a:lnTo>
                        <a:pt x="2631" y="559"/>
                      </a:lnTo>
                      <a:lnTo>
                        <a:pt x="2645" y="566"/>
                      </a:lnTo>
                      <a:lnTo>
                        <a:pt x="2658" y="572"/>
                      </a:lnTo>
                      <a:lnTo>
                        <a:pt x="2672" y="579"/>
                      </a:lnTo>
                      <a:lnTo>
                        <a:pt x="2685" y="585"/>
                      </a:lnTo>
                      <a:lnTo>
                        <a:pt x="2700" y="592"/>
                      </a:lnTo>
                      <a:lnTo>
                        <a:pt x="2714" y="598"/>
                      </a:lnTo>
                      <a:lnTo>
                        <a:pt x="2727" y="605"/>
                      </a:lnTo>
                      <a:lnTo>
                        <a:pt x="2740" y="612"/>
                      </a:lnTo>
                      <a:lnTo>
                        <a:pt x="2755" y="619"/>
                      </a:lnTo>
                      <a:lnTo>
                        <a:pt x="2768" y="625"/>
                      </a:lnTo>
                      <a:lnTo>
                        <a:pt x="2782" y="632"/>
                      </a:lnTo>
                      <a:lnTo>
                        <a:pt x="2795" y="638"/>
                      </a:lnTo>
                      <a:lnTo>
                        <a:pt x="2808" y="646"/>
                      </a:lnTo>
                      <a:lnTo>
                        <a:pt x="2823" y="652"/>
                      </a:lnTo>
                      <a:lnTo>
                        <a:pt x="2836" y="659"/>
                      </a:lnTo>
                      <a:lnTo>
                        <a:pt x="2849" y="666"/>
                      </a:lnTo>
                      <a:lnTo>
                        <a:pt x="2862" y="673"/>
                      </a:lnTo>
                      <a:lnTo>
                        <a:pt x="2876" y="680"/>
                      </a:lnTo>
                      <a:lnTo>
                        <a:pt x="2890" y="687"/>
                      </a:lnTo>
                      <a:lnTo>
                        <a:pt x="2903" y="694"/>
                      </a:lnTo>
                      <a:lnTo>
                        <a:pt x="2916" y="701"/>
                      </a:lnTo>
                      <a:lnTo>
                        <a:pt x="2929" y="708"/>
                      </a:lnTo>
                      <a:lnTo>
                        <a:pt x="2942" y="715"/>
                      </a:lnTo>
                      <a:lnTo>
                        <a:pt x="2955" y="722"/>
                      </a:lnTo>
                      <a:lnTo>
                        <a:pt x="2969" y="730"/>
                      </a:lnTo>
                      <a:lnTo>
                        <a:pt x="2982" y="736"/>
                      </a:lnTo>
                      <a:lnTo>
                        <a:pt x="2995" y="744"/>
                      </a:lnTo>
                    </a:path>
                  </a:pathLst>
                </a:custGeom>
                <a:noFill/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8491" name="Freeform 181"/>
                <p:cNvSpPr>
                  <a:spLocks/>
                </p:cNvSpPr>
                <p:nvPr/>
              </p:nvSpPr>
              <p:spPr bwMode="auto">
                <a:xfrm>
                  <a:off x="2482" y="2238"/>
                  <a:ext cx="188" cy="179"/>
                </a:xfrm>
                <a:custGeom>
                  <a:avLst/>
                  <a:gdLst>
                    <a:gd name="T0" fmla="*/ 4 w 1877"/>
                    <a:gd name="T1" fmla="*/ 2 h 1966"/>
                    <a:gd name="T2" fmla="*/ 9 w 1877"/>
                    <a:gd name="T3" fmla="*/ 5 h 1966"/>
                    <a:gd name="T4" fmla="*/ 14 w 1877"/>
                    <a:gd name="T5" fmla="*/ 7 h 1966"/>
                    <a:gd name="T6" fmla="*/ 19 w 1877"/>
                    <a:gd name="T7" fmla="*/ 10 h 1966"/>
                    <a:gd name="T8" fmla="*/ 25 w 1877"/>
                    <a:gd name="T9" fmla="*/ 13 h 1966"/>
                    <a:gd name="T10" fmla="*/ 29 w 1877"/>
                    <a:gd name="T11" fmla="*/ 16 h 1966"/>
                    <a:gd name="T12" fmla="*/ 34 w 1877"/>
                    <a:gd name="T13" fmla="*/ 19 h 1966"/>
                    <a:gd name="T14" fmla="*/ 39 w 1877"/>
                    <a:gd name="T15" fmla="*/ 22 h 1966"/>
                    <a:gd name="T16" fmla="*/ 44 w 1877"/>
                    <a:gd name="T17" fmla="*/ 25 h 1966"/>
                    <a:gd name="T18" fmla="*/ 49 w 1877"/>
                    <a:gd name="T19" fmla="*/ 28 h 1966"/>
                    <a:gd name="T20" fmla="*/ 54 w 1877"/>
                    <a:gd name="T21" fmla="*/ 31 h 1966"/>
                    <a:gd name="T22" fmla="*/ 58 w 1877"/>
                    <a:gd name="T23" fmla="*/ 34 h 1966"/>
                    <a:gd name="T24" fmla="*/ 63 w 1877"/>
                    <a:gd name="T25" fmla="*/ 37 h 1966"/>
                    <a:gd name="T26" fmla="*/ 68 w 1877"/>
                    <a:gd name="T27" fmla="*/ 41 h 1966"/>
                    <a:gd name="T28" fmla="*/ 72 w 1877"/>
                    <a:gd name="T29" fmla="*/ 44 h 1966"/>
                    <a:gd name="T30" fmla="*/ 76 w 1877"/>
                    <a:gd name="T31" fmla="*/ 47 h 1966"/>
                    <a:gd name="T32" fmla="*/ 81 w 1877"/>
                    <a:gd name="T33" fmla="*/ 50 h 1966"/>
                    <a:gd name="T34" fmla="*/ 85 w 1877"/>
                    <a:gd name="T35" fmla="*/ 54 h 1966"/>
                    <a:gd name="T36" fmla="*/ 89 w 1877"/>
                    <a:gd name="T37" fmla="*/ 57 h 1966"/>
                    <a:gd name="T38" fmla="*/ 94 w 1877"/>
                    <a:gd name="T39" fmla="*/ 61 h 1966"/>
                    <a:gd name="T40" fmla="*/ 98 w 1877"/>
                    <a:gd name="T41" fmla="*/ 64 h 1966"/>
                    <a:gd name="T42" fmla="*/ 102 w 1877"/>
                    <a:gd name="T43" fmla="*/ 68 h 1966"/>
                    <a:gd name="T44" fmla="*/ 106 w 1877"/>
                    <a:gd name="T45" fmla="*/ 71 h 1966"/>
                    <a:gd name="T46" fmla="*/ 110 w 1877"/>
                    <a:gd name="T47" fmla="*/ 75 h 1966"/>
                    <a:gd name="T48" fmla="*/ 114 w 1877"/>
                    <a:gd name="T49" fmla="*/ 79 h 1966"/>
                    <a:gd name="T50" fmla="*/ 117 w 1877"/>
                    <a:gd name="T51" fmla="*/ 82 h 1966"/>
                    <a:gd name="T52" fmla="*/ 121 w 1877"/>
                    <a:gd name="T53" fmla="*/ 86 h 1966"/>
                    <a:gd name="T54" fmla="*/ 125 w 1877"/>
                    <a:gd name="T55" fmla="*/ 90 h 1966"/>
                    <a:gd name="T56" fmla="*/ 129 w 1877"/>
                    <a:gd name="T57" fmla="*/ 93 h 1966"/>
                    <a:gd name="T58" fmla="*/ 132 w 1877"/>
                    <a:gd name="T59" fmla="*/ 97 h 1966"/>
                    <a:gd name="T60" fmla="*/ 136 w 1877"/>
                    <a:gd name="T61" fmla="*/ 101 h 1966"/>
                    <a:gd name="T62" fmla="*/ 139 w 1877"/>
                    <a:gd name="T63" fmla="*/ 105 h 1966"/>
                    <a:gd name="T64" fmla="*/ 142 w 1877"/>
                    <a:gd name="T65" fmla="*/ 109 h 1966"/>
                    <a:gd name="T66" fmla="*/ 146 w 1877"/>
                    <a:gd name="T67" fmla="*/ 113 h 1966"/>
                    <a:gd name="T68" fmla="*/ 149 w 1877"/>
                    <a:gd name="T69" fmla="*/ 117 h 1966"/>
                    <a:gd name="T70" fmla="*/ 152 w 1877"/>
                    <a:gd name="T71" fmla="*/ 121 h 1966"/>
                    <a:gd name="T72" fmla="*/ 155 w 1877"/>
                    <a:gd name="T73" fmla="*/ 125 h 1966"/>
                    <a:gd name="T74" fmla="*/ 158 w 1877"/>
                    <a:gd name="T75" fmla="*/ 129 h 1966"/>
                    <a:gd name="T76" fmla="*/ 161 w 1877"/>
                    <a:gd name="T77" fmla="*/ 133 h 1966"/>
                    <a:gd name="T78" fmla="*/ 164 w 1877"/>
                    <a:gd name="T79" fmla="*/ 137 h 1966"/>
                    <a:gd name="T80" fmla="*/ 166 w 1877"/>
                    <a:gd name="T81" fmla="*/ 141 h 1966"/>
                    <a:gd name="T82" fmla="*/ 169 w 1877"/>
                    <a:gd name="T83" fmla="*/ 145 h 1966"/>
                    <a:gd name="T84" fmla="*/ 172 w 1877"/>
                    <a:gd name="T85" fmla="*/ 149 h 1966"/>
                    <a:gd name="T86" fmla="*/ 174 w 1877"/>
                    <a:gd name="T87" fmla="*/ 154 h 1966"/>
                    <a:gd name="T88" fmla="*/ 177 w 1877"/>
                    <a:gd name="T89" fmla="*/ 158 h 1966"/>
                    <a:gd name="T90" fmla="*/ 179 w 1877"/>
                    <a:gd name="T91" fmla="*/ 162 h 1966"/>
                    <a:gd name="T92" fmla="*/ 181 w 1877"/>
                    <a:gd name="T93" fmla="*/ 166 h 1966"/>
                    <a:gd name="T94" fmla="*/ 184 w 1877"/>
                    <a:gd name="T95" fmla="*/ 170 h 1966"/>
                    <a:gd name="T96" fmla="*/ 186 w 1877"/>
                    <a:gd name="T97" fmla="*/ 175 h 1966"/>
                    <a:gd name="T98" fmla="*/ 188 w 1877"/>
                    <a:gd name="T99" fmla="*/ 179 h 196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1877" h="1966">
                      <a:moveTo>
                        <a:pt x="0" y="0"/>
                      </a:moveTo>
                      <a:lnTo>
                        <a:pt x="13" y="8"/>
                      </a:lnTo>
                      <a:lnTo>
                        <a:pt x="26" y="15"/>
                      </a:lnTo>
                      <a:lnTo>
                        <a:pt x="39" y="23"/>
                      </a:lnTo>
                      <a:lnTo>
                        <a:pt x="53" y="29"/>
                      </a:lnTo>
                      <a:lnTo>
                        <a:pt x="66" y="37"/>
                      </a:lnTo>
                      <a:lnTo>
                        <a:pt x="79" y="44"/>
                      </a:lnTo>
                      <a:lnTo>
                        <a:pt x="91" y="52"/>
                      </a:lnTo>
                      <a:lnTo>
                        <a:pt x="104" y="59"/>
                      </a:lnTo>
                      <a:lnTo>
                        <a:pt x="117" y="67"/>
                      </a:lnTo>
                      <a:lnTo>
                        <a:pt x="131" y="75"/>
                      </a:lnTo>
                      <a:lnTo>
                        <a:pt x="143" y="82"/>
                      </a:lnTo>
                      <a:lnTo>
                        <a:pt x="156" y="90"/>
                      </a:lnTo>
                      <a:lnTo>
                        <a:pt x="168" y="97"/>
                      </a:lnTo>
                      <a:lnTo>
                        <a:pt x="181" y="105"/>
                      </a:lnTo>
                      <a:lnTo>
                        <a:pt x="194" y="113"/>
                      </a:lnTo>
                      <a:lnTo>
                        <a:pt x="206" y="121"/>
                      </a:lnTo>
                      <a:lnTo>
                        <a:pt x="219" y="129"/>
                      </a:lnTo>
                      <a:lnTo>
                        <a:pt x="232" y="136"/>
                      </a:lnTo>
                      <a:lnTo>
                        <a:pt x="245" y="144"/>
                      </a:lnTo>
                      <a:lnTo>
                        <a:pt x="257" y="152"/>
                      </a:lnTo>
                      <a:lnTo>
                        <a:pt x="269" y="160"/>
                      </a:lnTo>
                      <a:lnTo>
                        <a:pt x="282" y="167"/>
                      </a:lnTo>
                      <a:lnTo>
                        <a:pt x="294" y="176"/>
                      </a:lnTo>
                      <a:lnTo>
                        <a:pt x="306" y="184"/>
                      </a:lnTo>
                      <a:lnTo>
                        <a:pt x="319" y="192"/>
                      </a:lnTo>
                      <a:lnTo>
                        <a:pt x="331" y="200"/>
                      </a:lnTo>
                      <a:lnTo>
                        <a:pt x="343" y="209"/>
                      </a:lnTo>
                      <a:lnTo>
                        <a:pt x="356" y="216"/>
                      </a:lnTo>
                      <a:lnTo>
                        <a:pt x="368" y="225"/>
                      </a:lnTo>
                      <a:lnTo>
                        <a:pt x="380" y="232"/>
                      </a:lnTo>
                      <a:lnTo>
                        <a:pt x="392" y="241"/>
                      </a:lnTo>
                      <a:lnTo>
                        <a:pt x="404" y="250"/>
                      </a:lnTo>
                      <a:lnTo>
                        <a:pt x="416" y="257"/>
                      </a:lnTo>
                      <a:lnTo>
                        <a:pt x="428" y="266"/>
                      </a:lnTo>
                      <a:lnTo>
                        <a:pt x="440" y="274"/>
                      </a:lnTo>
                      <a:lnTo>
                        <a:pt x="452" y="282"/>
                      </a:lnTo>
                      <a:lnTo>
                        <a:pt x="464" y="291"/>
                      </a:lnTo>
                      <a:lnTo>
                        <a:pt x="476" y="299"/>
                      </a:lnTo>
                      <a:lnTo>
                        <a:pt x="488" y="308"/>
                      </a:lnTo>
                      <a:lnTo>
                        <a:pt x="500" y="317"/>
                      </a:lnTo>
                      <a:lnTo>
                        <a:pt x="513" y="324"/>
                      </a:lnTo>
                      <a:lnTo>
                        <a:pt x="523" y="333"/>
                      </a:lnTo>
                      <a:lnTo>
                        <a:pt x="536" y="341"/>
                      </a:lnTo>
                      <a:lnTo>
                        <a:pt x="548" y="349"/>
                      </a:lnTo>
                      <a:lnTo>
                        <a:pt x="559" y="358"/>
                      </a:lnTo>
                      <a:lnTo>
                        <a:pt x="571" y="366"/>
                      </a:lnTo>
                      <a:lnTo>
                        <a:pt x="582" y="375"/>
                      </a:lnTo>
                      <a:lnTo>
                        <a:pt x="594" y="384"/>
                      </a:lnTo>
                      <a:lnTo>
                        <a:pt x="606" y="392"/>
                      </a:lnTo>
                      <a:lnTo>
                        <a:pt x="617" y="401"/>
                      </a:lnTo>
                      <a:lnTo>
                        <a:pt x="628" y="411"/>
                      </a:lnTo>
                      <a:lnTo>
                        <a:pt x="640" y="419"/>
                      </a:lnTo>
                      <a:lnTo>
                        <a:pt x="651" y="428"/>
                      </a:lnTo>
                      <a:lnTo>
                        <a:pt x="663" y="437"/>
                      </a:lnTo>
                      <a:lnTo>
                        <a:pt x="674" y="445"/>
                      </a:lnTo>
                      <a:lnTo>
                        <a:pt x="685" y="455"/>
                      </a:lnTo>
                      <a:lnTo>
                        <a:pt x="696" y="464"/>
                      </a:lnTo>
                      <a:lnTo>
                        <a:pt x="708" y="472"/>
                      </a:lnTo>
                      <a:lnTo>
                        <a:pt x="719" y="482"/>
                      </a:lnTo>
                      <a:lnTo>
                        <a:pt x="730" y="491"/>
                      </a:lnTo>
                      <a:lnTo>
                        <a:pt x="741" y="499"/>
                      </a:lnTo>
                      <a:lnTo>
                        <a:pt x="752" y="509"/>
                      </a:lnTo>
                      <a:lnTo>
                        <a:pt x="763" y="518"/>
                      </a:lnTo>
                      <a:lnTo>
                        <a:pt x="774" y="527"/>
                      </a:lnTo>
                      <a:lnTo>
                        <a:pt x="785" y="536"/>
                      </a:lnTo>
                      <a:lnTo>
                        <a:pt x="796" y="546"/>
                      </a:lnTo>
                      <a:lnTo>
                        <a:pt x="807" y="554"/>
                      </a:lnTo>
                      <a:lnTo>
                        <a:pt x="818" y="564"/>
                      </a:lnTo>
                      <a:lnTo>
                        <a:pt x="829" y="573"/>
                      </a:lnTo>
                      <a:lnTo>
                        <a:pt x="840" y="582"/>
                      </a:lnTo>
                      <a:lnTo>
                        <a:pt x="849" y="592"/>
                      </a:lnTo>
                      <a:lnTo>
                        <a:pt x="860" y="601"/>
                      </a:lnTo>
                      <a:lnTo>
                        <a:pt x="871" y="610"/>
                      </a:lnTo>
                      <a:lnTo>
                        <a:pt x="882" y="620"/>
                      </a:lnTo>
                      <a:lnTo>
                        <a:pt x="892" y="629"/>
                      </a:lnTo>
                      <a:lnTo>
                        <a:pt x="903" y="639"/>
                      </a:lnTo>
                      <a:lnTo>
                        <a:pt x="913" y="648"/>
                      </a:lnTo>
                      <a:lnTo>
                        <a:pt x="924" y="658"/>
                      </a:lnTo>
                      <a:lnTo>
                        <a:pt x="934" y="668"/>
                      </a:lnTo>
                      <a:lnTo>
                        <a:pt x="945" y="676"/>
                      </a:lnTo>
                      <a:lnTo>
                        <a:pt x="955" y="686"/>
                      </a:lnTo>
                      <a:lnTo>
                        <a:pt x="966" y="696"/>
                      </a:lnTo>
                      <a:lnTo>
                        <a:pt x="976" y="706"/>
                      </a:lnTo>
                      <a:lnTo>
                        <a:pt x="986" y="715"/>
                      </a:lnTo>
                      <a:lnTo>
                        <a:pt x="997" y="725"/>
                      </a:lnTo>
                      <a:lnTo>
                        <a:pt x="1006" y="735"/>
                      </a:lnTo>
                      <a:lnTo>
                        <a:pt x="1016" y="744"/>
                      </a:lnTo>
                      <a:lnTo>
                        <a:pt x="1026" y="754"/>
                      </a:lnTo>
                      <a:lnTo>
                        <a:pt x="1036" y="764"/>
                      </a:lnTo>
                      <a:lnTo>
                        <a:pt x="1046" y="774"/>
                      </a:lnTo>
                      <a:lnTo>
                        <a:pt x="1057" y="783"/>
                      </a:lnTo>
                      <a:lnTo>
                        <a:pt x="1067" y="793"/>
                      </a:lnTo>
                      <a:lnTo>
                        <a:pt x="1077" y="804"/>
                      </a:lnTo>
                      <a:lnTo>
                        <a:pt x="1085" y="814"/>
                      </a:lnTo>
                      <a:lnTo>
                        <a:pt x="1095" y="823"/>
                      </a:lnTo>
                      <a:lnTo>
                        <a:pt x="1105" y="833"/>
                      </a:lnTo>
                      <a:lnTo>
                        <a:pt x="1115" y="843"/>
                      </a:lnTo>
                      <a:lnTo>
                        <a:pt x="1125" y="854"/>
                      </a:lnTo>
                      <a:lnTo>
                        <a:pt x="1135" y="863"/>
                      </a:lnTo>
                      <a:lnTo>
                        <a:pt x="1144" y="873"/>
                      </a:lnTo>
                      <a:lnTo>
                        <a:pt x="1153" y="884"/>
                      </a:lnTo>
                      <a:lnTo>
                        <a:pt x="1163" y="894"/>
                      </a:lnTo>
                      <a:lnTo>
                        <a:pt x="1172" y="903"/>
                      </a:lnTo>
                      <a:lnTo>
                        <a:pt x="1182" y="914"/>
                      </a:lnTo>
                      <a:lnTo>
                        <a:pt x="1192" y="924"/>
                      </a:lnTo>
                      <a:lnTo>
                        <a:pt x="1201" y="934"/>
                      </a:lnTo>
                      <a:lnTo>
                        <a:pt x="1211" y="944"/>
                      </a:lnTo>
                      <a:lnTo>
                        <a:pt x="1219" y="954"/>
                      </a:lnTo>
                      <a:lnTo>
                        <a:pt x="1228" y="965"/>
                      </a:lnTo>
                      <a:lnTo>
                        <a:pt x="1238" y="975"/>
                      </a:lnTo>
                      <a:lnTo>
                        <a:pt x="1247" y="985"/>
                      </a:lnTo>
                      <a:lnTo>
                        <a:pt x="1256" y="995"/>
                      </a:lnTo>
                      <a:lnTo>
                        <a:pt x="1265" y="1006"/>
                      </a:lnTo>
                      <a:lnTo>
                        <a:pt x="1274" y="1017"/>
                      </a:lnTo>
                      <a:lnTo>
                        <a:pt x="1283" y="1026"/>
                      </a:lnTo>
                      <a:lnTo>
                        <a:pt x="1292" y="1037"/>
                      </a:lnTo>
                      <a:lnTo>
                        <a:pt x="1301" y="1048"/>
                      </a:lnTo>
                      <a:lnTo>
                        <a:pt x="1309" y="1058"/>
                      </a:lnTo>
                      <a:lnTo>
                        <a:pt x="1318" y="1069"/>
                      </a:lnTo>
                      <a:lnTo>
                        <a:pt x="1327" y="1079"/>
                      </a:lnTo>
                      <a:lnTo>
                        <a:pt x="1336" y="1089"/>
                      </a:lnTo>
                      <a:lnTo>
                        <a:pt x="1344" y="1100"/>
                      </a:lnTo>
                      <a:lnTo>
                        <a:pt x="1353" y="1111"/>
                      </a:lnTo>
                      <a:lnTo>
                        <a:pt x="1362" y="1122"/>
                      </a:lnTo>
                      <a:lnTo>
                        <a:pt x="1370" y="1131"/>
                      </a:lnTo>
                      <a:lnTo>
                        <a:pt x="1378" y="1142"/>
                      </a:lnTo>
                      <a:lnTo>
                        <a:pt x="1387" y="1153"/>
                      </a:lnTo>
                      <a:lnTo>
                        <a:pt x="1396" y="1164"/>
                      </a:lnTo>
                      <a:lnTo>
                        <a:pt x="1404" y="1174"/>
                      </a:lnTo>
                      <a:lnTo>
                        <a:pt x="1412" y="1185"/>
                      </a:lnTo>
                      <a:lnTo>
                        <a:pt x="1420" y="1196"/>
                      </a:lnTo>
                      <a:lnTo>
                        <a:pt x="1429" y="1207"/>
                      </a:lnTo>
                      <a:lnTo>
                        <a:pt x="1437" y="1218"/>
                      </a:lnTo>
                      <a:lnTo>
                        <a:pt x="1445" y="1228"/>
                      </a:lnTo>
                      <a:lnTo>
                        <a:pt x="1453" y="1239"/>
                      </a:lnTo>
                      <a:lnTo>
                        <a:pt x="1461" y="1250"/>
                      </a:lnTo>
                      <a:lnTo>
                        <a:pt x="1470" y="1261"/>
                      </a:lnTo>
                      <a:lnTo>
                        <a:pt x="1477" y="1272"/>
                      </a:lnTo>
                      <a:lnTo>
                        <a:pt x="1485" y="1283"/>
                      </a:lnTo>
                      <a:lnTo>
                        <a:pt x="1493" y="1293"/>
                      </a:lnTo>
                      <a:lnTo>
                        <a:pt x="1500" y="1304"/>
                      </a:lnTo>
                      <a:lnTo>
                        <a:pt x="1509" y="1315"/>
                      </a:lnTo>
                      <a:lnTo>
                        <a:pt x="1517" y="1326"/>
                      </a:lnTo>
                      <a:lnTo>
                        <a:pt x="1524" y="1337"/>
                      </a:lnTo>
                      <a:lnTo>
                        <a:pt x="1532" y="1348"/>
                      </a:lnTo>
                      <a:lnTo>
                        <a:pt x="1540" y="1359"/>
                      </a:lnTo>
                      <a:lnTo>
                        <a:pt x="1546" y="1370"/>
                      </a:lnTo>
                      <a:lnTo>
                        <a:pt x="1554" y="1381"/>
                      </a:lnTo>
                      <a:lnTo>
                        <a:pt x="1562" y="1392"/>
                      </a:lnTo>
                      <a:lnTo>
                        <a:pt x="1569" y="1404"/>
                      </a:lnTo>
                      <a:lnTo>
                        <a:pt x="1577" y="1414"/>
                      </a:lnTo>
                      <a:lnTo>
                        <a:pt x="1584" y="1425"/>
                      </a:lnTo>
                      <a:lnTo>
                        <a:pt x="1591" y="1437"/>
                      </a:lnTo>
                      <a:lnTo>
                        <a:pt x="1598" y="1448"/>
                      </a:lnTo>
                      <a:lnTo>
                        <a:pt x="1606" y="1459"/>
                      </a:lnTo>
                      <a:lnTo>
                        <a:pt x="1613" y="1471"/>
                      </a:lnTo>
                      <a:lnTo>
                        <a:pt x="1620" y="1481"/>
                      </a:lnTo>
                      <a:lnTo>
                        <a:pt x="1628" y="1492"/>
                      </a:lnTo>
                      <a:lnTo>
                        <a:pt x="1634" y="1504"/>
                      </a:lnTo>
                      <a:lnTo>
                        <a:pt x="1641" y="1515"/>
                      </a:lnTo>
                      <a:lnTo>
                        <a:pt x="1648" y="1527"/>
                      </a:lnTo>
                      <a:lnTo>
                        <a:pt x="1655" y="1537"/>
                      </a:lnTo>
                      <a:lnTo>
                        <a:pt x="1662" y="1549"/>
                      </a:lnTo>
                      <a:lnTo>
                        <a:pt x="1668" y="1560"/>
                      </a:lnTo>
                      <a:lnTo>
                        <a:pt x="1675" y="1572"/>
                      </a:lnTo>
                      <a:lnTo>
                        <a:pt x="1682" y="1583"/>
                      </a:lnTo>
                      <a:lnTo>
                        <a:pt x="1689" y="1595"/>
                      </a:lnTo>
                      <a:lnTo>
                        <a:pt x="1696" y="1606"/>
                      </a:lnTo>
                      <a:lnTo>
                        <a:pt x="1702" y="1617"/>
                      </a:lnTo>
                      <a:lnTo>
                        <a:pt x="1709" y="1628"/>
                      </a:lnTo>
                      <a:lnTo>
                        <a:pt x="1714" y="1640"/>
                      </a:lnTo>
                      <a:lnTo>
                        <a:pt x="1721" y="1651"/>
                      </a:lnTo>
                      <a:lnTo>
                        <a:pt x="1727" y="1663"/>
                      </a:lnTo>
                      <a:lnTo>
                        <a:pt x="1734" y="1675"/>
                      </a:lnTo>
                      <a:lnTo>
                        <a:pt x="1741" y="1686"/>
                      </a:lnTo>
                      <a:lnTo>
                        <a:pt x="1746" y="1697"/>
                      </a:lnTo>
                      <a:lnTo>
                        <a:pt x="1753" y="1709"/>
                      </a:lnTo>
                      <a:lnTo>
                        <a:pt x="1758" y="1720"/>
                      </a:lnTo>
                      <a:lnTo>
                        <a:pt x="1765" y="1732"/>
                      </a:lnTo>
                      <a:lnTo>
                        <a:pt x="1771" y="1744"/>
                      </a:lnTo>
                      <a:lnTo>
                        <a:pt x="1777" y="1755"/>
                      </a:lnTo>
                      <a:lnTo>
                        <a:pt x="1782" y="1767"/>
                      </a:lnTo>
                      <a:lnTo>
                        <a:pt x="1789" y="1778"/>
                      </a:lnTo>
                      <a:lnTo>
                        <a:pt x="1794" y="1790"/>
                      </a:lnTo>
                      <a:lnTo>
                        <a:pt x="1800" y="1801"/>
                      </a:lnTo>
                      <a:lnTo>
                        <a:pt x="1806" y="1813"/>
                      </a:lnTo>
                      <a:lnTo>
                        <a:pt x="1812" y="1825"/>
                      </a:lnTo>
                      <a:lnTo>
                        <a:pt x="1817" y="1837"/>
                      </a:lnTo>
                      <a:lnTo>
                        <a:pt x="1823" y="1849"/>
                      </a:lnTo>
                      <a:lnTo>
                        <a:pt x="1828" y="1861"/>
                      </a:lnTo>
                      <a:lnTo>
                        <a:pt x="1834" y="1871"/>
                      </a:lnTo>
                      <a:lnTo>
                        <a:pt x="1839" y="1883"/>
                      </a:lnTo>
                      <a:lnTo>
                        <a:pt x="1845" y="1895"/>
                      </a:lnTo>
                      <a:lnTo>
                        <a:pt x="1850" y="1907"/>
                      </a:lnTo>
                      <a:lnTo>
                        <a:pt x="1856" y="1919"/>
                      </a:lnTo>
                      <a:lnTo>
                        <a:pt x="1861" y="1931"/>
                      </a:lnTo>
                      <a:lnTo>
                        <a:pt x="1867" y="1943"/>
                      </a:lnTo>
                      <a:lnTo>
                        <a:pt x="1871" y="1955"/>
                      </a:lnTo>
                      <a:lnTo>
                        <a:pt x="1877" y="1966"/>
                      </a:lnTo>
                    </a:path>
                  </a:pathLst>
                </a:custGeom>
                <a:noFill/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8492" name="Freeform 182"/>
                <p:cNvSpPr>
                  <a:spLocks/>
                </p:cNvSpPr>
                <p:nvPr/>
              </p:nvSpPr>
              <p:spPr bwMode="auto">
                <a:xfrm>
                  <a:off x="2670" y="2417"/>
                  <a:ext cx="27" cy="222"/>
                </a:xfrm>
                <a:custGeom>
                  <a:avLst/>
                  <a:gdLst>
                    <a:gd name="T0" fmla="*/ 2 w 264"/>
                    <a:gd name="T1" fmla="*/ 3 h 2443"/>
                    <a:gd name="T2" fmla="*/ 4 w 264"/>
                    <a:gd name="T3" fmla="*/ 8 h 2443"/>
                    <a:gd name="T4" fmla="*/ 5 w 264"/>
                    <a:gd name="T5" fmla="*/ 12 h 2443"/>
                    <a:gd name="T6" fmla="*/ 7 w 264"/>
                    <a:gd name="T7" fmla="*/ 16 h 2443"/>
                    <a:gd name="T8" fmla="*/ 9 w 264"/>
                    <a:gd name="T9" fmla="*/ 21 h 2443"/>
                    <a:gd name="T10" fmla="*/ 11 w 264"/>
                    <a:gd name="T11" fmla="*/ 25 h 2443"/>
                    <a:gd name="T12" fmla="*/ 12 w 264"/>
                    <a:gd name="T13" fmla="*/ 29 h 2443"/>
                    <a:gd name="T14" fmla="*/ 14 w 264"/>
                    <a:gd name="T15" fmla="*/ 34 h 2443"/>
                    <a:gd name="T16" fmla="*/ 15 w 264"/>
                    <a:gd name="T17" fmla="*/ 38 h 2443"/>
                    <a:gd name="T18" fmla="*/ 17 w 264"/>
                    <a:gd name="T19" fmla="*/ 43 h 2443"/>
                    <a:gd name="T20" fmla="*/ 18 w 264"/>
                    <a:gd name="T21" fmla="*/ 47 h 2443"/>
                    <a:gd name="T22" fmla="*/ 19 w 264"/>
                    <a:gd name="T23" fmla="*/ 52 h 2443"/>
                    <a:gd name="T24" fmla="*/ 20 w 264"/>
                    <a:gd name="T25" fmla="*/ 56 h 2443"/>
                    <a:gd name="T26" fmla="*/ 21 w 264"/>
                    <a:gd name="T27" fmla="*/ 61 h 2443"/>
                    <a:gd name="T28" fmla="*/ 22 w 264"/>
                    <a:gd name="T29" fmla="*/ 65 h 2443"/>
                    <a:gd name="T30" fmla="*/ 23 w 264"/>
                    <a:gd name="T31" fmla="*/ 70 h 2443"/>
                    <a:gd name="T32" fmla="*/ 24 w 264"/>
                    <a:gd name="T33" fmla="*/ 74 h 2443"/>
                    <a:gd name="T34" fmla="*/ 24 w 264"/>
                    <a:gd name="T35" fmla="*/ 79 h 2443"/>
                    <a:gd name="T36" fmla="*/ 25 w 264"/>
                    <a:gd name="T37" fmla="*/ 83 h 2443"/>
                    <a:gd name="T38" fmla="*/ 26 w 264"/>
                    <a:gd name="T39" fmla="*/ 88 h 2443"/>
                    <a:gd name="T40" fmla="*/ 26 w 264"/>
                    <a:gd name="T41" fmla="*/ 92 h 2443"/>
                    <a:gd name="T42" fmla="*/ 26 w 264"/>
                    <a:gd name="T43" fmla="*/ 97 h 2443"/>
                    <a:gd name="T44" fmla="*/ 27 w 264"/>
                    <a:gd name="T45" fmla="*/ 101 h 2443"/>
                    <a:gd name="T46" fmla="*/ 27 w 264"/>
                    <a:gd name="T47" fmla="*/ 106 h 2443"/>
                    <a:gd name="T48" fmla="*/ 27 w 264"/>
                    <a:gd name="T49" fmla="*/ 110 h 2443"/>
                    <a:gd name="T50" fmla="*/ 27 w 264"/>
                    <a:gd name="T51" fmla="*/ 115 h 2443"/>
                    <a:gd name="T52" fmla="*/ 27 w 264"/>
                    <a:gd name="T53" fmla="*/ 119 h 2443"/>
                    <a:gd name="T54" fmla="*/ 27 w 264"/>
                    <a:gd name="T55" fmla="*/ 124 h 2443"/>
                    <a:gd name="T56" fmla="*/ 27 w 264"/>
                    <a:gd name="T57" fmla="*/ 128 h 2443"/>
                    <a:gd name="T58" fmla="*/ 26 w 264"/>
                    <a:gd name="T59" fmla="*/ 133 h 2443"/>
                    <a:gd name="T60" fmla="*/ 26 w 264"/>
                    <a:gd name="T61" fmla="*/ 137 h 2443"/>
                    <a:gd name="T62" fmla="*/ 25 w 264"/>
                    <a:gd name="T63" fmla="*/ 142 h 2443"/>
                    <a:gd name="T64" fmla="*/ 25 w 264"/>
                    <a:gd name="T65" fmla="*/ 146 h 2443"/>
                    <a:gd name="T66" fmla="*/ 24 w 264"/>
                    <a:gd name="T67" fmla="*/ 151 h 2443"/>
                    <a:gd name="T68" fmla="*/ 24 w 264"/>
                    <a:gd name="T69" fmla="*/ 156 h 2443"/>
                    <a:gd name="T70" fmla="*/ 23 w 264"/>
                    <a:gd name="T71" fmla="*/ 160 h 2443"/>
                    <a:gd name="T72" fmla="*/ 22 w 264"/>
                    <a:gd name="T73" fmla="*/ 165 h 2443"/>
                    <a:gd name="T74" fmla="*/ 21 w 264"/>
                    <a:gd name="T75" fmla="*/ 169 h 2443"/>
                    <a:gd name="T76" fmla="*/ 20 w 264"/>
                    <a:gd name="T77" fmla="*/ 174 h 2443"/>
                    <a:gd name="T78" fmla="*/ 19 w 264"/>
                    <a:gd name="T79" fmla="*/ 178 h 2443"/>
                    <a:gd name="T80" fmla="*/ 18 w 264"/>
                    <a:gd name="T81" fmla="*/ 182 h 2443"/>
                    <a:gd name="T82" fmla="*/ 16 w 264"/>
                    <a:gd name="T83" fmla="*/ 187 h 2443"/>
                    <a:gd name="T84" fmla="*/ 15 w 264"/>
                    <a:gd name="T85" fmla="*/ 191 h 2443"/>
                    <a:gd name="T86" fmla="*/ 13 w 264"/>
                    <a:gd name="T87" fmla="*/ 196 h 2443"/>
                    <a:gd name="T88" fmla="*/ 12 w 264"/>
                    <a:gd name="T89" fmla="*/ 200 h 2443"/>
                    <a:gd name="T90" fmla="*/ 10 w 264"/>
                    <a:gd name="T91" fmla="*/ 205 h 2443"/>
                    <a:gd name="T92" fmla="*/ 9 w 264"/>
                    <a:gd name="T93" fmla="*/ 209 h 2443"/>
                    <a:gd name="T94" fmla="*/ 7 w 264"/>
                    <a:gd name="T95" fmla="*/ 213 h 2443"/>
                    <a:gd name="T96" fmla="*/ 5 w 264"/>
                    <a:gd name="T97" fmla="*/ 218 h 2443"/>
                    <a:gd name="T98" fmla="*/ 3 w 264"/>
                    <a:gd name="T99" fmla="*/ 222 h 2443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264" h="2443">
                      <a:moveTo>
                        <a:pt x="0" y="0"/>
                      </a:moveTo>
                      <a:lnTo>
                        <a:pt x="5" y="12"/>
                      </a:lnTo>
                      <a:lnTo>
                        <a:pt x="10" y="24"/>
                      </a:lnTo>
                      <a:lnTo>
                        <a:pt x="15" y="36"/>
                      </a:lnTo>
                      <a:lnTo>
                        <a:pt x="19" y="48"/>
                      </a:lnTo>
                      <a:lnTo>
                        <a:pt x="25" y="60"/>
                      </a:lnTo>
                      <a:lnTo>
                        <a:pt x="29" y="72"/>
                      </a:lnTo>
                      <a:lnTo>
                        <a:pt x="35" y="84"/>
                      </a:lnTo>
                      <a:lnTo>
                        <a:pt x="39" y="96"/>
                      </a:lnTo>
                      <a:lnTo>
                        <a:pt x="44" y="107"/>
                      </a:lnTo>
                      <a:lnTo>
                        <a:pt x="48" y="119"/>
                      </a:lnTo>
                      <a:lnTo>
                        <a:pt x="53" y="131"/>
                      </a:lnTo>
                      <a:lnTo>
                        <a:pt x="58" y="143"/>
                      </a:lnTo>
                      <a:lnTo>
                        <a:pt x="62" y="155"/>
                      </a:lnTo>
                      <a:lnTo>
                        <a:pt x="67" y="167"/>
                      </a:lnTo>
                      <a:lnTo>
                        <a:pt x="71" y="179"/>
                      </a:lnTo>
                      <a:lnTo>
                        <a:pt x="75" y="191"/>
                      </a:lnTo>
                      <a:lnTo>
                        <a:pt x="80" y="204"/>
                      </a:lnTo>
                      <a:lnTo>
                        <a:pt x="84" y="215"/>
                      </a:lnTo>
                      <a:lnTo>
                        <a:pt x="89" y="227"/>
                      </a:lnTo>
                      <a:lnTo>
                        <a:pt x="92" y="239"/>
                      </a:lnTo>
                      <a:lnTo>
                        <a:pt x="96" y="251"/>
                      </a:lnTo>
                      <a:lnTo>
                        <a:pt x="101" y="263"/>
                      </a:lnTo>
                      <a:lnTo>
                        <a:pt x="105" y="276"/>
                      </a:lnTo>
                      <a:lnTo>
                        <a:pt x="108" y="288"/>
                      </a:lnTo>
                      <a:lnTo>
                        <a:pt x="113" y="300"/>
                      </a:lnTo>
                      <a:lnTo>
                        <a:pt x="116" y="312"/>
                      </a:lnTo>
                      <a:lnTo>
                        <a:pt x="120" y="323"/>
                      </a:lnTo>
                      <a:lnTo>
                        <a:pt x="124" y="336"/>
                      </a:lnTo>
                      <a:lnTo>
                        <a:pt x="128" y="348"/>
                      </a:lnTo>
                      <a:lnTo>
                        <a:pt x="131" y="360"/>
                      </a:lnTo>
                      <a:lnTo>
                        <a:pt x="135" y="372"/>
                      </a:lnTo>
                      <a:lnTo>
                        <a:pt x="138" y="385"/>
                      </a:lnTo>
                      <a:lnTo>
                        <a:pt x="142" y="397"/>
                      </a:lnTo>
                      <a:lnTo>
                        <a:pt x="146" y="409"/>
                      </a:lnTo>
                      <a:lnTo>
                        <a:pt x="149" y="422"/>
                      </a:lnTo>
                      <a:lnTo>
                        <a:pt x="152" y="434"/>
                      </a:lnTo>
                      <a:lnTo>
                        <a:pt x="156" y="446"/>
                      </a:lnTo>
                      <a:lnTo>
                        <a:pt x="159" y="457"/>
                      </a:lnTo>
                      <a:lnTo>
                        <a:pt x="162" y="470"/>
                      </a:lnTo>
                      <a:lnTo>
                        <a:pt x="165" y="482"/>
                      </a:lnTo>
                      <a:lnTo>
                        <a:pt x="169" y="494"/>
                      </a:lnTo>
                      <a:lnTo>
                        <a:pt x="172" y="507"/>
                      </a:lnTo>
                      <a:lnTo>
                        <a:pt x="174" y="519"/>
                      </a:lnTo>
                      <a:lnTo>
                        <a:pt x="177" y="531"/>
                      </a:lnTo>
                      <a:lnTo>
                        <a:pt x="181" y="544"/>
                      </a:lnTo>
                      <a:lnTo>
                        <a:pt x="183" y="556"/>
                      </a:lnTo>
                      <a:lnTo>
                        <a:pt x="186" y="569"/>
                      </a:lnTo>
                      <a:lnTo>
                        <a:pt x="188" y="581"/>
                      </a:lnTo>
                      <a:lnTo>
                        <a:pt x="192" y="593"/>
                      </a:lnTo>
                      <a:lnTo>
                        <a:pt x="194" y="605"/>
                      </a:lnTo>
                      <a:lnTo>
                        <a:pt x="197" y="617"/>
                      </a:lnTo>
                      <a:lnTo>
                        <a:pt x="199" y="630"/>
                      </a:lnTo>
                      <a:lnTo>
                        <a:pt x="202" y="642"/>
                      </a:lnTo>
                      <a:lnTo>
                        <a:pt x="205" y="654"/>
                      </a:lnTo>
                      <a:lnTo>
                        <a:pt x="207" y="667"/>
                      </a:lnTo>
                      <a:lnTo>
                        <a:pt x="209" y="679"/>
                      </a:lnTo>
                      <a:lnTo>
                        <a:pt x="212" y="692"/>
                      </a:lnTo>
                      <a:lnTo>
                        <a:pt x="214" y="704"/>
                      </a:lnTo>
                      <a:lnTo>
                        <a:pt x="216" y="717"/>
                      </a:lnTo>
                      <a:lnTo>
                        <a:pt x="218" y="729"/>
                      </a:lnTo>
                      <a:lnTo>
                        <a:pt x="220" y="741"/>
                      </a:lnTo>
                      <a:lnTo>
                        <a:pt x="222" y="753"/>
                      </a:lnTo>
                      <a:lnTo>
                        <a:pt x="225" y="765"/>
                      </a:lnTo>
                      <a:lnTo>
                        <a:pt x="227" y="778"/>
                      </a:lnTo>
                      <a:lnTo>
                        <a:pt x="228" y="790"/>
                      </a:lnTo>
                      <a:lnTo>
                        <a:pt x="230" y="803"/>
                      </a:lnTo>
                      <a:lnTo>
                        <a:pt x="232" y="815"/>
                      </a:lnTo>
                      <a:lnTo>
                        <a:pt x="233" y="828"/>
                      </a:lnTo>
                      <a:lnTo>
                        <a:pt x="236" y="840"/>
                      </a:lnTo>
                      <a:lnTo>
                        <a:pt x="238" y="853"/>
                      </a:lnTo>
                      <a:lnTo>
                        <a:pt x="239" y="865"/>
                      </a:lnTo>
                      <a:lnTo>
                        <a:pt x="240" y="878"/>
                      </a:lnTo>
                      <a:lnTo>
                        <a:pt x="242" y="890"/>
                      </a:lnTo>
                      <a:lnTo>
                        <a:pt x="243" y="903"/>
                      </a:lnTo>
                      <a:lnTo>
                        <a:pt x="246" y="914"/>
                      </a:lnTo>
                      <a:lnTo>
                        <a:pt x="247" y="927"/>
                      </a:lnTo>
                      <a:lnTo>
                        <a:pt x="248" y="939"/>
                      </a:lnTo>
                      <a:lnTo>
                        <a:pt x="249" y="952"/>
                      </a:lnTo>
                      <a:lnTo>
                        <a:pt x="250" y="964"/>
                      </a:lnTo>
                      <a:lnTo>
                        <a:pt x="251" y="977"/>
                      </a:lnTo>
                      <a:lnTo>
                        <a:pt x="252" y="989"/>
                      </a:lnTo>
                      <a:lnTo>
                        <a:pt x="253" y="1002"/>
                      </a:lnTo>
                      <a:lnTo>
                        <a:pt x="254" y="1014"/>
                      </a:lnTo>
                      <a:lnTo>
                        <a:pt x="255" y="1027"/>
                      </a:lnTo>
                      <a:lnTo>
                        <a:pt x="257" y="1039"/>
                      </a:lnTo>
                      <a:lnTo>
                        <a:pt x="258" y="1052"/>
                      </a:lnTo>
                      <a:lnTo>
                        <a:pt x="258" y="1065"/>
                      </a:lnTo>
                      <a:lnTo>
                        <a:pt x="259" y="1077"/>
                      </a:lnTo>
                      <a:lnTo>
                        <a:pt x="260" y="1090"/>
                      </a:lnTo>
                      <a:lnTo>
                        <a:pt x="260" y="1101"/>
                      </a:lnTo>
                      <a:lnTo>
                        <a:pt x="261" y="1114"/>
                      </a:lnTo>
                      <a:lnTo>
                        <a:pt x="261" y="1126"/>
                      </a:lnTo>
                      <a:lnTo>
                        <a:pt x="262" y="1139"/>
                      </a:lnTo>
                      <a:lnTo>
                        <a:pt x="262" y="1151"/>
                      </a:lnTo>
                      <a:lnTo>
                        <a:pt x="263" y="1164"/>
                      </a:lnTo>
                      <a:lnTo>
                        <a:pt x="263" y="1176"/>
                      </a:lnTo>
                      <a:lnTo>
                        <a:pt x="263" y="1189"/>
                      </a:lnTo>
                      <a:lnTo>
                        <a:pt x="264" y="1202"/>
                      </a:lnTo>
                      <a:lnTo>
                        <a:pt x="264" y="1214"/>
                      </a:lnTo>
                      <a:lnTo>
                        <a:pt x="264" y="1227"/>
                      </a:lnTo>
                      <a:lnTo>
                        <a:pt x="264" y="1239"/>
                      </a:lnTo>
                      <a:lnTo>
                        <a:pt x="264" y="1252"/>
                      </a:lnTo>
                      <a:lnTo>
                        <a:pt x="264" y="1263"/>
                      </a:lnTo>
                      <a:lnTo>
                        <a:pt x="264" y="1276"/>
                      </a:lnTo>
                      <a:lnTo>
                        <a:pt x="264" y="1288"/>
                      </a:lnTo>
                      <a:lnTo>
                        <a:pt x="264" y="1301"/>
                      </a:lnTo>
                      <a:lnTo>
                        <a:pt x="264" y="1314"/>
                      </a:lnTo>
                      <a:lnTo>
                        <a:pt x="263" y="1326"/>
                      </a:lnTo>
                      <a:lnTo>
                        <a:pt x="263" y="1339"/>
                      </a:lnTo>
                      <a:lnTo>
                        <a:pt x="263" y="1351"/>
                      </a:lnTo>
                      <a:lnTo>
                        <a:pt x="262" y="1364"/>
                      </a:lnTo>
                      <a:lnTo>
                        <a:pt x="262" y="1376"/>
                      </a:lnTo>
                      <a:lnTo>
                        <a:pt x="261" y="1389"/>
                      </a:lnTo>
                      <a:lnTo>
                        <a:pt x="261" y="1401"/>
                      </a:lnTo>
                      <a:lnTo>
                        <a:pt x="260" y="1414"/>
                      </a:lnTo>
                      <a:lnTo>
                        <a:pt x="260" y="1426"/>
                      </a:lnTo>
                      <a:lnTo>
                        <a:pt x="259" y="1438"/>
                      </a:lnTo>
                      <a:lnTo>
                        <a:pt x="258" y="1451"/>
                      </a:lnTo>
                      <a:lnTo>
                        <a:pt x="258" y="1463"/>
                      </a:lnTo>
                      <a:lnTo>
                        <a:pt x="257" y="1476"/>
                      </a:lnTo>
                      <a:lnTo>
                        <a:pt x="255" y="1488"/>
                      </a:lnTo>
                      <a:lnTo>
                        <a:pt x="254" y="1501"/>
                      </a:lnTo>
                      <a:lnTo>
                        <a:pt x="253" y="1513"/>
                      </a:lnTo>
                      <a:lnTo>
                        <a:pt x="252" y="1526"/>
                      </a:lnTo>
                      <a:lnTo>
                        <a:pt x="251" y="1538"/>
                      </a:lnTo>
                      <a:lnTo>
                        <a:pt x="250" y="1551"/>
                      </a:lnTo>
                      <a:lnTo>
                        <a:pt x="249" y="1563"/>
                      </a:lnTo>
                      <a:lnTo>
                        <a:pt x="248" y="1576"/>
                      </a:lnTo>
                      <a:lnTo>
                        <a:pt x="247" y="1588"/>
                      </a:lnTo>
                      <a:lnTo>
                        <a:pt x="246" y="1601"/>
                      </a:lnTo>
                      <a:lnTo>
                        <a:pt x="243" y="1612"/>
                      </a:lnTo>
                      <a:lnTo>
                        <a:pt x="242" y="1625"/>
                      </a:lnTo>
                      <a:lnTo>
                        <a:pt x="240" y="1637"/>
                      </a:lnTo>
                      <a:lnTo>
                        <a:pt x="239" y="1650"/>
                      </a:lnTo>
                      <a:lnTo>
                        <a:pt x="238" y="1662"/>
                      </a:lnTo>
                      <a:lnTo>
                        <a:pt x="236" y="1675"/>
                      </a:lnTo>
                      <a:lnTo>
                        <a:pt x="233" y="1687"/>
                      </a:lnTo>
                      <a:lnTo>
                        <a:pt x="232" y="1700"/>
                      </a:lnTo>
                      <a:lnTo>
                        <a:pt x="230" y="1712"/>
                      </a:lnTo>
                      <a:lnTo>
                        <a:pt x="228" y="1725"/>
                      </a:lnTo>
                      <a:lnTo>
                        <a:pt x="227" y="1737"/>
                      </a:lnTo>
                      <a:lnTo>
                        <a:pt x="225" y="1750"/>
                      </a:lnTo>
                      <a:lnTo>
                        <a:pt x="222" y="1762"/>
                      </a:lnTo>
                      <a:lnTo>
                        <a:pt x="220" y="1775"/>
                      </a:lnTo>
                      <a:lnTo>
                        <a:pt x="218" y="1786"/>
                      </a:lnTo>
                      <a:lnTo>
                        <a:pt x="216" y="1799"/>
                      </a:lnTo>
                      <a:lnTo>
                        <a:pt x="214" y="1811"/>
                      </a:lnTo>
                      <a:lnTo>
                        <a:pt x="212" y="1823"/>
                      </a:lnTo>
                      <a:lnTo>
                        <a:pt x="209" y="1836"/>
                      </a:lnTo>
                      <a:lnTo>
                        <a:pt x="207" y="1848"/>
                      </a:lnTo>
                      <a:lnTo>
                        <a:pt x="205" y="1861"/>
                      </a:lnTo>
                      <a:lnTo>
                        <a:pt x="202" y="1873"/>
                      </a:lnTo>
                      <a:lnTo>
                        <a:pt x="199" y="1886"/>
                      </a:lnTo>
                      <a:lnTo>
                        <a:pt x="197" y="1898"/>
                      </a:lnTo>
                      <a:lnTo>
                        <a:pt x="194" y="1910"/>
                      </a:lnTo>
                      <a:lnTo>
                        <a:pt x="192" y="1923"/>
                      </a:lnTo>
                      <a:lnTo>
                        <a:pt x="188" y="1934"/>
                      </a:lnTo>
                      <a:lnTo>
                        <a:pt x="186" y="1946"/>
                      </a:lnTo>
                      <a:lnTo>
                        <a:pt x="183" y="1959"/>
                      </a:lnTo>
                      <a:lnTo>
                        <a:pt x="181" y="1971"/>
                      </a:lnTo>
                      <a:lnTo>
                        <a:pt x="177" y="1984"/>
                      </a:lnTo>
                      <a:lnTo>
                        <a:pt x="174" y="1996"/>
                      </a:lnTo>
                      <a:lnTo>
                        <a:pt x="172" y="2008"/>
                      </a:lnTo>
                      <a:lnTo>
                        <a:pt x="169" y="2021"/>
                      </a:lnTo>
                      <a:lnTo>
                        <a:pt x="165" y="2033"/>
                      </a:lnTo>
                      <a:lnTo>
                        <a:pt x="162" y="2045"/>
                      </a:lnTo>
                      <a:lnTo>
                        <a:pt x="159" y="2058"/>
                      </a:lnTo>
                      <a:lnTo>
                        <a:pt x="156" y="2069"/>
                      </a:lnTo>
                      <a:lnTo>
                        <a:pt x="152" y="2081"/>
                      </a:lnTo>
                      <a:lnTo>
                        <a:pt x="149" y="2094"/>
                      </a:lnTo>
                      <a:lnTo>
                        <a:pt x="146" y="2106"/>
                      </a:lnTo>
                      <a:lnTo>
                        <a:pt x="142" y="2118"/>
                      </a:lnTo>
                      <a:lnTo>
                        <a:pt x="138" y="2130"/>
                      </a:lnTo>
                      <a:lnTo>
                        <a:pt x="135" y="2143"/>
                      </a:lnTo>
                      <a:lnTo>
                        <a:pt x="131" y="2155"/>
                      </a:lnTo>
                      <a:lnTo>
                        <a:pt x="128" y="2167"/>
                      </a:lnTo>
                      <a:lnTo>
                        <a:pt x="124" y="2179"/>
                      </a:lnTo>
                      <a:lnTo>
                        <a:pt x="120" y="2192"/>
                      </a:lnTo>
                      <a:lnTo>
                        <a:pt x="116" y="2203"/>
                      </a:lnTo>
                      <a:lnTo>
                        <a:pt x="113" y="2215"/>
                      </a:lnTo>
                      <a:lnTo>
                        <a:pt x="108" y="2227"/>
                      </a:lnTo>
                      <a:lnTo>
                        <a:pt x="105" y="2239"/>
                      </a:lnTo>
                      <a:lnTo>
                        <a:pt x="101" y="2252"/>
                      </a:lnTo>
                      <a:lnTo>
                        <a:pt x="96" y="2264"/>
                      </a:lnTo>
                      <a:lnTo>
                        <a:pt x="92" y="2276"/>
                      </a:lnTo>
                      <a:lnTo>
                        <a:pt x="89" y="2288"/>
                      </a:lnTo>
                      <a:lnTo>
                        <a:pt x="84" y="2300"/>
                      </a:lnTo>
                      <a:lnTo>
                        <a:pt x="80" y="2311"/>
                      </a:lnTo>
                      <a:lnTo>
                        <a:pt x="75" y="2324"/>
                      </a:lnTo>
                      <a:lnTo>
                        <a:pt x="71" y="2336"/>
                      </a:lnTo>
                      <a:lnTo>
                        <a:pt x="67" y="2348"/>
                      </a:lnTo>
                      <a:lnTo>
                        <a:pt x="62" y="2360"/>
                      </a:lnTo>
                      <a:lnTo>
                        <a:pt x="58" y="2372"/>
                      </a:lnTo>
                      <a:lnTo>
                        <a:pt x="53" y="2384"/>
                      </a:lnTo>
                      <a:lnTo>
                        <a:pt x="48" y="2396"/>
                      </a:lnTo>
                      <a:lnTo>
                        <a:pt x="44" y="2408"/>
                      </a:lnTo>
                      <a:lnTo>
                        <a:pt x="39" y="2420"/>
                      </a:lnTo>
                      <a:lnTo>
                        <a:pt x="35" y="2431"/>
                      </a:lnTo>
                      <a:lnTo>
                        <a:pt x="29" y="2443"/>
                      </a:lnTo>
                    </a:path>
                  </a:pathLst>
                </a:custGeom>
                <a:noFill/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8493" name="Freeform 183"/>
                <p:cNvSpPr>
                  <a:spLocks/>
                </p:cNvSpPr>
                <p:nvPr/>
              </p:nvSpPr>
              <p:spPr bwMode="auto">
                <a:xfrm>
                  <a:off x="2490" y="2639"/>
                  <a:ext cx="183" cy="181"/>
                </a:xfrm>
                <a:custGeom>
                  <a:avLst/>
                  <a:gdLst>
                    <a:gd name="T0" fmla="*/ 182 w 1827"/>
                    <a:gd name="T1" fmla="*/ 3 h 1995"/>
                    <a:gd name="T2" fmla="*/ 179 w 1827"/>
                    <a:gd name="T3" fmla="*/ 8 h 1995"/>
                    <a:gd name="T4" fmla="*/ 177 w 1827"/>
                    <a:gd name="T5" fmla="*/ 12 h 1995"/>
                    <a:gd name="T6" fmla="*/ 175 w 1827"/>
                    <a:gd name="T7" fmla="*/ 16 h 1995"/>
                    <a:gd name="T8" fmla="*/ 173 w 1827"/>
                    <a:gd name="T9" fmla="*/ 20 h 1995"/>
                    <a:gd name="T10" fmla="*/ 171 w 1827"/>
                    <a:gd name="T11" fmla="*/ 25 h 1995"/>
                    <a:gd name="T12" fmla="*/ 168 w 1827"/>
                    <a:gd name="T13" fmla="*/ 29 h 1995"/>
                    <a:gd name="T14" fmla="*/ 166 w 1827"/>
                    <a:gd name="T15" fmla="*/ 33 h 1995"/>
                    <a:gd name="T16" fmla="*/ 163 w 1827"/>
                    <a:gd name="T17" fmla="*/ 37 h 1995"/>
                    <a:gd name="T18" fmla="*/ 161 w 1827"/>
                    <a:gd name="T19" fmla="*/ 41 h 1995"/>
                    <a:gd name="T20" fmla="*/ 158 w 1827"/>
                    <a:gd name="T21" fmla="*/ 45 h 1995"/>
                    <a:gd name="T22" fmla="*/ 155 w 1827"/>
                    <a:gd name="T23" fmla="*/ 50 h 1995"/>
                    <a:gd name="T24" fmla="*/ 152 w 1827"/>
                    <a:gd name="T25" fmla="*/ 54 h 1995"/>
                    <a:gd name="T26" fmla="*/ 149 w 1827"/>
                    <a:gd name="T27" fmla="*/ 58 h 1995"/>
                    <a:gd name="T28" fmla="*/ 146 w 1827"/>
                    <a:gd name="T29" fmla="*/ 62 h 1995"/>
                    <a:gd name="T30" fmla="*/ 143 w 1827"/>
                    <a:gd name="T31" fmla="*/ 66 h 1995"/>
                    <a:gd name="T32" fmla="*/ 140 w 1827"/>
                    <a:gd name="T33" fmla="*/ 69 h 1995"/>
                    <a:gd name="T34" fmla="*/ 137 w 1827"/>
                    <a:gd name="T35" fmla="*/ 73 h 1995"/>
                    <a:gd name="T36" fmla="*/ 134 w 1827"/>
                    <a:gd name="T37" fmla="*/ 77 h 1995"/>
                    <a:gd name="T38" fmla="*/ 130 w 1827"/>
                    <a:gd name="T39" fmla="*/ 81 h 1995"/>
                    <a:gd name="T40" fmla="*/ 127 w 1827"/>
                    <a:gd name="T41" fmla="*/ 85 h 1995"/>
                    <a:gd name="T42" fmla="*/ 123 w 1827"/>
                    <a:gd name="T43" fmla="*/ 89 h 1995"/>
                    <a:gd name="T44" fmla="*/ 120 w 1827"/>
                    <a:gd name="T45" fmla="*/ 93 h 1995"/>
                    <a:gd name="T46" fmla="*/ 116 w 1827"/>
                    <a:gd name="T47" fmla="*/ 96 h 1995"/>
                    <a:gd name="T48" fmla="*/ 112 w 1827"/>
                    <a:gd name="T49" fmla="*/ 100 h 1995"/>
                    <a:gd name="T50" fmla="*/ 109 w 1827"/>
                    <a:gd name="T51" fmla="*/ 104 h 1995"/>
                    <a:gd name="T52" fmla="*/ 105 w 1827"/>
                    <a:gd name="T53" fmla="*/ 107 h 1995"/>
                    <a:gd name="T54" fmla="*/ 101 w 1827"/>
                    <a:gd name="T55" fmla="*/ 111 h 1995"/>
                    <a:gd name="T56" fmla="*/ 97 w 1827"/>
                    <a:gd name="T57" fmla="*/ 115 h 1995"/>
                    <a:gd name="T58" fmla="*/ 93 w 1827"/>
                    <a:gd name="T59" fmla="*/ 118 h 1995"/>
                    <a:gd name="T60" fmla="*/ 89 w 1827"/>
                    <a:gd name="T61" fmla="*/ 122 h 1995"/>
                    <a:gd name="T62" fmla="*/ 85 w 1827"/>
                    <a:gd name="T63" fmla="*/ 125 h 1995"/>
                    <a:gd name="T64" fmla="*/ 80 w 1827"/>
                    <a:gd name="T65" fmla="*/ 129 h 1995"/>
                    <a:gd name="T66" fmla="*/ 76 w 1827"/>
                    <a:gd name="T67" fmla="*/ 132 h 1995"/>
                    <a:gd name="T68" fmla="*/ 72 w 1827"/>
                    <a:gd name="T69" fmla="*/ 135 h 1995"/>
                    <a:gd name="T70" fmla="*/ 67 w 1827"/>
                    <a:gd name="T71" fmla="*/ 139 h 1995"/>
                    <a:gd name="T72" fmla="*/ 63 w 1827"/>
                    <a:gd name="T73" fmla="*/ 142 h 1995"/>
                    <a:gd name="T74" fmla="*/ 58 w 1827"/>
                    <a:gd name="T75" fmla="*/ 145 h 1995"/>
                    <a:gd name="T76" fmla="*/ 54 w 1827"/>
                    <a:gd name="T77" fmla="*/ 149 h 1995"/>
                    <a:gd name="T78" fmla="*/ 49 w 1827"/>
                    <a:gd name="T79" fmla="*/ 152 h 1995"/>
                    <a:gd name="T80" fmla="*/ 44 w 1827"/>
                    <a:gd name="T81" fmla="*/ 155 h 1995"/>
                    <a:gd name="T82" fmla="*/ 40 w 1827"/>
                    <a:gd name="T83" fmla="*/ 158 h 1995"/>
                    <a:gd name="T84" fmla="*/ 35 w 1827"/>
                    <a:gd name="T85" fmla="*/ 161 h 1995"/>
                    <a:gd name="T86" fmla="*/ 30 w 1827"/>
                    <a:gd name="T87" fmla="*/ 164 h 1995"/>
                    <a:gd name="T88" fmla="*/ 25 w 1827"/>
                    <a:gd name="T89" fmla="*/ 167 h 1995"/>
                    <a:gd name="T90" fmla="*/ 20 w 1827"/>
                    <a:gd name="T91" fmla="*/ 170 h 1995"/>
                    <a:gd name="T92" fmla="*/ 15 w 1827"/>
                    <a:gd name="T93" fmla="*/ 173 h 1995"/>
                    <a:gd name="T94" fmla="*/ 10 w 1827"/>
                    <a:gd name="T95" fmla="*/ 175 h 1995"/>
                    <a:gd name="T96" fmla="*/ 5 w 1827"/>
                    <a:gd name="T97" fmla="*/ 178 h 1995"/>
                    <a:gd name="T98" fmla="*/ 0 w 1827"/>
                    <a:gd name="T99" fmla="*/ 181 h 199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1827" h="1995">
                      <a:moveTo>
                        <a:pt x="1827" y="0"/>
                      </a:moveTo>
                      <a:lnTo>
                        <a:pt x="1823" y="12"/>
                      </a:lnTo>
                      <a:lnTo>
                        <a:pt x="1817" y="24"/>
                      </a:lnTo>
                      <a:lnTo>
                        <a:pt x="1813" y="36"/>
                      </a:lnTo>
                      <a:lnTo>
                        <a:pt x="1808" y="48"/>
                      </a:lnTo>
                      <a:lnTo>
                        <a:pt x="1803" y="60"/>
                      </a:lnTo>
                      <a:lnTo>
                        <a:pt x="1798" y="72"/>
                      </a:lnTo>
                      <a:lnTo>
                        <a:pt x="1792" y="84"/>
                      </a:lnTo>
                      <a:lnTo>
                        <a:pt x="1788" y="95"/>
                      </a:lnTo>
                      <a:lnTo>
                        <a:pt x="1782" y="107"/>
                      </a:lnTo>
                      <a:lnTo>
                        <a:pt x="1777" y="119"/>
                      </a:lnTo>
                      <a:lnTo>
                        <a:pt x="1771" y="131"/>
                      </a:lnTo>
                      <a:lnTo>
                        <a:pt x="1766" y="143"/>
                      </a:lnTo>
                      <a:lnTo>
                        <a:pt x="1760" y="155"/>
                      </a:lnTo>
                      <a:lnTo>
                        <a:pt x="1755" y="167"/>
                      </a:lnTo>
                      <a:lnTo>
                        <a:pt x="1749" y="178"/>
                      </a:lnTo>
                      <a:lnTo>
                        <a:pt x="1744" y="189"/>
                      </a:lnTo>
                      <a:lnTo>
                        <a:pt x="1738" y="201"/>
                      </a:lnTo>
                      <a:lnTo>
                        <a:pt x="1733" y="213"/>
                      </a:lnTo>
                      <a:lnTo>
                        <a:pt x="1727" y="225"/>
                      </a:lnTo>
                      <a:lnTo>
                        <a:pt x="1721" y="237"/>
                      </a:lnTo>
                      <a:lnTo>
                        <a:pt x="1715" y="248"/>
                      </a:lnTo>
                      <a:lnTo>
                        <a:pt x="1710" y="260"/>
                      </a:lnTo>
                      <a:lnTo>
                        <a:pt x="1703" y="272"/>
                      </a:lnTo>
                      <a:lnTo>
                        <a:pt x="1698" y="283"/>
                      </a:lnTo>
                      <a:lnTo>
                        <a:pt x="1692" y="294"/>
                      </a:lnTo>
                      <a:lnTo>
                        <a:pt x="1686" y="306"/>
                      </a:lnTo>
                      <a:lnTo>
                        <a:pt x="1679" y="318"/>
                      </a:lnTo>
                      <a:lnTo>
                        <a:pt x="1674" y="329"/>
                      </a:lnTo>
                      <a:lnTo>
                        <a:pt x="1667" y="341"/>
                      </a:lnTo>
                      <a:lnTo>
                        <a:pt x="1662" y="353"/>
                      </a:lnTo>
                      <a:lnTo>
                        <a:pt x="1655" y="363"/>
                      </a:lnTo>
                      <a:lnTo>
                        <a:pt x="1648" y="375"/>
                      </a:lnTo>
                      <a:lnTo>
                        <a:pt x="1642" y="387"/>
                      </a:lnTo>
                      <a:lnTo>
                        <a:pt x="1635" y="398"/>
                      </a:lnTo>
                      <a:lnTo>
                        <a:pt x="1630" y="410"/>
                      </a:lnTo>
                      <a:lnTo>
                        <a:pt x="1623" y="421"/>
                      </a:lnTo>
                      <a:lnTo>
                        <a:pt x="1617" y="432"/>
                      </a:lnTo>
                      <a:lnTo>
                        <a:pt x="1610" y="444"/>
                      </a:lnTo>
                      <a:lnTo>
                        <a:pt x="1603" y="455"/>
                      </a:lnTo>
                      <a:lnTo>
                        <a:pt x="1596" y="467"/>
                      </a:lnTo>
                      <a:lnTo>
                        <a:pt x="1589" y="478"/>
                      </a:lnTo>
                      <a:lnTo>
                        <a:pt x="1583" y="490"/>
                      </a:lnTo>
                      <a:lnTo>
                        <a:pt x="1576" y="501"/>
                      </a:lnTo>
                      <a:lnTo>
                        <a:pt x="1569" y="511"/>
                      </a:lnTo>
                      <a:lnTo>
                        <a:pt x="1562" y="523"/>
                      </a:lnTo>
                      <a:lnTo>
                        <a:pt x="1555" y="534"/>
                      </a:lnTo>
                      <a:lnTo>
                        <a:pt x="1549" y="546"/>
                      </a:lnTo>
                      <a:lnTo>
                        <a:pt x="1541" y="557"/>
                      </a:lnTo>
                      <a:lnTo>
                        <a:pt x="1534" y="568"/>
                      </a:lnTo>
                      <a:lnTo>
                        <a:pt x="1527" y="579"/>
                      </a:lnTo>
                      <a:lnTo>
                        <a:pt x="1519" y="590"/>
                      </a:lnTo>
                      <a:lnTo>
                        <a:pt x="1512" y="602"/>
                      </a:lnTo>
                      <a:lnTo>
                        <a:pt x="1505" y="613"/>
                      </a:lnTo>
                      <a:lnTo>
                        <a:pt x="1498" y="624"/>
                      </a:lnTo>
                      <a:lnTo>
                        <a:pt x="1490" y="635"/>
                      </a:lnTo>
                      <a:lnTo>
                        <a:pt x="1483" y="646"/>
                      </a:lnTo>
                      <a:lnTo>
                        <a:pt x="1475" y="657"/>
                      </a:lnTo>
                      <a:lnTo>
                        <a:pt x="1467" y="668"/>
                      </a:lnTo>
                      <a:lnTo>
                        <a:pt x="1461" y="679"/>
                      </a:lnTo>
                      <a:lnTo>
                        <a:pt x="1453" y="691"/>
                      </a:lnTo>
                      <a:lnTo>
                        <a:pt x="1445" y="702"/>
                      </a:lnTo>
                      <a:lnTo>
                        <a:pt x="1438" y="712"/>
                      </a:lnTo>
                      <a:lnTo>
                        <a:pt x="1430" y="723"/>
                      </a:lnTo>
                      <a:lnTo>
                        <a:pt x="1421" y="734"/>
                      </a:lnTo>
                      <a:lnTo>
                        <a:pt x="1414" y="745"/>
                      </a:lnTo>
                      <a:lnTo>
                        <a:pt x="1406" y="756"/>
                      </a:lnTo>
                      <a:lnTo>
                        <a:pt x="1398" y="766"/>
                      </a:lnTo>
                      <a:lnTo>
                        <a:pt x="1391" y="777"/>
                      </a:lnTo>
                      <a:lnTo>
                        <a:pt x="1382" y="788"/>
                      </a:lnTo>
                      <a:lnTo>
                        <a:pt x="1374" y="799"/>
                      </a:lnTo>
                      <a:lnTo>
                        <a:pt x="1366" y="810"/>
                      </a:lnTo>
                      <a:lnTo>
                        <a:pt x="1358" y="820"/>
                      </a:lnTo>
                      <a:lnTo>
                        <a:pt x="1350" y="831"/>
                      </a:lnTo>
                      <a:lnTo>
                        <a:pt x="1341" y="842"/>
                      </a:lnTo>
                      <a:lnTo>
                        <a:pt x="1333" y="853"/>
                      </a:lnTo>
                      <a:lnTo>
                        <a:pt x="1325" y="864"/>
                      </a:lnTo>
                      <a:lnTo>
                        <a:pt x="1317" y="874"/>
                      </a:lnTo>
                      <a:lnTo>
                        <a:pt x="1308" y="885"/>
                      </a:lnTo>
                      <a:lnTo>
                        <a:pt x="1299" y="896"/>
                      </a:lnTo>
                      <a:lnTo>
                        <a:pt x="1291" y="907"/>
                      </a:lnTo>
                      <a:lnTo>
                        <a:pt x="1283" y="917"/>
                      </a:lnTo>
                      <a:lnTo>
                        <a:pt x="1274" y="927"/>
                      </a:lnTo>
                      <a:lnTo>
                        <a:pt x="1265" y="938"/>
                      </a:lnTo>
                      <a:lnTo>
                        <a:pt x="1257" y="949"/>
                      </a:lnTo>
                      <a:lnTo>
                        <a:pt x="1248" y="959"/>
                      </a:lnTo>
                      <a:lnTo>
                        <a:pt x="1239" y="969"/>
                      </a:lnTo>
                      <a:lnTo>
                        <a:pt x="1230" y="980"/>
                      </a:lnTo>
                      <a:lnTo>
                        <a:pt x="1222" y="991"/>
                      </a:lnTo>
                      <a:lnTo>
                        <a:pt x="1213" y="1001"/>
                      </a:lnTo>
                      <a:lnTo>
                        <a:pt x="1204" y="1012"/>
                      </a:lnTo>
                      <a:lnTo>
                        <a:pt x="1195" y="1021"/>
                      </a:lnTo>
                      <a:lnTo>
                        <a:pt x="1186" y="1032"/>
                      </a:lnTo>
                      <a:lnTo>
                        <a:pt x="1177" y="1043"/>
                      </a:lnTo>
                      <a:lnTo>
                        <a:pt x="1168" y="1053"/>
                      </a:lnTo>
                      <a:lnTo>
                        <a:pt x="1159" y="1063"/>
                      </a:lnTo>
                      <a:lnTo>
                        <a:pt x="1149" y="1073"/>
                      </a:lnTo>
                      <a:lnTo>
                        <a:pt x="1140" y="1084"/>
                      </a:lnTo>
                      <a:lnTo>
                        <a:pt x="1132" y="1094"/>
                      </a:lnTo>
                      <a:lnTo>
                        <a:pt x="1122" y="1105"/>
                      </a:lnTo>
                      <a:lnTo>
                        <a:pt x="1113" y="1114"/>
                      </a:lnTo>
                      <a:lnTo>
                        <a:pt x="1103" y="1124"/>
                      </a:lnTo>
                      <a:lnTo>
                        <a:pt x="1093" y="1135"/>
                      </a:lnTo>
                      <a:lnTo>
                        <a:pt x="1084" y="1145"/>
                      </a:lnTo>
                      <a:lnTo>
                        <a:pt x="1074" y="1155"/>
                      </a:lnTo>
                      <a:lnTo>
                        <a:pt x="1065" y="1165"/>
                      </a:lnTo>
                      <a:lnTo>
                        <a:pt x="1056" y="1175"/>
                      </a:lnTo>
                      <a:lnTo>
                        <a:pt x="1046" y="1184"/>
                      </a:lnTo>
                      <a:lnTo>
                        <a:pt x="1036" y="1195"/>
                      </a:lnTo>
                      <a:lnTo>
                        <a:pt x="1026" y="1205"/>
                      </a:lnTo>
                      <a:lnTo>
                        <a:pt x="1016" y="1215"/>
                      </a:lnTo>
                      <a:lnTo>
                        <a:pt x="1006" y="1224"/>
                      </a:lnTo>
                      <a:lnTo>
                        <a:pt x="998" y="1234"/>
                      </a:lnTo>
                      <a:lnTo>
                        <a:pt x="988" y="1245"/>
                      </a:lnTo>
                      <a:lnTo>
                        <a:pt x="978" y="1255"/>
                      </a:lnTo>
                      <a:lnTo>
                        <a:pt x="967" y="1264"/>
                      </a:lnTo>
                      <a:lnTo>
                        <a:pt x="957" y="1274"/>
                      </a:lnTo>
                      <a:lnTo>
                        <a:pt x="947" y="1284"/>
                      </a:lnTo>
                      <a:lnTo>
                        <a:pt x="937" y="1294"/>
                      </a:lnTo>
                      <a:lnTo>
                        <a:pt x="927" y="1303"/>
                      </a:lnTo>
                      <a:lnTo>
                        <a:pt x="918" y="1313"/>
                      </a:lnTo>
                      <a:lnTo>
                        <a:pt x="907" y="1323"/>
                      </a:lnTo>
                      <a:lnTo>
                        <a:pt x="897" y="1332"/>
                      </a:lnTo>
                      <a:lnTo>
                        <a:pt x="887" y="1342"/>
                      </a:lnTo>
                      <a:lnTo>
                        <a:pt x="876" y="1352"/>
                      </a:lnTo>
                      <a:lnTo>
                        <a:pt x="866" y="1362"/>
                      </a:lnTo>
                      <a:lnTo>
                        <a:pt x="855" y="1370"/>
                      </a:lnTo>
                      <a:lnTo>
                        <a:pt x="845" y="1380"/>
                      </a:lnTo>
                      <a:lnTo>
                        <a:pt x="834" y="1390"/>
                      </a:lnTo>
                      <a:lnTo>
                        <a:pt x="824" y="1399"/>
                      </a:lnTo>
                      <a:lnTo>
                        <a:pt x="813" y="1409"/>
                      </a:lnTo>
                      <a:lnTo>
                        <a:pt x="803" y="1418"/>
                      </a:lnTo>
                      <a:lnTo>
                        <a:pt x="792" y="1428"/>
                      </a:lnTo>
                      <a:lnTo>
                        <a:pt x="781" y="1437"/>
                      </a:lnTo>
                      <a:lnTo>
                        <a:pt x="770" y="1446"/>
                      </a:lnTo>
                      <a:lnTo>
                        <a:pt x="761" y="1456"/>
                      </a:lnTo>
                      <a:lnTo>
                        <a:pt x="750" y="1465"/>
                      </a:lnTo>
                      <a:lnTo>
                        <a:pt x="739" y="1474"/>
                      </a:lnTo>
                      <a:lnTo>
                        <a:pt x="728" y="1484"/>
                      </a:lnTo>
                      <a:lnTo>
                        <a:pt x="717" y="1492"/>
                      </a:lnTo>
                      <a:lnTo>
                        <a:pt x="706" y="1502"/>
                      </a:lnTo>
                      <a:lnTo>
                        <a:pt x="695" y="1511"/>
                      </a:lnTo>
                      <a:lnTo>
                        <a:pt x="684" y="1520"/>
                      </a:lnTo>
                      <a:lnTo>
                        <a:pt x="673" y="1529"/>
                      </a:lnTo>
                      <a:lnTo>
                        <a:pt x="662" y="1539"/>
                      </a:lnTo>
                      <a:lnTo>
                        <a:pt x="651" y="1548"/>
                      </a:lnTo>
                      <a:lnTo>
                        <a:pt x="640" y="1556"/>
                      </a:lnTo>
                      <a:lnTo>
                        <a:pt x="629" y="1566"/>
                      </a:lnTo>
                      <a:lnTo>
                        <a:pt x="617" y="1575"/>
                      </a:lnTo>
                      <a:lnTo>
                        <a:pt x="606" y="1583"/>
                      </a:lnTo>
                      <a:lnTo>
                        <a:pt x="595" y="1593"/>
                      </a:lnTo>
                      <a:lnTo>
                        <a:pt x="584" y="1602"/>
                      </a:lnTo>
                      <a:lnTo>
                        <a:pt x="572" y="1610"/>
                      </a:lnTo>
                      <a:lnTo>
                        <a:pt x="561" y="1619"/>
                      </a:lnTo>
                      <a:lnTo>
                        <a:pt x="549" y="1627"/>
                      </a:lnTo>
                      <a:lnTo>
                        <a:pt x="538" y="1637"/>
                      </a:lnTo>
                      <a:lnTo>
                        <a:pt x="527" y="1646"/>
                      </a:lnTo>
                      <a:lnTo>
                        <a:pt x="515" y="1654"/>
                      </a:lnTo>
                      <a:lnTo>
                        <a:pt x="503" y="1663"/>
                      </a:lnTo>
                      <a:lnTo>
                        <a:pt x="492" y="1672"/>
                      </a:lnTo>
                      <a:lnTo>
                        <a:pt x="480" y="1680"/>
                      </a:lnTo>
                      <a:lnTo>
                        <a:pt x="469" y="1689"/>
                      </a:lnTo>
                      <a:lnTo>
                        <a:pt x="457" y="1698"/>
                      </a:lnTo>
                      <a:lnTo>
                        <a:pt x="444" y="1706"/>
                      </a:lnTo>
                      <a:lnTo>
                        <a:pt x="434" y="1715"/>
                      </a:lnTo>
                      <a:lnTo>
                        <a:pt x="421" y="1724"/>
                      </a:lnTo>
                      <a:lnTo>
                        <a:pt x="409" y="1731"/>
                      </a:lnTo>
                      <a:lnTo>
                        <a:pt x="397" y="1740"/>
                      </a:lnTo>
                      <a:lnTo>
                        <a:pt x="385" y="1748"/>
                      </a:lnTo>
                      <a:lnTo>
                        <a:pt x="373" y="1757"/>
                      </a:lnTo>
                      <a:lnTo>
                        <a:pt x="361" y="1766"/>
                      </a:lnTo>
                      <a:lnTo>
                        <a:pt x="349" y="1773"/>
                      </a:lnTo>
                      <a:lnTo>
                        <a:pt x="337" y="1782"/>
                      </a:lnTo>
                      <a:lnTo>
                        <a:pt x="325" y="1791"/>
                      </a:lnTo>
                      <a:lnTo>
                        <a:pt x="313" y="1798"/>
                      </a:lnTo>
                      <a:lnTo>
                        <a:pt x="301" y="1807"/>
                      </a:lnTo>
                      <a:lnTo>
                        <a:pt x="289" y="1814"/>
                      </a:lnTo>
                      <a:lnTo>
                        <a:pt x="277" y="1823"/>
                      </a:lnTo>
                      <a:lnTo>
                        <a:pt x="264" y="1831"/>
                      </a:lnTo>
                      <a:lnTo>
                        <a:pt x="252" y="1839"/>
                      </a:lnTo>
                      <a:lnTo>
                        <a:pt x="240" y="1847"/>
                      </a:lnTo>
                      <a:lnTo>
                        <a:pt x="227" y="1855"/>
                      </a:lnTo>
                      <a:lnTo>
                        <a:pt x="215" y="1863"/>
                      </a:lnTo>
                      <a:lnTo>
                        <a:pt x="203" y="1872"/>
                      </a:lnTo>
                      <a:lnTo>
                        <a:pt x="190" y="1879"/>
                      </a:lnTo>
                      <a:lnTo>
                        <a:pt x="178" y="1887"/>
                      </a:lnTo>
                      <a:lnTo>
                        <a:pt x="166" y="1895"/>
                      </a:lnTo>
                      <a:lnTo>
                        <a:pt x="153" y="1903"/>
                      </a:lnTo>
                      <a:lnTo>
                        <a:pt x="140" y="1911"/>
                      </a:lnTo>
                      <a:lnTo>
                        <a:pt x="127" y="1918"/>
                      </a:lnTo>
                      <a:lnTo>
                        <a:pt x="115" y="1927"/>
                      </a:lnTo>
                      <a:lnTo>
                        <a:pt x="102" y="1934"/>
                      </a:lnTo>
                      <a:lnTo>
                        <a:pt x="89" y="1942"/>
                      </a:lnTo>
                      <a:lnTo>
                        <a:pt x="77" y="1949"/>
                      </a:lnTo>
                      <a:lnTo>
                        <a:pt x="64" y="1957"/>
                      </a:lnTo>
                      <a:lnTo>
                        <a:pt x="52" y="1965"/>
                      </a:lnTo>
                      <a:lnTo>
                        <a:pt x="38" y="1972"/>
                      </a:lnTo>
                      <a:lnTo>
                        <a:pt x="25" y="1980"/>
                      </a:lnTo>
                      <a:lnTo>
                        <a:pt x="12" y="1987"/>
                      </a:lnTo>
                      <a:lnTo>
                        <a:pt x="0" y="1995"/>
                      </a:lnTo>
                    </a:path>
                  </a:pathLst>
                </a:custGeom>
                <a:noFill/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8494" name="Freeform 184"/>
                <p:cNvSpPr>
                  <a:spLocks/>
                </p:cNvSpPr>
                <p:nvPr/>
              </p:nvSpPr>
              <p:spPr bwMode="auto">
                <a:xfrm>
                  <a:off x="2191" y="2820"/>
                  <a:ext cx="299" cy="72"/>
                </a:xfrm>
                <a:custGeom>
                  <a:avLst/>
                  <a:gdLst>
                    <a:gd name="T0" fmla="*/ 295 w 2993"/>
                    <a:gd name="T1" fmla="*/ 2 h 789"/>
                    <a:gd name="T2" fmla="*/ 290 w 2993"/>
                    <a:gd name="T3" fmla="*/ 5 h 789"/>
                    <a:gd name="T4" fmla="*/ 285 w 2993"/>
                    <a:gd name="T5" fmla="*/ 7 h 789"/>
                    <a:gd name="T6" fmla="*/ 279 w 2993"/>
                    <a:gd name="T7" fmla="*/ 10 h 789"/>
                    <a:gd name="T8" fmla="*/ 274 w 2993"/>
                    <a:gd name="T9" fmla="*/ 12 h 789"/>
                    <a:gd name="T10" fmla="*/ 268 w 2993"/>
                    <a:gd name="T11" fmla="*/ 15 h 789"/>
                    <a:gd name="T12" fmla="*/ 263 w 2993"/>
                    <a:gd name="T13" fmla="*/ 17 h 789"/>
                    <a:gd name="T14" fmla="*/ 257 w 2993"/>
                    <a:gd name="T15" fmla="*/ 20 h 789"/>
                    <a:gd name="T16" fmla="*/ 252 w 2993"/>
                    <a:gd name="T17" fmla="*/ 22 h 789"/>
                    <a:gd name="T18" fmla="*/ 246 w 2993"/>
                    <a:gd name="T19" fmla="*/ 24 h 789"/>
                    <a:gd name="T20" fmla="*/ 241 w 2993"/>
                    <a:gd name="T21" fmla="*/ 26 h 789"/>
                    <a:gd name="T22" fmla="*/ 235 w 2993"/>
                    <a:gd name="T23" fmla="*/ 29 h 789"/>
                    <a:gd name="T24" fmla="*/ 229 w 2993"/>
                    <a:gd name="T25" fmla="*/ 31 h 789"/>
                    <a:gd name="T26" fmla="*/ 224 w 2993"/>
                    <a:gd name="T27" fmla="*/ 33 h 789"/>
                    <a:gd name="T28" fmla="*/ 218 w 2993"/>
                    <a:gd name="T29" fmla="*/ 35 h 789"/>
                    <a:gd name="T30" fmla="*/ 212 w 2993"/>
                    <a:gd name="T31" fmla="*/ 37 h 789"/>
                    <a:gd name="T32" fmla="*/ 206 w 2993"/>
                    <a:gd name="T33" fmla="*/ 39 h 789"/>
                    <a:gd name="T34" fmla="*/ 200 w 2993"/>
                    <a:gd name="T35" fmla="*/ 41 h 789"/>
                    <a:gd name="T36" fmla="*/ 194 w 2993"/>
                    <a:gd name="T37" fmla="*/ 43 h 789"/>
                    <a:gd name="T38" fmla="*/ 189 w 2993"/>
                    <a:gd name="T39" fmla="*/ 44 h 789"/>
                    <a:gd name="T40" fmla="*/ 182 w 2993"/>
                    <a:gd name="T41" fmla="*/ 46 h 789"/>
                    <a:gd name="T42" fmla="*/ 176 w 2993"/>
                    <a:gd name="T43" fmla="*/ 48 h 789"/>
                    <a:gd name="T44" fmla="*/ 170 w 2993"/>
                    <a:gd name="T45" fmla="*/ 49 h 789"/>
                    <a:gd name="T46" fmla="*/ 164 w 2993"/>
                    <a:gd name="T47" fmla="*/ 51 h 789"/>
                    <a:gd name="T48" fmla="*/ 158 w 2993"/>
                    <a:gd name="T49" fmla="*/ 52 h 789"/>
                    <a:gd name="T50" fmla="*/ 152 w 2993"/>
                    <a:gd name="T51" fmla="*/ 54 h 789"/>
                    <a:gd name="T52" fmla="*/ 146 w 2993"/>
                    <a:gd name="T53" fmla="*/ 55 h 789"/>
                    <a:gd name="T54" fmla="*/ 140 w 2993"/>
                    <a:gd name="T55" fmla="*/ 57 h 789"/>
                    <a:gd name="T56" fmla="*/ 134 w 2993"/>
                    <a:gd name="T57" fmla="*/ 58 h 789"/>
                    <a:gd name="T58" fmla="*/ 127 w 2993"/>
                    <a:gd name="T59" fmla="*/ 59 h 789"/>
                    <a:gd name="T60" fmla="*/ 121 w 2993"/>
                    <a:gd name="T61" fmla="*/ 60 h 789"/>
                    <a:gd name="T62" fmla="*/ 115 w 2993"/>
                    <a:gd name="T63" fmla="*/ 61 h 789"/>
                    <a:gd name="T64" fmla="*/ 109 w 2993"/>
                    <a:gd name="T65" fmla="*/ 63 h 789"/>
                    <a:gd name="T66" fmla="*/ 102 w 2993"/>
                    <a:gd name="T67" fmla="*/ 64 h 789"/>
                    <a:gd name="T68" fmla="*/ 96 w 2993"/>
                    <a:gd name="T69" fmla="*/ 64 h 789"/>
                    <a:gd name="T70" fmla="*/ 90 w 2993"/>
                    <a:gd name="T71" fmla="*/ 65 h 789"/>
                    <a:gd name="T72" fmla="*/ 83 w 2993"/>
                    <a:gd name="T73" fmla="*/ 66 h 789"/>
                    <a:gd name="T74" fmla="*/ 77 w 2993"/>
                    <a:gd name="T75" fmla="*/ 67 h 789"/>
                    <a:gd name="T76" fmla="*/ 71 w 2993"/>
                    <a:gd name="T77" fmla="*/ 68 h 789"/>
                    <a:gd name="T78" fmla="*/ 64 w 2993"/>
                    <a:gd name="T79" fmla="*/ 68 h 789"/>
                    <a:gd name="T80" fmla="*/ 58 w 2993"/>
                    <a:gd name="T81" fmla="*/ 69 h 789"/>
                    <a:gd name="T82" fmla="*/ 51 w 2993"/>
                    <a:gd name="T83" fmla="*/ 70 h 789"/>
                    <a:gd name="T84" fmla="*/ 45 w 2993"/>
                    <a:gd name="T85" fmla="*/ 70 h 789"/>
                    <a:gd name="T86" fmla="*/ 39 w 2993"/>
                    <a:gd name="T87" fmla="*/ 70 h 789"/>
                    <a:gd name="T88" fmla="*/ 32 w 2993"/>
                    <a:gd name="T89" fmla="*/ 71 h 789"/>
                    <a:gd name="T90" fmla="*/ 26 w 2993"/>
                    <a:gd name="T91" fmla="*/ 71 h 789"/>
                    <a:gd name="T92" fmla="*/ 19 w 2993"/>
                    <a:gd name="T93" fmla="*/ 71 h 789"/>
                    <a:gd name="T94" fmla="*/ 13 w 2993"/>
                    <a:gd name="T95" fmla="*/ 72 h 789"/>
                    <a:gd name="T96" fmla="*/ 6 w 2993"/>
                    <a:gd name="T97" fmla="*/ 72 h 789"/>
                    <a:gd name="T98" fmla="*/ 0 w 2993"/>
                    <a:gd name="T99" fmla="*/ 72 h 789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2993" h="789">
                      <a:moveTo>
                        <a:pt x="2993" y="0"/>
                      </a:moveTo>
                      <a:lnTo>
                        <a:pt x="2980" y="7"/>
                      </a:lnTo>
                      <a:lnTo>
                        <a:pt x="2967" y="15"/>
                      </a:lnTo>
                      <a:lnTo>
                        <a:pt x="2953" y="23"/>
                      </a:lnTo>
                      <a:lnTo>
                        <a:pt x="2940" y="29"/>
                      </a:lnTo>
                      <a:lnTo>
                        <a:pt x="2927" y="37"/>
                      </a:lnTo>
                      <a:lnTo>
                        <a:pt x="2914" y="44"/>
                      </a:lnTo>
                      <a:lnTo>
                        <a:pt x="2901" y="52"/>
                      </a:lnTo>
                      <a:lnTo>
                        <a:pt x="2888" y="58"/>
                      </a:lnTo>
                      <a:lnTo>
                        <a:pt x="2874" y="66"/>
                      </a:lnTo>
                      <a:lnTo>
                        <a:pt x="2861" y="73"/>
                      </a:lnTo>
                      <a:lnTo>
                        <a:pt x="2848" y="80"/>
                      </a:lnTo>
                      <a:lnTo>
                        <a:pt x="2835" y="87"/>
                      </a:lnTo>
                      <a:lnTo>
                        <a:pt x="2822" y="94"/>
                      </a:lnTo>
                      <a:lnTo>
                        <a:pt x="2809" y="101"/>
                      </a:lnTo>
                      <a:lnTo>
                        <a:pt x="2795" y="108"/>
                      </a:lnTo>
                      <a:lnTo>
                        <a:pt x="2781" y="115"/>
                      </a:lnTo>
                      <a:lnTo>
                        <a:pt x="2768" y="122"/>
                      </a:lnTo>
                      <a:lnTo>
                        <a:pt x="2755" y="129"/>
                      </a:lnTo>
                      <a:lnTo>
                        <a:pt x="2742" y="136"/>
                      </a:lnTo>
                      <a:lnTo>
                        <a:pt x="2727" y="142"/>
                      </a:lnTo>
                      <a:lnTo>
                        <a:pt x="2714" y="150"/>
                      </a:lnTo>
                      <a:lnTo>
                        <a:pt x="2701" y="156"/>
                      </a:lnTo>
                      <a:lnTo>
                        <a:pt x="2687" y="163"/>
                      </a:lnTo>
                      <a:lnTo>
                        <a:pt x="2674" y="169"/>
                      </a:lnTo>
                      <a:lnTo>
                        <a:pt x="2659" y="177"/>
                      </a:lnTo>
                      <a:lnTo>
                        <a:pt x="2646" y="183"/>
                      </a:lnTo>
                      <a:lnTo>
                        <a:pt x="2633" y="190"/>
                      </a:lnTo>
                      <a:lnTo>
                        <a:pt x="2619" y="196"/>
                      </a:lnTo>
                      <a:lnTo>
                        <a:pt x="2604" y="203"/>
                      </a:lnTo>
                      <a:lnTo>
                        <a:pt x="2591" y="209"/>
                      </a:lnTo>
                      <a:lnTo>
                        <a:pt x="2577" y="216"/>
                      </a:lnTo>
                      <a:lnTo>
                        <a:pt x="2564" y="222"/>
                      </a:lnTo>
                      <a:lnTo>
                        <a:pt x="2550" y="229"/>
                      </a:lnTo>
                      <a:lnTo>
                        <a:pt x="2535" y="235"/>
                      </a:lnTo>
                      <a:lnTo>
                        <a:pt x="2522" y="242"/>
                      </a:lnTo>
                      <a:lnTo>
                        <a:pt x="2508" y="247"/>
                      </a:lnTo>
                      <a:lnTo>
                        <a:pt x="2494" y="254"/>
                      </a:lnTo>
                      <a:lnTo>
                        <a:pt x="2480" y="260"/>
                      </a:lnTo>
                      <a:lnTo>
                        <a:pt x="2466" y="267"/>
                      </a:lnTo>
                      <a:lnTo>
                        <a:pt x="2452" y="273"/>
                      </a:lnTo>
                      <a:lnTo>
                        <a:pt x="2438" y="279"/>
                      </a:lnTo>
                      <a:lnTo>
                        <a:pt x="2423" y="285"/>
                      </a:lnTo>
                      <a:lnTo>
                        <a:pt x="2410" y="290"/>
                      </a:lnTo>
                      <a:lnTo>
                        <a:pt x="2396" y="297"/>
                      </a:lnTo>
                      <a:lnTo>
                        <a:pt x="2382" y="303"/>
                      </a:lnTo>
                      <a:lnTo>
                        <a:pt x="2367" y="309"/>
                      </a:lnTo>
                      <a:lnTo>
                        <a:pt x="2353" y="315"/>
                      </a:lnTo>
                      <a:lnTo>
                        <a:pt x="2339" y="321"/>
                      </a:lnTo>
                      <a:lnTo>
                        <a:pt x="2325" y="327"/>
                      </a:lnTo>
                      <a:lnTo>
                        <a:pt x="2310" y="333"/>
                      </a:lnTo>
                      <a:lnTo>
                        <a:pt x="2296" y="338"/>
                      </a:lnTo>
                      <a:lnTo>
                        <a:pt x="2282" y="344"/>
                      </a:lnTo>
                      <a:lnTo>
                        <a:pt x="2268" y="350"/>
                      </a:lnTo>
                      <a:lnTo>
                        <a:pt x="2253" y="355"/>
                      </a:lnTo>
                      <a:lnTo>
                        <a:pt x="2239" y="361"/>
                      </a:lnTo>
                      <a:lnTo>
                        <a:pt x="2224" y="367"/>
                      </a:lnTo>
                      <a:lnTo>
                        <a:pt x="2209" y="373"/>
                      </a:lnTo>
                      <a:lnTo>
                        <a:pt x="2195" y="378"/>
                      </a:lnTo>
                      <a:lnTo>
                        <a:pt x="2181" y="383"/>
                      </a:lnTo>
                      <a:lnTo>
                        <a:pt x="2167" y="389"/>
                      </a:lnTo>
                      <a:lnTo>
                        <a:pt x="2151" y="394"/>
                      </a:lnTo>
                      <a:lnTo>
                        <a:pt x="2137" y="400"/>
                      </a:lnTo>
                      <a:lnTo>
                        <a:pt x="2123" y="405"/>
                      </a:lnTo>
                      <a:lnTo>
                        <a:pt x="2108" y="410"/>
                      </a:lnTo>
                      <a:lnTo>
                        <a:pt x="2093" y="416"/>
                      </a:lnTo>
                      <a:lnTo>
                        <a:pt x="2079" y="421"/>
                      </a:lnTo>
                      <a:lnTo>
                        <a:pt x="2063" y="427"/>
                      </a:lnTo>
                      <a:lnTo>
                        <a:pt x="2049" y="431"/>
                      </a:lnTo>
                      <a:lnTo>
                        <a:pt x="2035" y="436"/>
                      </a:lnTo>
                      <a:lnTo>
                        <a:pt x="2020" y="442"/>
                      </a:lnTo>
                      <a:lnTo>
                        <a:pt x="2005" y="447"/>
                      </a:lnTo>
                      <a:lnTo>
                        <a:pt x="1990" y="451"/>
                      </a:lnTo>
                      <a:lnTo>
                        <a:pt x="1976" y="457"/>
                      </a:lnTo>
                      <a:lnTo>
                        <a:pt x="1960" y="462"/>
                      </a:lnTo>
                      <a:lnTo>
                        <a:pt x="1946" y="467"/>
                      </a:lnTo>
                      <a:lnTo>
                        <a:pt x="1931" y="472"/>
                      </a:lnTo>
                      <a:lnTo>
                        <a:pt x="1916" y="476"/>
                      </a:lnTo>
                      <a:lnTo>
                        <a:pt x="1901" y="482"/>
                      </a:lnTo>
                      <a:lnTo>
                        <a:pt x="1887" y="486"/>
                      </a:lnTo>
                      <a:lnTo>
                        <a:pt x="1871" y="491"/>
                      </a:lnTo>
                      <a:lnTo>
                        <a:pt x="1856" y="496"/>
                      </a:lnTo>
                      <a:lnTo>
                        <a:pt x="1842" y="500"/>
                      </a:lnTo>
                      <a:lnTo>
                        <a:pt x="1826" y="505"/>
                      </a:lnTo>
                      <a:lnTo>
                        <a:pt x="1811" y="510"/>
                      </a:lnTo>
                      <a:lnTo>
                        <a:pt x="1797" y="514"/>
                      </a:lnTo>
                      <a:lnTo>
                        <a:pt x="1781" y="518"/>
                      </a:lnTo>
                      <a:lnTo>
                        <a:pt x="1766" y="524"/>
                      </a:lnTo>
                      <a:lnTo>
                        <a:pt x="1752" y="528"/>
                      </a:lnTo>
                      <a:lnTo>
                        <a:pt x="1736" y="532"/>
                      </a:lnTo>
                      <a:lnTo>
                        <a:pt x="1721" y="537"/>
                      </a:lnTo>
                      <a:lnTo>
                        <a:pt x="1706" y="541"/>
                      </a:lnTo>
                      <a:lnTo>
                        <a:pt x="1690" y="545"/>
                      </a:lnTo>
                      <a:lnTo>
                        <a:pt x="1676" y="550"/>
                      </a:lnTo>
                      <a:lnTo>
                        <a:pt x="1661" y="554"/>
                      </a:lnTo>
                      <a:lnTo>
                        <a:pt x="1645" y="558"/>
                      </a:lnTo>
                      <a:lnTo>
                        <a:pt x="1630" y="563"/>
                      </a:lnTo>
                      <a:lnTo>
                        <a:pt x="1615" y="566"/>
                      </a:lnTo>
                      <a:lnTo>
                        <a:pt x="1599" y="570"/>
                      </a:lnTo>
                      <a:lnTo>
                        <a:pt x="1584" y="575"/>
                      </a:lnTo>
                      <a:lnTo>
                        <a:pt x="1568" y="579"/>
                      </a:lnTo>
                      <a:lnTo>
                        <a:pt x="1554" y="582"/>
                      </a:lnTo>
                      <a:lnTo>
                        <a:pt x="1539" y="586"/>
                      </a:lnTo>
                      <a:lnTo>
                        <a:pt x="1523" y="591"/>
                      </a:lnTo>
                      <a:lnTo>
                        <a:pt x="1508" y="594"/>
                      </a:lnTo>
                      <a:lnTo>
                        <a:pt x="1493" y="598"/>
                      </a:lnTo>
                      <a:lnTo>
                        <a:pt x="1477" y="602"/>
                      </a:lnTo>
                      <a:lnTo>
                        <a:pt x="1462" y="606"/>
                      </a:lnTo>
                      <a:lnTo>
                        <a:pt x="1447" y="609"/>
                      </a:lnTo>
                      <a:lnTo>
                        <a:pt x="1430" y="614"/>
                      </a:lnTo>
                      <a:lnTo>
                        <a:pt x="1415" y="617"/>
                      </a:lnTo>
                      <a:lnTo>
                        <a:pt x="1399" y="620"/>
                      </a:lnTo>
                      <a:lnTo>
                        <a:pt x="1384" y="624"/>
                      </a:lnTo>
                      <a:lnTo>
                        <a:pt x="1369" y="628"/>
                      </a:lnTo>
                      <a:lnTo>
                        <a:pt x="1353" y="631"/>
                      </a:lnTo>
                      <a:lnTo>
                        <a:pt x="1338" y="634"/>
                      </a:lnTo>
                      <a:lnTo>
                        <a:pt x="1323" y="638"/>
                      </a:lnTo>
                      <a:lnTo>
                        <a:pt x="1306" y="642"/>
                      </a:lnTo>
                      <a:lnTo>
                        <a:pt x="1291" y="645"/>
                      </a:lnTo>
                      <a:lnTo>
                        <a:pt x="1275" y="648"/>
                      </a:lnTo>
                      <a:lnTo>
                        <a:pt x="1260" y="651"/>
                      </a:lnTo>
                      <a:lnTo>
                        <a:pt x="1245" y="655"/>
                      </a:lnTo>
                      <a:lnTo>
                        <a:pt x="1228" y="658"/>
                      </a:lnTo>
                      <a:lnTo>
                        <a:pt x="1213" y="661"/>
                      </a:lnTo>
                      <a:lnTo>
                        <a:pt x="1197" y="664"/>
                      </a:lnTo>
                      <a:lnTo>
                        <a:pt x="1182" y="668"/>
                      </a:lnTo>
                      <a:lnTo>
                        <a:pt x="1166" y="670"/>
                      </a:lnTo>
                      <a:lnTo>
                        <a:pt x="1150" y="673"/>
                      </a:lnTo>
                      <a:lnTo>
                        <a:pt x="1135" y="676"/>
                      </a:lnTo>
                      <a:lnTo>
                        <a:pt x="1120" y="679"/>
                      </a:lnTo>
                      <a:lnTo>
                        <a:pt x="1103" y="682"/>
                      </a:lnTo>
                      <a:lnTo>
                        <a:pt x="1088" y="685"/>
                      </a:lnTo>
                      <a:lnTo>
                        <a:pt x="1072" y="688"/>
                      </a:lnTo>
                      <a:lnTo>
                        <a:pt x="1056" y="690"/>
                      </a:lnTo>
                      <a:lnTo>
                        <a:pt x="1041" y="693"/>
                      </a:lnTo>
                      <a:lnTo>
                        <a:pt x="1025" y="696"/>
                      </a:lnTo>
                      <a:lnTo>
                        <a:pt x="1009" y="699"/>
                      </a:lnTo>
                      <a:lnTo>
                        <a:pt x="993" y="701"/>
                      </a:lnTo>
                      <a:lnTo>
                        <a:pt x="977" y="704"/>
                      </a:lnTo>
                      <a:lnTo>
                        <a:pt x="962" y="706"/>
                      </a:lnTo>
                      <a:lnTo>
                        <a:pt x="946" y="709"/>
                      </a:lnTo>
                      <a:lnTo>
                        <a:pt x="930" y="712"/>
                      </a:lnTo>
                      <a:lnTo>
                        <a:pt x="914" y="714"/>
                      </a:lnTo>
                      <a:lnTo>
                        <a:pt x="898" y="716"/>
                      </a:lnTo>
                      <a:lnTo>
                        <a:pt x="883" y="718"/>
                      </a:lnTo>
                      <a:lnTo>
                        <a:pt x="866" y="720"/>
                      </a:lnTo>
                      <a:lnTo>
                        <a:pt x="851" y="723"/>
                      </a:lnTo>
                      <a:lnTo>
                        <a:pt x="834" y="726"/>
                      </a:lnTo>
                      <a:lnTo>
                        <a:pt x="819" y="728"/>
                      </a:lnTo>
                      <a:lnTo>
                        <a:pt x="802" y="730"/>
                      </a:lnTo>
                      <a:lnTo>
                        <a:pt x="787" y="732"/>
                      </a:lnTo>
                      <a:lnTo>
                        <a:pt x="771" y="733"/>
                      </a:lnTo>
                      <a:lnTo>
                        <a:pt x="755" y="736"/>
                      </a:lnTo>
                      <a:lnTo>
                        <a:pt x="739" y="738"/>
                      </a:lnTo>
                      <a:lnTo>
                        <a:pt x="723" y="740"/>
                      </a:lnTo>
                      <a:lnTo>
                        <a:pt x="707" y="742"/>
                      </a:lnTo>
                      <a:lnTo>
                        <a:pt x="692" y="744"/>
                      </a:lnTo>
                      <a:lnTo>
                        <a:pt x="675" y="745"/>
                      </a:lnTo>
                      <a:lnTo>
                        <a:pt x="660" y="747"/>
                      </a:lnTo>
                      <a:lnTo>
                        <a:pt x="643" y="750"/>
                      </a:lnTo>
                      <a:lnTo>
                        <a:pt x="627" y="751"/>
                      </a:lnTo>
                      <a:lnTo>
                        <a:pt x="611" y="753"/>
                      </a:lnTo>
                      <a:lnTo>
                        <a:pt x="595" y="754"/>
                      </a:lnTo>
                      <a:lnTo>
                        <a:pt x="580" y="756"/>
                      </a:lnTo>
                      <a:lnTo>
                        <a:pt x="563" y="757"/>
                      </a:lnTo>
                      <a:lnTo>
                        <a:pt x="548" y="759"/>
                      </a:lnTo>
                      <a:lnTo>
                        <a:pt x="531" y="760"/>
                      </a:lnTo>
                      <a:lnTo>
                        <a:pt x="515" y="763"/>
                      </a:lnTo>
                      <a:lnTo>
                        <a:pt x="499" y="764"/>
                      </a:lnTo>
                      <a:lnTo>
                        <a:pt x="483" y="765"/>
                      </a:lnTo>
                      <a:lnTo>
                        <a:pt x="467" y="766"/>
                      </a:lnTo>
                      <a:lnTo>
                        <a:pt x="451" y="768"/>
                      </a:lnTo>
                      <a:lnTo>
                        <a:pt x="435" y="769"/>
                      </a:lnTo>
                      <a:lnTo>
                        <a:pt x="419" y="770"/>
                      </a:lnTo>
                      <a:lnTo>
                        <a:pt x="403" y="771"/>
                      </a:lnTo>
                      <a:lnTo>
                        <a:pt x="386" y="772"/>
                      </a:lnTo>
                      <a:lnTo>
                        <a:pt x="371" y="773"/>
                      </a:lnTo>
                      <a:lnTo>
                        <a:pt x="355" y="774"/>
                      </a:lnTo>
                      <a:lnTo>
                        <a:pt x="338" y="776"/>
                      </a:lnTo>
                      <a:lnTo>
                        <a:pt x="323" y="777"/>
                      </a:lnTo>
                      <a:lnTo>
                        <a:pt x="306" y="778"/>
                      </a:lnTo>
                      <a:lnTo>
                        <a:pt x="290" y="779"/>
                      </a:lnTo>
                      <a:lnTo>
                        <a:pt x="274" y="780"/>
                      </a:lnTo>
                      <a:lnTo>
                        <a:pt x="258" y="780"/>
                      </a:lnTo>
                      <a:lnTo>
                        <a:pt x="242" y="781"/>
                      </a:lnTo>
                      <a:lnTo>
                        <a:pt x="225" y="782"/>
                      </a:lnTo>
                      <a:lnTo>
                        <a:pt x="210" y="783"/>
                      </a:lnTo>
                      <a:lnTo>
                        <a:pt x="193" y="783"/>
                      </a:lnTo>
                      <a:lnTo>
                        <a:pt x="177" y="784"/>
                      </a:lnTo>
                      <a:lnTo>
                        <a:pt x="161" y="784"/>
                      </a:lnTo>
                      <a:lnTo>
                        <a:pt x="145" y="785"/>
                      </a:lnTo>
                      <a:lnTo>
                        <a:pt x="129" y="785"/>
                      </a:lnTo>
                      <a:lnTo>
                        <a:pt x="113" y="786"/>
                      </a:lnTo>
                      <a:lnTo>
                        <a:pt x="97" y="786"/>
                      </a:lnTo>
                      <a:lnTo>
                        <a:pt x="80" y="787"/>
                      </a:lnTo>
                      <a:lnTo>
                        <a:pt x="64" y="787"/>
                      </a:lnTo>
                      <a:lnTo>
                        <a:pt x="48" y="787"/>
                      </a:lnTo>
                      <a:lnTo>
                        <a:pt x="32" y="787"/>
                      </a:lnTo>
                      <a:lnTo>
                        <a:pt x="15" y="789"/>
                      </a:lnTo>
                      <a:lnTo>
                        <a:pt x="0" y="789"/>
                      </a:lnTo>
                    </a:path>
                  </a:pathLst>
                </a:custGeom>
                <a:noFill/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18487" name="Group 185"/>
              <p:cNvGrpSpPr>
                <a:grpSpLocks/>
              </p:cNvGrpSpPr>
              <p:nvPr/>
            </p:nvGrpSpPr>
            <p:grpSpPr bwMode="auto">
              <a:xfrm>
                <a:off x="720" y="1458"/>
                <a:ext cx="1032" cy="1512"/>
                <a:chOff x="2178" y="1476"/>
                <a:chExt cx="1032" cy="1512"/>
              </a:xfrm>
            </p:grpSpPr>
            <p:sp>
              <p:nvSpPr>
                <p:cNvPr id="18488" name="Line 186"/>
                <p:cNvSpPr>
                  <a:spLocks noChangeShapeType="1"/>
                </p:cNvSpPr>
                <p:nvPr/>
              </p:nvSpPr>
              <p:spPr bwMode="auto">
                <a:xfrm flipV="1">
                  <a:off x="2178" y="1476"/>
                  <a:ext cx="0" cy="151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AU"/>
                </a:p>
              </p:txBody>
            </p:sp>
            <p:sp>
              <p:nvSpPr>
                <p:cNvPr id="18489" name="Line 187"/>
                <p:cNvSpPr>
                  <a:spLocks noChangeShapeType="1"/>
                </p:cNvSpPr>
                <p:nvPr/>
              </p:nvSpPr>
              <p:spPr bwMode="auto">
                <a:xfrm>
                  <a:off x="2178" y="2988"/>
                  <a:ext cx="1032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AU"/>
                </a:p>
              </p:txBody>
            </p:sp>
          </p:grpSp>
        </p:grpSp>
        <p:grpSp>
          <p:nvGrpSpPr>
            <p:cNvPr id="18439" name="Group 193"/>
            <p:cNvGrpSpPr>
              <a:grpSpLocks/>
            </p:cNvGrpSpPr>
            <p:nvPr/>
          </p:nvGrpSpPr>
          <p:grpSpPr bwMode="auto">
            <a:xfrm>
              <a:off x="4103" y="1548"/>
              <a:ext cx="1033" cy="1512"/>
              <a:chOff x="3689" y="1476"/>
              <a:chExt cx="1033" cy="1512"/>
            </a:xfrm>
          </p:grpSpPr>
          <p:grpSp>
            <p:nvGrpSpPr>
              <p:cNvPr id="18458" name="Group 154"/>
              <p:cNvGrpSpPr>
                <a:grpSpLocks/>
              </p:cNvGrpSpPr>
              <p:nvPr/>
            </p:nvGrpSpPr>
            <p:grpSpPr bwMode="auto">
              <a:xfrm>
                <a:off x="3689" y="1689"/>
                <a:ext cx="991" cy="121"/>
                <a:chOff x="3689" y="1689"/>
                <a:chExt cx="991" cy="121"/>
              </a:xfrm>
            </p:grpSpPr>
            <p:sp>
              <p:nvSpPr>
                <p:cNvPr id="18476" name="Line 86"/>
                <p:cNvSpPr>
                  <a:spLocks noChangeShapeType="1"/>
                </p:cNvSpPr>
                <p:nvPr/>
              </p:nvSpPr>
              <p:spPr bwMode="auto">
                <a:xfrm>
                  <a:off x="3689" y="1749"/>
                  <a:ext cx="16" cy="1"/>
                </a:xfrm>
                <a:prstGeom prst="line">
                  <a:avLst/>
                </a:prstGeom>
                <a:noFill/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8477" name="Freeform 132"/>
                <p:cNvSpPr>
                  <a:spLocks/>
                </p:cNvSpPr>
                <p:nvPr/>
              </p:nvSpPr>
              <p:spPr bwMode="auto">
                <a:xfrm>
                  <a:off x="3689" y="1689"/>
                  <a:ext cx="578" cy="11"/>
                </a:xfrm>
                <a:custGeom>
                  <a:avLst/>
                  <a:gdLst>
                    <a:gd name="T0" fmla="*/ 6 w 5782"/>
                    <a:gd name="T1" fmla="*/ 0 h 124"/>
                    <a:gd name="T2" fmla="*/ 19 w 5782"/>
                    <a:gd name="T3" fmla="*/ 0 h 124"/>
                    <a:gd name="T4" fmla="*/ 31 w 5782"/>
                    <a:gd name="T5" fmla="*/ 0 h 124"/>
                    <a:gd name="T6" fmla="*/ 44 w 5782"/>
                    <a:gd name="T7" fmla="*/ 0 h 124"/>
                    <a:gd name="T8" fmla="*/ 56 w 5782"/>
                    <a:gd name="T9" fmla="*/ 0 h 124"/>
                    <a:gd name="T10" fmla="*/ 69 w 5782"/>
                    <a:gd name="T11" fmla="*/ 0 h 124"/>
                    <a:gd name="T12" fmla="*/ 81 w 5782"/>
                    <a:gd name="T13" fmla="*/ 0 h 124"/>
                    <a:gd name="T14" fmla="*/ 93 w 5782"/>
                    <a:gd name="T15" fmla="*/ 0 h 124"/>
                    <a:gd name="T16" fmla="*/ 106 w 5782"/>
                    <a:gd name="T17" fmla="*/ 0 h 124"/>
                    <a:gd name="T18" fmla="*/ 118 w 5782"/>
                    <a:gd name="T19" fmla="*/ 0 h 124"/>
                    <a:gd name="T20" fmla="*/ 131 w 5782"/>
                    <a:gd name="T21" fmla="*/ 1 h 124"/>
                    <a:gd name="T22" fmla="*/ 143 w 5782"/>
                    <a:gd name="T23" fmla="*/ 1 h 124"/>
                    <a:gd name="T24" fmla="*/ 155 w 5782"/>
                    <a:gd name="T25" fmla="*/ 1 h 124"/>
                    <a:gd name="T26" fmla="*/ 168 w 5782"/>
                    <a:gd name="T27" fmla="*/ 1 h 124"/>
                    <a:gd name="T28" fmla="*/ 180 w 5782"/>
                    <a:gd name="T29" fmla="*/ 1 h 124"/>
                    <a:gd name="T30" fmla="*/ 192 w 5782"/>
                    <a:gd name="T31" fmla="*/ 1 h 124"/>
                    <a:gd name="T32" fmla="*/ 204 w 5782"/>
                    <a:gd name="T33" fmla="*/ 1 h 124"/>
                    <a:gd name="T34" fmla="*/ 216 w 5782"/>
                    <a:gd name="T35" fmla="*/ 1 h 124"/>
                    <a:gd name="T36" fmla="*/ 229 w 5782"/>
                    <a:gd name="T37" fmla="*/ 2 h 124"/>
                    <a:gd name="T38" fmla="*/ 241 w 5782"/>
                    <a:gd name="T39" fmla="*/ 2 h 124"/>
                    <a:gd name="T40" fmla="*/ 253 w 5782"/>
                    <a:gd name="T41" fmla="*/ 2 h 124"/>
                    <a:gd name="T42" fmla="*/ 265 w 5782"/>
                    <a:gd name="T43" fmla="*/ 2 h 124"/>
                    <a:gd name="T44" fmla="*/ 277 w 5782"/>
                    <a:gd name="T45" fmla="*/ 2 h 124"/>
                    <a:gd name="T46" fmla="*/ 289 w 5782"/>
                    <a:gd name="T47" fmla="*/ 3 h 124"/>
                    <a:gd name="T48" fmla="*/ 301 w 5782"/>
                    <a:gd name="T49" fmla="*/ 3 h 124"/>
                    <a:gd name="T50" fmla="*/ 312 w 5782"/>
                    <a:gd name="T51" fmla="*/ 3 h 124"/>
                    <a:gd name="T52" fmla="*/ 324 w 5782"/>
                    <a:gd name="T53" fmla="*/ 3 h 124"/>
                    <a:gd name="T54" fmla="*/ 336 w 5782"/>
                    <a:gd name="T55" fmla="*/ 4 h 124"/>
                    <a:gd name="T56" fmla="*/ 348 w 5782"/>
                    <a:gd name="T57" fmla="*/ 4 h 124"/>
                    <a:gd name="T58" fmla="*/ 359 w 5782"/>
                    <a:gd name="T59" fmla="*/ 4 h 124"/>
                    <a:gd name="T60" fmla="*/ 371 w 5782"/>
                    <a:gd name="T61" fmla="*/ 4 h 124"/>
                    <a:gd name="T62" fmla="*/ 383 w 5782"/>
                    <a:gd name="T63" fmla="*/ 5 h 124"/>
                    <a:gd name="T64" fmla="*/ 394 w 5782"/>
                    <a:gd name="T65" fmla="*/ 5 h 124"/>
                    <a:gd name="T66" fmla="*/ 405 w 5782"/>
                    <a:gd name="T67" fmla="*/ 5 h 124"/>
                    <a:gd name="T68" fmla="*/ 417 w 5782"/>
                    <a:gd name="T69" fmla="*/ 5 h 124"/>
                    <a:gd name="T70" fmla="*/ 428 w 5782"/>
                    <a:gd name="T71" fmla="*/ 6 h 124"/>
                    <a:gd name="T72" fmla="*/ 439 w 5782"/>
                    <a:gd name="T73" fmla="*/ 6 h 124"/>
                    <a:gd name="T74" fmla="*/ 450 w 5782"/>
                    <a:gd name="T75" fmla="*/ 6 h 124"/>
                    <a:gd name="T76" fmla="*/ 461 w 5782"/>
                    <a:gd name="T77" fmla="*/ 7 h 124"/>
                    <a:gd name="T78" fmla="*/ 472 w 5782"/>
                    <a:gd name="T79" fmla="*/ 7 h 124"/>
                    <a:gd name="T80" fmla="*/ 483 w 5782"/>
                    <a:gd name="T81" fmla="*/ 7 h 124"/>
                    <a:gd name="T82" fmla="*/ 494 w 5782"/>
                    <a:gd name="T83" fmla="*/ 8 h 124"/>
                    <a:gd name="T84" fmla="*/ 505 w 5782"/>
                    <a:gd name="T85" fmla="*/ 8 h 124"/>
                    <a:gd name="T86" fmla="*/ 516 w 5782"/>
                    <a:gd name="T87" fmla="*/ 9 h 124"/>
                    <a:gd name="T88" fmla="*/ 526 w 5782"/>
                    <a:gd name="T89" fmla="*/ 9 h 124"/>
                    <a:gd name="T90" fmla="*/ 537 w 5782"/>
                    <a:gd name="T91" fmla="*/ 9 h 124"/>
                    <a:gd name="T92" fmla="*/ 547 w 5782"/>
                    <a:gd name="T93" fmla="*/ 10 h 124"/>
                    <a:gd name="T94" fmla="*/ 558 w 5782"/>
                    <a:gd name="T95" fmla="*/ 10 h 124"/>
                    <a:gd name="T96" fmla="*/ 568 w 5782"/>
                    <a:gd name="T97" fmla="*/ 11 h 124"/>
                    <a:gd name="T98" fmla="*/ 578 w 5782"/>
                    <a:gd name="T99" fmla="*/ 11 h 124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5782" h="1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1" y="0"/>
                      </a:lnTo>
                      <a:lnTo>
                        <a:pt x="63" y="0"/>
                      </a:lnTo>
                      <a:lnTo>
                        <a:pt x="94" y="0"/>
                      </a:lnTo>
                      <a:lnTo>
                        <a:pt x="125" y="0"/>
                      </a:lnTo>
                      <a:lnTo>
                        <a:pt x="156" y="0"/>
                      </a:lnTo>
                      <a:lnTo>
                        <a:pt x="188" y="0"/>
                      </a:lnTo>
                      <a:lnTo>
                        <a:pt x="219" y="0"/>
                      </a:lnTo>
                      <a:lnTo>
                        <a:pt x="249" y="0"/>
                      </a:lnTo>
                      <a:lnTo>
                        <a:pt x="281" y="0"/>
                      </a:lnTo>
                      <a:lnTo>
                        <a:pt x="312" y="1"/>
                      </a:lnTo>
                      <a:lnTo>
                        <a:pt x="344" y="1"/>
                      </a:lnTo>
                      <a:lnTo>
                        <a:pt x="374" y="1"/>
                      </a:lnTo>
                      <a:lnTo>
                        <a:pt x="405" y="1"/>
                      </a:lnTo>
                      <a:lnTo>
                        <a:pt x="437" y="1"/>
                      </a:lnTo>
                      <a:lnTo>
                        <a:pt x="468" y="1"/>
                      </a:lnTo>
                      <a:lnTo>
                        <a:pt x="499" y="1"/>
                      </a:lnTo>
                      <a:lnTo>
                        <a:pt x="530" y="1"/>
                      </a:lnTo>
                      <a:lnTo>
                        <a:pt x="561" y="1"/>
                      </a:lnTo>
                      <a:lnTo>
                        <a:pt x="593" y="1"/>
                      </a:lnTo>
                      <a:lnTo>
                        <a:pt x="623" y="1"/>
                      </a:lnTo>
                      <a:lnTo>
                        <a:pt x="655" y="2"/>
                      </a:lnTo>
                      <a:lnTo>
                        <a:pt x="686" y="2"/>
                      </a:lnTo>
                      <a:lnTo>
                        <a:pt x="717" y="2"/>
                      </a:lnTo>
                      <a:lnTo>
                        <a:pt x="748" y="2"/>
                      </a:lnTo>
                      <a:lnTo>
                        <a:pt x="779" y="2"/>
                      </a:lnTo>
                      <a:lnTo>
                        <a:pt x="810" y="2"/>
                      </a:lnTo>
                      <a:lnTo>
                        <a:pt x="842" y="2"/>
                      </a:lnTo>
                      <a:lnTo>
                        <a:pt x="872" y="3"/>
                      </a:lnTo>
                      <a:lnTo>
                        <a:pt x="903" y="3"/>
                      </a:lnTo>
                      <a:lnTo>
                        <a:pt x="935" y="3"/>
                      </a:lnTo>
                      <a:lnTo>
                        <a:pt x="966" y="3"/>
                      </a:lnTo>
                      <a:lnTo>
                        <a:pt x="996" y="3"/>
                      </a:lnTo>
                      <a:lnTo>
                        <a:pt x="1027" y="4"/>
                      </a:lnTo>
                      <a:lnTo>
                        <a:pt x="1059" y="4"/>
                      </a:lnTo>
                      <a:lnTo>
                        <a:pt x="1089" y="4"/>
                      </a:lnTo>
                      <a:lnTo>
                        <a:pt x="1120" y="4"/>
                      </a:lnTo>
                      <a:lnTo>
                        <a:pt x="1151" y="4"/>
                      </a:lnTo>
                      <a:lnTo>
                        <a:pt x="1183" y="5"/>
                      </a:lnTo>
                      <a:lnTo>
                        <a:pt x="1213" y="5"/>
                      </a:lnTo>
                      <a:lnTo>
                        <a:pt x="1244" y="5"/>
                      </a:lnTo>
                      <a:lnTo>
                        <a:pt x="1275" y="5"/>
                      </a:lnTo>
                      <a:lnTo>
                        <a:pt x="1307" y="6"/>
                      </a:lnTo>
                      <a:lnTo>
                        <a:pt x="1337" y="6"/>
                      </a:lnTo>
                      <a:lnTo>
                        <a:pt x="1368" y="6"/>
                      </a:lnTo>
                      <a:lnTo>
                        <a:pt x="1399" y="6"/>
                      </a:lnTo>
                      <a:lnTo>
                        <a:pt x="1429" y="7"/>
                      </a:lnTo>
                      <a:lnTo>
                        <a:pt x="1460" y="7"/>
                      </a:lnTo>
                      <a:lnTo>
                        <a:pt x="1491" y="7"/>
                      </a:lnTo>
                      <a:lnTo>
                        <a:pt x="1522" y="7"/>
                      </a:lnTo>
                      <a:lnTo>
                        <a:pt x="1553" y="8"/>
                      </a:lnTo>
                      <a:lnTo>
                        <a:pt x="1584" y="8"/>
                      </a:lnTo>
                      <a:lnTo>
                        <a:pt x="1615" y="8"/>
                      </a:lnTo>
                      <a:lnTo>
                        <a:pt x="1645" y="9"/>
                      </a:lnTo>
                      <a:lnTo>
                        <a:pt x="1676" y="9"/>
                      </a:lnTo>
                      <a:lnTo>
                        <a:pt x="1707" y="9"/>
                      </a:lnTo>
                      <a:lnTo>
                        <a:pt x="1738" y="11"/>
                      </a:lnTo>
                      <a:lnTo>
                        <a:pt x="1768" y="11"/>
                      </a:lnTo>
                      <a:lnTo>
                        <a:pt x="1799" y="11"/>
                      </a:lnTo>
                      <a:lnTo>
                        <a:pt x="1830" y="12"/>
                      </a:lnTo>
                      <a:lnTo>
                        <a:pt x="1860" y="12"/>
                      </a:lnTo>
                      <a:lnTo>
                        <a:pt x="1891" y="12"/>
                      </a:lnTo>
                      <a:lnTo>
                        <a:pt x="1921" y="13"/>
                      </a:lnTo>
                      <a:lnTo>
                        <a:pt x="1951" y="13"/>
                      </a:lnTo>
                      <a:lnTo>
                        <a:pt x="1982" y="14"/>
                      </a:lnTo>
                      <a:lnTo>
                        <a:pt x="2013" y="14"/>
                      </a:lnTo>
                      <a:lnTo>
                        <a:pt x="2044" y="14"/>
                      </a:lnTo>
                      <a:lnTo>
                        <a:pt x="2074" y="15"/>
                      </a:lnTo>
                      <a:lnTo>
                        <a:pt x="2104" y="15"/>
                      </a:lnTo>
                      <a:lnTo>
                        <a:pt x="2135" y="16"/>
                      </a:lnTo>
                      <a:lnTo>
                        <a:pt x="2165" y="16"/>
                      </a:lnTo>
                      <a:lnTo>
                        <a:pt x="2196" y="16"/>
                      </a:lnTo>
                      <a:lnTo>
                        <a:pt x="2226" y="17"/>
                      </a:lnTo>
                      <a:lnTo>
                        <a:pt x="2256" y="17"/>
                      </a:lnTo>
                      <a:lnTo>
                        <a:pt x="2287" y="18"/>
                      </a:lnTo>
                      <a:lnTo>
                        <a:pt x="2317" y="18"/>
                      </a:lnTo>
                      <a:lnTo>
                        <a:pt x="2347" y="19"/>
                      </a:lnTo>
                      <a:lnTo>
                        <a:pt x="2378" y="19"/>
                      </a:lnTo>
                      <a:lnTo>
                        <a:pt x="2408" y="20"/>
                      </a:lnTo>
                      <a:lnTo>
                        <a:pt x="2438" y="20"/>
                      </a:lnTo>
                      <a:lnTo>
                        <a:pt x="2468" y="21"/>
                      </a:lnTo>
                      <a:lnTo>
                        <a:pt x="2499" y="21"/>
                      </a:lnTo>
                      <a:lnTo>
                        <a:pt x="2528" y="21"/>
                      </a:lnTo>
                      <a:lnTo>
                        <a:pt x="2559" y="22"/>
                      </a:lnTo>
                      <a:lnTo>
                        <a:pt x="2589" y="22"/>
                      </a:lnTo>
                      <a:lnTo>
                        <a:pt x="2619" y="23"/>
                      </a:lnTo>
                      <a:lnTo>
                        <a:pt x="2649" y="23"/>
                      </a:lnTo>
                      <a:lnTo>
                        <a:pt x="2680" y="25"/>
                      </a:lnTo>
                      <a:lnTo>
                        <a:pt x="2709" y="26"/>
                      </a:lnTo>
                      <a:lnTo>
                        <a:pt x="2739" y="26"/>
                      </a:lnTo>
                      <a:lnTo>
                        <a:pt x="2770" y="27"/>
                      </a:lnTo>
                      <a:lnTo>
                        <a:pt x="2799" y="27"/>
                      </a:lnTo>
                      <a:lnTo>
                        <a:pt x="2829" y="28"/>
                      </a:lnTo>
                      <a:lnTo>
                        <a:pt x="2858" y="28"/>
                      </a:lnTo>
                      <a:lnTo>
                        <a:pt x="2889" y="29"/>
                      </a:lnTo>
                      <a:lnTo>
                        <a:pt x="2919" y="29"/>
                      </a:lnTo>
                      <a:lnTo>
                        <a:pt x="2948" y="30"/>
                      </a:lnTo>
                      <a:lnTo>
                        <a:pt x="2978" y="30"/>
                      </a:lnTo>
                      <a:lnTo>
                        <a:pt x="3008" y="31"/>
                      </a:lnTo>
                      <a:lnTo>
                        <a:pt x="3037" y="32"/>
                      </a:lnTo>
                      <a:lnTo>
                        <a:pt x="3067" y="32"/>
                      </a:lnTo>
                      <a:lnTo>
                        <a:pt x="3096" y="33"/>
                      </a:lnTo>
                      <a:lnTo>
                        <a:pt x="3126" y="33"/>
                      </a:lnTo>
                      <a:lnTo>
                        <a:pt x="3156" y="34"/>
                      </a:lnTo>
                      <a:lnTo>
                        <a:pt x="3185" y="35"/>
                      </a:lnTo>
                      <a:lnTo>
                        <a:pt x="3215" y="35"/>
                      </a:lnTo>
                      <a:lnTo>
                        <a:pt x="3244" y="36"/>
                      </a:lnTo>
                      <a:lnTo>
                        <a:pt x="3274" y="37"/>
                      </a:lnTo>
                      <a:lnTo>
                        <a:pt x="3304" y="37"/>
                      </a:lnTo>
                      <a:lnTo>
                        <a:pt x="3332" y="39"/>
                      </a:lnTo>
                      <a:lnTo>
                        <a:pt x="3362" y="40"/>
                      </a:lnTo>
                      <a:lnTo>
                        <a:pt x="3391" y="40"/>
                      </a:lnTo>
                      <a:lnTo>
                        <a:pt x="3421" y="41"/>
                      </a:lnTo>
                      <a:lnTo>
                        <a:pt x="3449" y="41"/>
                      </a:lnTo>
                      <a:lnTo>
                        <a:pt x="3479" y="42"/>
                      </a:lnTo>
                      <a:lnTo>
                        <a:pt x="3508" y="43"/>
                      </a:lnTo>
                      <a:lnTo>
                        <a:pt x="3537" y="44"/>
                      </a:lnTo>
                      <a:lnTo>
                        <a:pt x="3567" y="44"/>
                      </a:lnTo>
                      <a:lnTo>
                        <a:pt x="3595" y="45"/>
                      </a:lnTo>
                      <a:lnTo>
                        <a:pt x="3625" y="46"/>
                      </a:lnTo>
                      <a:lnTo>
                        <a:pt x="3653" y="46"/>
                      </a:lnTo>
                      <a:lnTo>
                        <a:pt x="3682" y="47"/>
                      </a:lnTo>
                      <a:lnTo>
                        <a:pt x="3712" y="48"/>
                      </a:lnTo>
                      <a:lnTo>
                        <a:pt x="3740" y="48"/>
                      </a:lnTo>
                      <a:lnTo>
                        <a:pt x="3769" y="49"/>
                      </a:lnTo>
                      <a:lnTo>
                        <a:pt x="3798" y="50"/>
                      </a:lnTo>
                      <a:lnTo>
                        <a:pt x="3827" y="52"/>
                      </a:lnTo>
                      <a:lnTo>
                        <a:pt x="3855" y="52"/>
                      </a:lnTo>
                      <a:lnTo>
                        <a:pt x="3884" y="53"/>
                      </a:lnTo>
                      <a:lnTo>
                        <a:pt x="3913" y="54"/>
                      </a:lnTo>
                      <a:lnTo>
                        <a:pt x="3942" y="55"/>
                      </a:lnTo>
                      <a:lnTo>
                        <a:pt x="3970" y="55"/>
                      </a:lnTo>
                      <a:lnTo>
                        <a:pt x="3999" y="56"/>
                      </a:lnTo>
                      <a:lnTo>
                        <a:pt x="4027" y="57"/>
                      </a:lnTo>
                      <a:lnTo>
                        <a:pt x="4056" y="58"/>
                      </a:lnTo>
                      <a:lnTo>
                        <a:pt x="4084" y="59"/>
                      </a:lnTo>
                      <a:lnTo>
                        <a:pt x="4112" y="59"/>
                      </a:lnTo>
                      <a:lnTo>
                        <a:pt x="4140" y="60"/>
                      </a:lnTo>
                      <a:lnTo>
                        <a:pt x="4169" y="61"/>
                      </a:lnTo>
                      <a:lnTo>
                        <a:pt x="4197" y="62"/>
                      </a:lnTo>
                      <a:lnTo>
                        <a:pt x="4226" y="63"/>
                      </a:lnTo>
                      <a:lnTo>
                        <a:pt x="4253" y="63"/>
                      </a:lnTo>
                      <a:lnTo>
                        <a:pt x="4282" y="64"/>
                      </a:lnTo>
                      <a:lnTo>
                        <a:pt x="4310" y="66"/>
                      </a:lnTo>
                      <a:lnTo>
                        <a:pt x="4338" y="67"/>
                      </a:lnTo>
                      <a:lnTo>
                        <a:pt x="4366" y="68"/>
                      </a:lnTo>
                      <a:lnTo>
                        <a:pt x="4394" y="69"/>
                      </a:lnTo>
                      <a:lnTo>
                        <a:pt x="4422" y="69"/>
                      </a:lnTo>
                      <a:lnTo>
                        <a:pt x="4450" y="70"/>
                      </a:lnTo>
                      <a:lnTo>
                        <a:pt x="4478" y="71"/>
                      </a:lnTo>
                      <a:lnTo>
                        <a:pt x="4506" y="72"/>
                      </a:lnTo>
                      <a:lnTo>
                        <a:pt x="4533" y="73"/>
                      </a:lnTo>
                      <a:lnTo>
                        <a:pt x="4560" y="74"/>
                      </a:lnTo>
                      <a:lnTo>
                        <a:pt x="4589" y="75"/>
                      </a:lnTo>
                      <a:lnTo>
                        <a:pt x="4616" y="76"/>
                      </a:lnTo>
                      <a:lnTo>
                        <a:pt x="4644" y="77"/>
                      </a:lnTo>
                      <a:lnTo>
                        <a:pt x="4671" y="77"/>
                      </a:lnTo>
                      <a:lnTo>
                        <a:pt x="4699" y="79"/>
                      </a:lnTo>
                      <a:lnTo>
                        <a:pt x="4726" y="80"/>
                      </a:lnTo>
                      <a:lnTo>
                        <a:pt x="4753" y="81"/>
                      </a:lnTo>
                      <a:lnTo>
                        <a:pt x="4781" y="82"/>
                      </a:lnTo>
                      <a:lnTo>
                        <a:pt x="4808" y="83"/>
                      </a:lnTo>
                      <a:lnTo>
                        <a:pt x="4836" y="84"/>
                      </a:lnTo>
                      <a:lnTo>
                        <a:pt x="4863" y="85"/>
                      </a:lnTo>
                      <a:lnTo>
                        <a:pt x="4889" y="86"/>
                      </a:lnTo>
                      <a:lnTo>
                        <a:pt x="4917" y="87"/>
                      </a:lnTo>
                      <a:lnTo>
                        <a:pt x="4944" y="88"/>
                      </a:lnTo>
                      <a:lnTo>
                        <a:pt x="4971" y="89"/>
                      </a:lnTo>
                      <a:lnTo>
                        <a:pt x="4998" y="90"/>
                      </a:lnTo>
                      <a:lnTo>
                        <a:pt x="5024" y="91"/>
                      </a:lnTo>
                      <a:lnTo>
                        <a:pt x="5052" y="93"/>
                      </a:lnTo>
                      <a:lnTo>
                        <a:pt x="5078" y="94"/>
                      </a:lnTo>
                      <a:lnTo>
                        <a:pt x="5105" y="95"/>
                      </a:lnTo>
                      <a:lnTo>
                        <a:pt x="5132" y="96"/>
                      </a:lnTo>
                      <a:lnTo>
                        <a:pt x="5158" y="97"/>
                      </a:lnTo>
                      <a:lnTo>
                        <a:pt x="5186" y="98"/>
                      </a:lnTo>
                      <a:lnTo>
                        <a:pt x="5212" y="99"/>
                      </a:lnTo>
                      <a:lnTo>
                        <a:pt x="5238" y="100"/>
                      </a:lnTo>
                      <a:lnTo>
                        <a:pt x="5264" y="101"/>
                      </a:lnTo>
                      <a:lnTo>
                        <a:pt x="5291" y="102"/>
                      </a:lnTo>
                      <a:lnTo>
                        <a:pt x="5317" y="103"/>
                      </a:lnTo>
                      <a:lnTo>
                        <a:pt x="5343" y="104"/>
                      </a:lnTo>
                      <a:lnTo>
                        <a:pt x="5370" y="105"/>
                      </a:lnTo>
                      <a:lnTo>
                        <a:pt x="5396" y="107"/>
                      </a:lnTo>
                      <a:lnTo>
                        <a:pt x="5422" y="108"/>
                      </a:lnTo>
                      <a:lnTo>
                        <a:pt x="5449" y="109"/>
                      </a:lnTo>
                      <a:lnTo>
                        <a:pt x="5474" y="110"/>
                      </a:lnTo>
                      <a:lnTo>
                        <a:pt x="5500" y="111"/>
                      </a:lnTo>
                      <a:lnTo>
                        <a:pt x="5527" y="112"/>
                      </a:lnTo>
                      <a:lnTo>
                        <a:pt x="5552" y="113"/>
                      </a:lnTo>
                      <a:lnTo>
                        <a:pt x="5578" y="114"/>
                      </a:lnTo>
                      <a:lnTo>
                        <a:pt x="5603" y="115"/>
                      </a:lnTo>
                      <a:lnTo>
                        <a:pt x="5630" y="116"/>
                      </a:lnTo>
                      <a:lnTo>
                        <a:pt x="5655" y="118"/>
                      </a:lnTo>
                      <a:lnTo>
                        <a:pt x="5680" y="120"/>
                      </a:lnTo>
                      <a:lnTo>
                        <a:pt x="5706" y="121"/>
                      </a:lnTo>
                      <a:lnTo>
                        <a:pt x="5732" y="122"/>
                      </a:lnTo>
                      <a:lnTo>
                        <a:pt x="5757" y="123"/>
                      </a:lnTo>
                      <a:lnTo>
                        <a:pt x="5782" y="124"/>
                      </a:lnTo>
                    </a:path>
                  </a:pathLst>
                </a:custGeom>
                <a:noFill/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8478" name="Freeform 133"/>
                <p:cNvSpPr>
                  <a:spLocks/>
                </p:cNvSpPr>
                <p:nvPr/>
              </p:nvSpPr>
              <p:spPr bwMode="auto">
                <a:xfrm>
                  <a:off x="4267" y="1700"/>
                  <a:ext cx="362" cy="30"/>
                </a:xfrm>
                <a:custGeom>
                  <a:avLst/>
                  <a:gdLst>
                    <a:gd name="T0" fmla="*/ 8 w 3621"/>
                    <a:gd name="T1" fmla="*/ 0 h 328"/>
                    <a:gd name="T2" fmla="*/ 18 w 3621"/>
                    <a:gd name="T3" fmla="*/ 1 h 328"/>
                    <a:gd name="T4" fmla="*/ 27 w 3621"/>
                    <a:gd name="T5" fmla="*/ 1 h 328"/>
                    <a:gd name="T6" fmla="*/ 37 w 3621"/>
                    <a:gd name="T7" fmla="*/ 2 h 328"/>
                    <a:gd name="T8" fmla="*/ 47 w 3621"/>
                    <a:gd name="T9" fmla="*/ 2 h 328"/>
                    <a:gd name="T10" fmla="*/ 57 w 3621"/>
                    <a:gd name="T11" fmla="*/ 3 h 328"/>
                    <a:gd name="T12" fmla="*/ 66 w 3621"/>
                    <a:gd name="T13" fmla="*/ 3 h 328"/>
                    <a:gd name="T14" fmla="*/ 76 w 3621"/>
                    <a:gd name="T15" fmla="*/ 4 h 328"/>
                    <a:gd name="T16" fmla="*/ 85 w 3621"/>
                    <a:gd name="T17" fmla="*/ 4 h 328"/>
                    <a:gd name="T18" fmla="*/ 94 w 3621"/>
                    <a:gd name="T19" fmla="*/ 5 h 328"/>
                    <a:gd name="T20" fmla="*/ 103 w 3621"/>
                    <a:gd name="T21" fmla="*/ 5 h 328"/>
                    <a:gd name="T22" fmla="*/ 112 w 3621"/>
                    <a:gd name="T23" fmla="*/ 6 h 328"/>
                    <a:gd name="T24" fmla="*/ 121 w 3621"/>
                    <a:gd name="T25" fmla="*/ 6 h 328"/>
                    <a:gd name="T26" fmla="*/ 130 w 3621"/>
                    <a:gd name="T27" fmla="*/ 7 h 328"/>
                    <a:gd name="T28" fmla="*/ 139 w 3621"/>
                    <a:gd name="T29" fmla="*/ 7 h 328"/>
                    <a:gd name="T30" fmla="*/ 147 w 3621"/>
                    <a:gd name="T31" fmla="*/ 8 h 328"/>
                    <a:gd name="T32" fmla="*/ 156 w 3621"/>
                    <a:gd name="T33" fmla="*/ 9 h 328"/>
                    <a:gd name="T34" fmla="*/ 164 w 3621"/>
                    <a:gd name="T35" fmla="*/ 9 h 328"/>
                    <a:gd name="T36" fmla="*/ 172 w 3621"/>
                    <a:gd name="T37" fmla="*/ 10 h 328"/>
                    <a:gd name="T38" fmla="*/ 180 w 3621"/>
                    <a:gd name="T39" fmla="*/ 10 h 328"/>
                    <a:gd name="T40" fmla="*/ 188 w 3621"/>
                    <a:gd name="T41" fmla="*/ 11 h 328"/>
                    <a:gd name="T42" fmla="*/ 196 w 3621"/>
                    <a:gd name="T43" fmla="*/ 11 h 328"/>
                    <a:gd name="T44" fmla="*/ 204 w 3621"/>
                    <a:gd name="T45" fmla="*/ 12 h 328"/>
                    <a:gd name="T46" fmla="*/ 211 w 3621"/>
                    <a:gd name="T47" fmla="*/ 13 h 328"/>
                    <a:gd name="T48" fmla="*/ 219 w 3621"/>
                    <a:gd name="T49" fmla="*/ 13 h 328"/>
                    <a:gd name="T50" fmla="*/ 226 w 3621"/>
                    <a:gd name="T51" fmla="*/ 14 h 328"/>
                    <a:gd name="T52" fmla="*/ 233 w 3621"/>
                    <a:gd name="T53" fmla="*/ 14 h 328"/>
                    <a:gd name="T54" fmla="*/ 241 w 3621"/>
                    <a:gd name="T55" fmla="*/ 15 h 328"/>
                    <a:gd name="T56" fmla="*/ 247 w 3621"/>
                    <a:gd name="T57" fmla="*/ 16 h 328"/>
                    <a:gd name="T58" fmla="*/ 254 w 3621"/>
                    <a:gd name="T59" fmla="*/ 16 h 328"/>
                    <a:gd name="T60" fmla="*/ 261 w 3621"/>
                    <a:gd name="T61" fmla="*/ 17 h 328"/>
                    <a:gd name="T62" fmla="*/ 268 w 3621"/>
                    <a:gd name="T63" fmla="*/ 18 h 328"/>
                    <a:gd name="T64" fmla="*/ 274 w 3621"/>
                    <a:gd name="T65" fmla="*/ 18 h 328"/>
                    <a:gd name="T66" fmla="*/ 280 w 3621"/>
                    <a:gd name="T67" fmla="*/ 19 h 328"/>
                    <a:gd name="T68" fmla="*/ 287 w 3621"/>
                    <a:gd name="T69" fmla="*/ 20 h 328"/>
                    <a:gd name="T70" fmla="*/ 293 w 3621"/>
                    <a:gd name="T71" fmla="*/ 20 h 328"/>
                    <a:gd name="T72" fmla="*/ 298 w 3621"/>
                    <a:gd name="T73" fmla="*/ 21 h 328"/>
                    <a:gd name="T74" fmla="*/ 304 w 3621"/>
                    <a:gd name="T75" fmla="*/ 21 h 328"/>
                    <a:gd name="T76" fmla="*/ 310 w 3621"/>
                    <a:gd name="T77" fmla="*/ 22 h 328"/>
                    <a:gd name="T78" fmla="*/ 315 w 3621"/>
                    <a:gd name="T79" fmla="*/ 23 h 328"/>
                    <a:gd name="T80" fmla="*/ 321 w 3621"/>
                    <a:gd name="T81" fmla="*/ 24 h 328"/>
                    <a:gd name="T82" fmla="*/ 326 w 3621"/>
                    <a:gd name="T83" fmla="*/ 24 h 328"/>
                    <a:gd name="T84" fmla="*/ 331 w 3621"/>
                    <a:gd name="T85" fmla="*/ 25 h 328"/>
                    <a:gd name="T86" fmla="*/ 336 w 3621"/>
                    <a:gd name="T87" fmla="*/ 26 h 328"/>
                    <a:gd name="T88" fmla="*/ 340 w 3621"/>
                    <a:gd name="T89" fmla="*/ 26 h 328"/>
                    <a:gd name="T90" fmla="*/ 345 w 3621"/>
                    <a:gd name="T91" fmla="*/ 27 h 328"/>
                    <a:gd name="T92" fmla="*/ 350 w 3621"/>
                    <a:gd name="T93" fmla="*/ 28 h 328"/>
                    <a:gd name="T94" fmla="*/ 354 w 3621"/>
                    <a:gd name="T95" fmla="*/ 29 h 328"/>
                    <a:gd name="T96" fmla="*/ 358 w 3621"/>
                    <a:gd name="T97" fmla="*/ 29 h 328"/>
                    <a:gd name="T98" fmla="*/ 362 w 3621"/>
                    <a:gd name="T99" fmla="*/ 30 h 328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3621" h="328">
                      <a:moveTo>
                        <a:pt x="0" y="0"/>
                      </a:moveTo>
                      <a:lnTo>
                        <a:pt x="25" y="1"/>
                      </a:lnTo>
                      <a:lnTo>
                        <a:pt x="51" y="2"/>
                      </a:lnTo>
                      <a:lnTo>
                        <a:pt x="76" y="4"/>
                      </a:lnTo>
                      <a:lnTo>
                        <a:pt x="101" y="5"/>
                      </a:lnTo>
                      <a:lnTo>
                        <a:pt x="126" y="6"/>
                      </a:lnTo>
                      <a:lnTo>
                        <a:pt x="151" y="7"/>
                      </a:lnTo>
                      <a:lnTo>
                        <a:pt x="176" y="8"/>
                      </a:lnTo>
                      <a:lnTo>
                        <a:pt x="201" y="10"/>
                      </a:lnTo>
                      <a:lnTo>
                        <a:pt x="226" y="11"/>
                      </a:lnTo>
                      <a:lnTo>
                        <a:pt x="250" y="13"/>
                      </a:lnTo>
                      <a:lnTo>
                        <a:pt x="275" y="14"/>
                      </a:lnTo>
                      <a:lnTo>
                        <a:pt x="299" y="15"/>
                      </a:lnTo>
                      <a:lnTo>
                        <a:pt x="325" y="16"/>
                      </a:lnTo>
                      <a:lnTo>
                        <a:pt x="349" y="17"/>
                      </a:lnTo>
                      <a:lnTo>
                        <a:pt x="374" y="19"/>
                      </a:lnTo>
                      <a:lnTo>
                        <a:pt x="398" y="20"/>
                      </a:lnTo>
                      <a:lnTo>
                        <a:pt x="422" y="21"/>
                      </a:lnTo>
                      <a:lnTo>
                        <a:pt x="446" y="22"/>
                      </a:lnTo>
                      <a:lnTo>
                        <a:pt x="471" y="24"/>
                      </a:lnTo>
                      <a:lnTo>
                        <a:pt x="495" y="26"/>
                      </a:lnTo>
                      <a:lnTo>
                        <a:pt x="519" y="27"/>
                      </a:lnTo>
                      <a:lnTo>
                        <a:pt x="543" y="28"/>
                      </a:lnTo>
                      <a:lnTo>
                        <a:pt x="567" y="29"/>
                      </a:lnTo>
                      <a:lnTo>
                        <a:pt x="591" y="30"/>
                      </a:lnTo>
                      <a:lnTo>
                        <a:pt x="615" y="32"/>
                      </a:lnTo>
                      <a:lnTo>
                        <a:pt x="638" y="33"/>
                      </a:lnTo>
                      <a:lnTo>
                        <a:pt x="662" y="34"/>
                      </a:lnTo>
                      <a:lnTo>
                        <a:pt x="686" y="35"/>
                      </a:lnTo>
                      <a:lnTo>
                        <a:pt x="710" y="38"/>
                      </a:lnTo>
                      <a:lnTo>
                        <a:pt x="733" y="39"/>
                      </a:lnTo>
                      <a:lnTo>
                        <a:pt x="757" y="40"/>
                      </a:lnTo>
                      <a:lnTo>
                        <a:pt x="780" y="42"/>
                      </a:lnTo>
                      <a:lnTo>
                        <a:pt x="803" y="43"/>
                      </a:lnTo>
                      <a:lnTo>
                        <a:pt x="827" y="44"/>
                      </a:lnTo>
                      <a:lnTo>
                        <a:pt x="850" y="45"/>
                      </a:lnTo>
                      <a:lnTo>
                        <a:pt x="873" y="47"/>
                      </a:lnTo>
                      <a:lnTo>
                        <a:pt x="896" y="48"/>
                      </a:lnTo>
                      <a:lnTo>
                        <a:pt x="919" y="49"/>
                      </a:lnTo>
                      <a:lnTo>
                        <a:pt x="942" y="52"/>
                      </a:lnTo>
                      <a:lnTo>
                        <a:pt x="965" y="53"/>
                      </a:lnTo>
                      <a:lnTo>
                        <a:pt x="988" y="54"/>
                      </a:lnTo>
                      <a:lnTo>
                        <a:pt x="1010" y="56"/>
                      </a:lnTo>
                      <a:lnTo>
                        <a:pt x="1033" y="57"/>
                      </a:lnTo>
                      <a:lnTo>
                        <a:pt x="1056" y="58"/>
                      </a:lnTo>
                      <a:lnTo>
                        <a:pt x="1078" y="59"/>
                      </a:lnTo>
                      <a:lnTo>
                        <a:pt x="1101" y="61"/>
                      </a:lnTo>
                      <a:lnTo>
                        <a:pt x="1123" y="62"/>
                      </a:lnTo>
                      <a:lnTo>
                        <a:pt x="1145" y="64"/>
                      </a:lnTo>
                      <a:lnTo>
                        <a:pt x="1168" y="66"/>
                      </a:lnTo>
                      <a:lnTo>
                        <a:pt x="1190" y="67"/>
                      </a:lnTo>
                      <a:lnTo>
                        <a:pt x="1212" y="69"/>
                      </a:lnTo>
                      <a:lnTo>
                        <a:pt x="1234" y="70"/>
                      </a:lnTo>
                      <a:lnTo>
                        <a:pt x="1256" y="71"/>
                      </a:lnTo>
                      <a:lnTo>
                        <a:pt x="1278" y="73"/>
                      </a:lnTo>
                      <a:lnTo>
                        <a:pt x="1300" y="74"/>
                      </a:lnTo>
                      <a:lnTo>
                        <a:pt x="1322" y="75"/>
                      </a:lnTo>
                      <a:lnTo>
                        <a:pt x="1344" y="78"/>
                      </a:lnTo>
                      <a:lnTo>
                        <a:pt x="1365" y="79"/>
                      </a:lnTo>
                      <a:lnTo>
                        <a:pt x="1386" y="81"/>
                      </a:lnTo>
                      <a:lnTo>
                        <a:pt x="1408" y="82"/>
                      </a:lnTo>
                      <a:lnTo>
                        <a:pt x="1429" y="83"/>
                      </a:lnTo>
                      <a:lnTo>
                        <a:pt x="1451" y="85"/>
                      </a:lnTo>
                      <a:lnTo>
                        <a:pt x="1472" y="86"/>
                      </a:lnTo>
                      <a:lnTo>
                        <a:pt x="1494" y="88"/>
                      </a:lnTo>
                      <a:lnTo>
                        <a:pt x="1515" y="89"/>
                      </a:lnTo>
                      <a:lnTo>
                        <a:pt x="1535" y="90"/>
                      </a:lnTo>
                      <a:lnTo>
                        <a:pt x="1556" y="93"/>
                      </a:lnTo>
                      <a:lnTo>
                        <a:pt x="1577" y="94"/>
                      </a:lnTo>
                      <a:lnTo>
                        <a:pt x="1598" y="96"/>
                      </a:lnTo>
                      <a:lnTo>
                        <a:pt x="1619" y="97"/>
                      </a:lnTo>
                      <a:lnTo>
                        <a:pt x="1640" y="99"/>
                      </a:lnTo>
                      <a:lnTo>
                        <a:pt x="1660" y="100"/>
                      </a:lnTo>
                      <a:lnTo>
                        <a:pt x="1681" y="101"/>
                      </a:lnTo>
                      <a:lnTo>
                        <a:pt x="1702" y="103"/>
                      </a:lnTo>
                      <a:lnTo>
                        <a:pt x="1722" y="105"/>
                      </a:lnTo>
                      <a:lnTo>
                        <a:pt x="1743" y="107"/>
                      </a:lnTo>
                      <a:lnTo>
                        <a:pt x="1762" y="108"/>
                      </a:lnTo>
                      <a:lnTo>
                        <a:pt x="1783" y="110"/>
                      </a:lnTo>
                      <a:lnTo>
                        <a:pt x="1803" y="111"/>
                      </a:lnTo>
                      <a:lnTo>
                        <a:pt x="1823" y="113"/>
                      </a:lnTo>
                      <a:lnTo>
                        <a:pt x="1842" y="114"/>
                      </a:lnTo>
                      <a:lnTo>
                        <a:pt x="1863" y="116"/>
                      </a:lnTo>
                      <a:lnTo>
                        <a:pt x="1883" y="117"/>
                      </a:lnTo>
                      <a:lnTo>
                        <a:pt x="1903" y="120"/>
                      </a:lnTo>
                      <a:lnTo>
                        <a:pt x="1923" y="121"/>
                      </a:lnTo>
                      <a:lnTo>
                        <a:pt x="1941" y="123"/>
                      </a:lnTo>
                      <a:lnTo>
                        <a:pt x="1961" y="124"/>
                      </a:lnTo>
                      <a:lnTo>
                        <a:pt x="1981" y="126"/>
                      </a:lnTo>
                      <a:lnTo>
                        <a:pt x="2000" y="127"/>
                      </a:lnTo>
                      <a:lnTo>
                        <a:pt x="2019" y="129"/>
                      </a:lnTo>
                      <a:lnTo>
                        <a:pt x="2039" y="130"/>
                      </a:lnTo>
                      <a:lnTo>
                        <a:pt x="2057" y="133"/>
                      </a:lnTo>
                      <a:lnTo>
                        <a:pt x="2076" y="134"/>
                      </a:lnTo>
                      <a:lnTo>
                        <a:pt x="2096" y="136"/>
                      </a:lnTo>
                      <a:lnTo>
                        <a:pt x="2114" y="137"/>
                      </a:lnTo>
                      <a:lnTo>
                        <a:pt x="2133" y="139"/>
                      </a:lnTo>
                      <a:lnTo>
                        <a:pt x="2152" y="140"/>
                      </a:lnTo>
                      <a:lnTo>
                        <a:pt x="2170" y="142"/>
                      </a:lnTo>
                      <a:lnTo>
                        <a:pt x="2189" y="143"/>
                      </a:lnTo>
                      <a:lnTo>
                        <a:pt x="2208" y="146"/>
                      </a:lnTo>
                      <a:lnTo>
                        <a:pt x="2226" y="148"/>
                      </a:lnTo>
                      <a:lnTo>
                        <a:pt x="2245" y="149"/>
                      </a:lnTo>
                      <a:lnTo>
                        <a:pt x="2263" y="151"/>
                      </a:lnTo>
                      <a:lnTo>
                        <a:pt x="2281" y="152"/>
                      </a:lnTo>
                      <a:lnTo>
                        <a:pt x="2299" y="154"/>
                      </a:lnTo>
                      <a:lnTo>
                        <a:pt x="2317" y="155"/>
                      </a:lnTo>
                      <a:lnTo>
                        <a:pt x="2335" y="157"/>
                      </a:lnTo>
                      <a:lnTo>
                        <a:pt x="2352" y="160"/>
                      </a:lnTo>
                      <a:lnTo>
                        <a:pt x="2371" y="161"/>
                      </a:lnTo>
                      <a:lnTo>
                        <a:pt x="2389" y="163"/>
                      </a:lnTo>
                      <a:lnTo>
                        <a:pt x="2406" y="164"/>
                      </a:lnTo>
                      <a:lnTo>
                        <a:pt x="2424" y="166"/>
                      </a:lnTo>
                      <a:lnTo>
                        <a:pt x="2441" y="167"/>
                      </a:lnTo>
                      <a:lnTo>
                        <a:pt x="2459" y="169"/>
                      </a:lnTo>
                      <a:lnTo>
                        <a:pt x="2475" y="171"/>
                      </a:lnTo>
                      <a:lnTo>
                        <a:pt x="2493" y="173"/>
                      </a:lnTo>
                      <a:lnTo>
                        <a:pt x="2510" y="175"/>
                      </a:lnTo>
                      <a:lnTo>
                        <a:pt x="2527" y="176"/>
                      </a:lnTo>
                      <a:lnTo>
                        <a:pt x="2544" y="178"/>
                      </a:lnTo>
                      <a:lnTo>
                        <a:pt x="2561" y="180"/>
                      </a:lnTo>
                      <a:lnTo>
                        <a:pt x="2577" y="181"/>
                      </a:lnTo>
                      <a:lnTo>
                        <a:pt x="2595" y="183"/>
                      </a:lnTo>
                      <a:lnTo>
                        <a:pt x="2611" y="185"/>
                      </a:lnTo>
                      <a:lnTo>
                        <a:pt x="2628" y="187"/>
                      </a:lnTo>
                      <a:lnTo>
                        <a:pt x="2644" y="189"/>
                      </a:lnTo>
                      <a:lnTo>
                        <a:pt x="2661" y="191"/>
                      </a:lnTo>
                      <a:lnTo>
                        <a:pt x="2677" y="192"/>
                      </a:lnTo>
                      <a:lnTo>
                        <a:pt x="2692" y="194"/>
                      </a:lnTo>
                      <a:lnTo>
                        <a:pt x="2709" y="195"/>
                      </a:lnTo>
                      <a:lnTo>
                        <a:pt x="2725" y="197"/>
                      </a:lnTo>
                      <a:lnTo>
                        <a:pt x="2741" y="199"/>
                      </a:lnTo>
                      <a:lnTo>
                        <a:pt x="2757" y="201"/>
                      </a:lnTo>
                      <a:lnTo>
                        <a:pt x="2772" y="203"/>
                      </a:lnTo>
                      <a:lnTo>
                        <a:pt x="2789" y="205"/>
                      </a:lnTo>
                      <a:lnTo>
                        <a:pt x="2804" y="206"/>
                      </a:lnTo>
                      <a:lnTo>
                        <a:pt x="2820" y="208"/>
                      </a:lnTo>
                      <a:lnTo>
                        <a:pt x="2835" y="210"/>
                      </a:lnTo>
                      <a:lnTo>
                        <a:pt x="2850" y="211"/>
                      </a:lnTo>
                      <a:lnTo>
                        <a:pt x="2866" y="214"/>
                      </a:lnTo>
                      <a:lnTo>
                        <a:pt x="2881" y="216"/>
                      </a:lnTo>
                      <a:lnTo>
                        <a:pt x="2896" y="217"/>
                      </a:lnTo>
                      <a:lnTo>
                        <a:pt x="2911" y="219"/>
                      </a:lnTo>
                      <a:lnTo>
                        <a:pt x="2926" y="221"/>
                      </a:lnTo>
                      <a:lnTo>
                        <a:pt x="2941" y="223"/>
                      </a:lnTo>
                      <a:lnTo>
                        <a:pt x="2956" y="224"/>
                      </a:lnTo>
                      <a:lnTo>
                        <a:pt x="2971" y="226"/>
                      </a:lnTo>
                      <a:lnTo>
                        <a:pt x="2985" y="229"/>
                      </a:lnTo>
                      <a:lnTo>
                        <a:pt x="2999" y="230"/>
                      </a:lnTo>
                      <a:lnTo>
                        <a:pt x="3014" y="232"/>
                      </a:lnTo>
                      <a:lnTo>
                        <a:pt x="3028" y="234"/>
                      </a:lnTo>
                      <a:lnTo>
                        <a:pt x="3042" y="235"/>
                      </a:lnTo>
                      <a:lnTo>
                        <a:pt x="3057" y="237"/>
                      </a:lnTo>
                      <a:lnTo>
                        <a:pt x="3071" y="239"/>
                      </a:lnTo>
                      <a:lnTo>
                        <a:pt x="3085" y="242"/>
                      </a:lnTo>
                      <a:lnTo>
                        <a:pt x="3098" y="243"/>
                      </a:lnTo>
                      <a:lnTo>
                        <a:pt x="3112" y="245"/>
                      </a:lnTo>
                      <a:lnTo>
                        <a:pt x="3127" y="247"/>
                      </a:lnTo>
                      <a:lnTo>
                        <a:pt x="3140" y="249"/>
                      </a:lnTo>
                      <a:lnTo>
                        <a:pt x="3153" y="250"/>
                      </a:lnTo>
                      <a:lnTo>
                        <a:pt x="3167" y="252"/>
                      </a:lnTo>
                      <a:lnTo>
                        <a:pt x="3180" y="255"/>
                      </a:lnTo>
                      <a:lnTo>
                        <a:pt x="3194" y="256"/>
                      </a:lnTo>
                      <a:lnTo>
                        <a:pt x="3207" y="258"/>
                      </a:lnTo>
                      <a:lnTo>
                        <a:pt x="3220" y="260"/>
                      </a:lnTo>
                      <a:lnTo>
                        <a:pt x="3233" y="262"/>
                      </a:lnTo>
                      <a:lnTo>
                        <a:pt x="3246" y="263"/>
                      </a:lnTo>
                      <a:lnTo>
                        <a:pt x="3258" y="265"/>
                      </a:lnTo>
                      <a:lnTo>
                        <a:pt x="3271" y="267"/>
                      </a:lnTo>
                      <a:lnTo>
                        <a:pt x="3285" y="270"/>
                      </a:lnTo>
                      <a:lnTo>
                        <a:pt x="3297" y="271"/>
                      </a:lnTo>
                      <a:lnTo>
                        <a:pt x="3309" y="273"/>
                      </a:lnTo>
                      <a:lnTo>
                        <a:pt x="3322" y="275"/>
                      </a:lnTo>
                      <a:lnTo>
                        <a:pt x="3334" y="277"/>
                      </a:lnTo>
                      <a:lnTo>
                        <a:pt x="3346" y="279"/>
                      </a:lnTo>
                      <a:lnTo>
                        <a:pt x="3358" y="280"/>
                      </a:lnTo>
                      <a:lnTo>
                        <a:pt x="3370" y="283"/>
                      </a:lnTo>
                      <a:lnTo>
                        <a:pt x="3382" y="285"/>
                      </a:lnTo>
                      <a:lnTo>
                        <a:pt x="3394" y="287"/>
                      </a:lnTo>
                      <a:lnTo>
                        <a:pt x="3405" y="288"/>
                      </a:lnTo>
                      <a:lnTo>
                        <a:pt x="3417" y="290"/>
                      </a:lnTo>
                      <a:lnTo>
                        <a:pt x="3429" y="292"/>
                      </a:lnTo>
                      <a:lnTo>
                        <a:pt x="3440" y="294"/>
                      </a:lnTo>
                      <a:lnTo>
                        <a:pt x="3452" y="297"/>
                      </a:lnTo>
                      <a:lnTo>
                        <a:pt x="3463" y="298"/>
                      </a:lnTo>
                      <a:lnTo>
                        <a:pt x="3474" y="300"/>
                      </a:lnTo>
                      <a:lnTo>
                        <a:pt x="3485" y="302"/>
                      </a:lnTo>
                      <a:lnTo>
                        <a:pt x="3496" y="304"/>
                      </a:lnTo>
                      <a:lnTo>
                        <a:pt x="3507" y="306"/>
                      </a:lnTo>
                      <a:lnTo>
                        <a:pt x="3518" y="307"/>
                      </a:lnTo>
                      <a:lnTo>
                        <a:pt x="3529" y="310"/>
                      </a:lnTo>
                      <a:lnTo>
                        <a:pt x="3540" y="312"/>
                      </a:lnTo>
                      <a:lnTo>
                        <a:pt x="3550" y="314"/>
                      </a:lnTo>
                      <a:lnTo>
                        <a:pt x="3561" y="316"/>
                      </a:lnTo>
                      <a:lnTo>
                        <a:pt x="3571" y="317"/>
                      </a:lnTo>
                      <a:lnTo>
                        <a:pt x="3582" y="319"/>
                      </a:lnTo>
                      <a:lnTo>
                        <a:pt x="3592" y="321"/>
                      </a:lnTo>
                      <a:lnTo>
                        <a:pt x="3602" y="324"/>
                      </a:lnTo>
                      <a:lnTo>
                        <a:pt x="3611" y="326"/>
                      </a:lnTo>
                      <a:lnTo>
                        <a:pt x="3621" y="328"/>
                      </a:lnTo>
                    </a:path>
                  </a:pathLst>
                </a:custGeom>
                <a:noFill/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8479" name="Freeform 134"/>
                <p:cNvSpPr>
                  <a:spLocks/>
                </p:cNvSpPr>
                <p:nvPr/>
              </p:nvSpPr>
              <p:spPr bwMode="auto">
                <a:xfrm>
                  <a:off x="4629" y="1730"/>
                  <a:ext cx="51" cy="37"/>
                </a:xfrm>
                <a:custGeom>
                  <a:avLst/>
                  <a:gdLst>
                    <a:gd name="T0" fmla="*/ 3 w 511"/>
                    <a:gd name="T1" fmla="*/ 0 h 407"/>
                    <a:gd name="T2" fmla="*/ 7 w 511"/>
                    <a:gd name="T3" fmla="*/ 1 h 407"/>
                    <a:gd name="T4" fmla="*/ 10 w 511"/>
                    <a:gd name="T5" fmla="*/ 2 h 407"/>
                    <a:gd name="T6" fmla="*/ 14 w 511"/>
                    <a:gd name="T7" fmla="*/ 3 h 407"/>
                    <a:gd name="T8" fmla="*/ 17 w 511"/>
                    <a:gd name="T9" fmla="*/ 3 h 407"/>
                    <a:gd name="T10" fmla="*/ 20 w 511"/>
                    <a:gd name="T11" fmla="*/ 4 h 407"/>
                    <a:gd name="T12" fmla="*/ 23 w 511"/>
                    <a:gd name="T13" fmla="*/ 5 h 407"/>
                    <a:gd name="T14" fmla="*/ 26 w 511"/>
                    <a:gd name="T15" fmla="*/ 6 h 407"/>
                    <a:gd name="T16" fmla="*/ 29 w 511"/>
                    <a:gd name="T17" fmla="*/ 6 h 407"/>
                    <a:gd name="T18" fmla="*/ 31 w 511"/>
                    <a:gd name="T19" fmla="*/ 7 h 407"/>
                    <a:gd name="T20" fmla="*/ 34 w 511"/>
                    <a:gd name="T21" fmla="*/ 8 h 407"/>
                    <a:gd name="T22" fmla="*/ 36 w 511"/>
                    <a:gd name="T23" fmla="*/ 9 h 407"/>
                    <a:gd name="T24" fmla="*/ 38 w 511"/>
                    <a:gd name="T25" fmla="*/ 9 h 407"/>
                    <a:gd name="T26" fmla="*/ 40 w 511"/>
                    <a:gd name="T27" fmla="*/ 10 h 407"/>
                    <a:gd name="T28" fmla="*/ 42 w 511"/>
                    <a:gd name="T29" fmla="*/ 11 h 407"/>
                    <a:gd name="T30" fmla="*/ 43 w 511"/>
                    <a:gd name="T31" fmla="*/ 12 h 407"/>
                    <a:gd name="T32" fmla="*/ 45 w 511"/>
                    <a:gd name="T33" fmla="*/ 12 h 407"/>
                    <a:gd name="T34" fmla="*/ 46 w 511"/>
                    <a:gd name="T35" fmla="*/ 13 h 407"/>
                    <a:gd name="T36" fmla="*/ 47 w 511"/>
                    <a:gd name="T37" fmla="*/ 14 h 407"/>
                    <a:gd name="T38" fmla="*/ 48 w 511"/>
                    <a:gd name="T39" fmla="*/ 15 h 407"/>
                    <a:gd name="T40" fmla="*/ 49 w 511"/>
                    <a:gd name="T41" fmla="*/ 15 h 407"/>
                    <a:gd name="T42" fmla="*/ 50 w 511"/>
                    <a:gd name="T43" fmla="*/ 16 h 407"/>
                    <a:gd name="T44" fmla="*/ 50 w 511"/>
                    <a:gd name="T45" fmla="*/ 17 h 407"/>
                    <a:gd name="T46" fmla="*/ 51 w 511"/>
                    <a:gd name="T47" fmla="*/ 18 h 407"/>
                    <a:gd name="T48" fmla="*/ 51 w 511"/>
                    <a:gd name="T49" fmla="*/ 18 h 407"/>
                    <a:gd name="T50" fmla="*/ 51 w 511"/>
                    <a:gd name="T51" fmla="*/ 19 h 407"/>
                    <a:gd name="T52" fmla="*/ 51 w 511"/>
                    <a:gd name="T53" fmla="*/ 20 h 407"/>
                    <a:gd name="T54" fmla="*/ 51 w 511"/>
                    <a:gd name="T55" fmla="*/ 21 h 407"/>
                    <a:gd name="T56" fmla="*/ 50 w 511"/>
                    <a:gd name="T57" fmla="*/ 21 h 407"/>
                    <a:gd name="T58" fmla="*/ 50 w 511"/>
                    <a:gd name="T59" fmla="*/ 22 h 407"/>
                    <a:gd name="T60" fmla="*/ 49 w 511"/>
                    <a:gd name="T61" fmla="*/ 23 h 407"/>
                    <a:gd name="T62" fmla="*/ 48 w 511"/>
                    <a:gd name="T63" fmla="*/ 24 h 407"/>
                    <a:gd name="T64" fmla="*/ 47 w 511"/>
                    <a:gd name="T65" fmla="*/ 24 h 407"/>
                    <a:gd name="T66" fmla="*/ 46 w 511"/>
                    <a:gd name="T67" fmla="*/ 25 h 407"/>
                    <a:gd name="T68" fmla="*/ 45 w 511"/>
                    <a:gd name="T69" fmla="*/ 26 h 407"/>
                    <a:gd name="T70" fmla="*/ 43 w 511"/>
                    <a:gd name="T71" fmla="*/ 27 h 407"/>
                    <a:gd name="T72" fmla="*/ 41 w 511"/>
                    <a:gd name="T73" fmla="*/ 27 h 407"/>
                    <a:gd name="T74" fmla="*/ 40 w 511"/>
                    <a:gd name="T75" fmla="*/ 28 h 407"/>
                    <a:gd name="T76" fmla="*/ 38 w 511"/>
                    <a:gd name="T77" fmla="*/ 29 h 407"/>
                    <a:gd name="T78" fmla="*/ 36 w 511"/>
                    <a:gd name="T79" fmla="*/ 30 h 407"/>
                    <a:gd name="T80" fmla="*/ 33 w 511"/>
                    <a:gd name="T81" fmla="*/ 30 h 407"/>
                    <a:gd name="T82" fmla="*/ 31 w 511"/>
                    <a:gd name="T83" fmla="*/ 31 h 407"/>
                    <a:gd name="T84" fmla="*/ 28 w 511"/>
                    <a:gd name="T85" fmla="*/ 32 h 407"/>
                    <a:gd name="T86" fmla="*/ 25 w 511"/>
                    <a:gd name="T87" fmla="*/ 33 h 407"/>
                    <a:gd name="T88" fmla="*/ 23 w 511"/>
                    <a:gd name="T89" fmla="*/ 33 h 407"/>
                    <a:gd name="T90" fmla="*/ 19 w 511"/>
                    <a:gd name="T91" fmla="*/ 34 h 407"/>
                    <a:gd name="T92" fmla="*/ 16 w 511"/>
                    <a:gd name="T93" fmla="*/ 35 h 407"/>
                    <a:gd name="T94" fmla="*/ 13 w 511"/>
                    <a:gd name="T95" fmla="*/ 36 h 407"/>
                    <a:gd name="T96" fmla="*/ 9 w 511"/>
                    <a:gd name="T97" fmla="*/ 36 h 407"/>
                    <a:gd name="T98" fmla="*/ 6 w 511"/>
                    <a:gd name="T99" fmla="*/ 37 h 40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511" h="407">
                      <a:moveTo>
                        <a:pt x="0" y="0"/>
                      </a:moveTo>
                      <a:lnTo>
                        <a:pt x="10" y="1"/>
                      </a:lnTo>
                      <a:lnTo>
                        <a:pt x="20" y="3"/>
                      </a:lnTo>
                      <a:lnTo>
                        <a:pt x="30" y="5"/>
                      </a:lnTo>
                      <a:lnTo>
                        <a:pt x="40" y="7"/>
                      </a:lnTo>
                      <a:lnTo>
                        <a:pt x="49" y="10"/>
                      </a:lnTo>
                      <a:lnTo>
                        <a:pt x="58" y="12"/>
                      </a:lnTo>
                      <a:lnTo>
                        <a:pt x="67" y="13"/>
                      </a:lnTo>
                      <a:lnTo>
                        <a:pt x="77" y="15"/>
                      </a:lnTo>
                      <a:lnTo>
                        <a:pt x="86" y="17"/>
                      </a:lnTo>
                      <a:lnTo>
                        <a:pt x="95" y="19"/>
                      </a:lnTo>
                      <a:lnTo>
                        <a:pt x="103" y="21"/>
                      </a:lnTo>
                      <a:lnTo>
                        <a:pt x="112" y="24"/>
                      </a:lnTo>
                      <a:lnTo>
                        <a:pt x="121" y="25"/>
                      </a:lnTo>
                      <a:lnTo>
                        <a:pt x="130" y="27"/>
                      </a:lnTo>
                      <a:lnTo>
                        <a:pt x="138" y="29"/>
                      </a:lnTo>
                      <a:lnTo>
                        <a:pt x="147" y="31"/>
                      </a:lnTo>
                      <a:lnTo>
                        <a:pt x="155" y="33"/>
                      </a:lnTo>
                      <a:lnTo>
                        <a:pt x="164" y="36"/>
                      </a:lnTo>
                      <a:lnTo>
                        <a:pt x="171" y="38"/>
                      </a:lnTo>
                      <a:lnTo>
                        <a:pt x="179" y="39"/>
                      </a:lnTo>
                      <a:lnTo>
                        <a:pt x="188" y="41"/>
                      </a:lnTo>
                      <a:lnTo>
                        <a:pt x="195" y="43"/>
                      </a:lnTo>
                      <a:lnTo>
                        <a:pt x="203" y="45"/>
                      </a:lnTo>
                      <a:lnTo>
                        <a:pt x="211" y="47"/>
                      </a:lnTo>
                      <a:lnTo>
                        <a:pt x="219" y="50"/>
                      </a:lnTo>
                      <a:lnTo>
                        <a:pt x="226" y="52"/>
                      </a:lnTo>
                      <a:lnTo>
                        <a:pt x="233" y="54"/>
                      </a:lnTo>
                      <a:lnTo>
                        <a:pt x="240" y="55"/>
                      </a:lnTo>
                      <a:lnTo>
                        <a:pt x="248" y="57"/>
                      </a:lnTo>
                      <a:lnTo>
                        <a:pt x="255" y="59"/>
                      </a:lnTo>
                      <a:lnTo>
                        <a:pt x="261" y="61"/>
                      </a:lnTo>
                      <a:lnTo>
                        <a:pt x="269" y="64"/>
                      </a:lnTo>
                      <a:lnTo>
                        <a:pt x="276" y="66"/>
                      </a:lnTo>
                      <a:lnTo>
                        <a:pt x="282" y="68"/>
                      </a:lnTo>
                      <a:lnTo>
                        <a:pt x="289" y="70"/>
                      </a:lnTo>
                      <a:lnTo>
                        <a:pt x="295" y="71"/>
                      </a:lnTo>
                      <a:lnTo>
                        <a:pt x="302" y="73"/>
                      </a:lnTo>
                      <a:lnTo>
                        <a:pt x="308" y="75"/>
                      </a:lnTo>
                      <a:lnTo>
                        <a:pt x="314" y="78"/>
                      </a:lnTo>
                      <a:lnTo>
                        <a:pt x="321" y="80"/>
                      </a:lnTo>
                      <a:lnTo>
                        <a:pt x="326" y="82"/>
                      </a:lnTo>
                      <a:lnTo>
                        <a:pt x="333" y="84"/>
                      </a:lnTo>
                      <a:lnTo>
                        <a:pt x="338" y="86"/>
                      </a:lnTo>
                      <a:lnTo>
                        <a:pt x="344" y="88"/>
                      </a:lnTo>
                      <a:lnTo>
                        <a:pt x="350" y="89"/>
                      </a:lnTo>
                      <a:lnTo>
                        <a:pt x="356" y="92"/>
                      </a:lnTo>
                      <a:lnTo>
                        <a:pt x="361" y="94"/>
                      </a:lnTo>
                      <a:lnTo>
                        <a:pt x="367" y="96"/>
                      </a:lnTo>
                      <a:lnTo>
                        <a:pt x="371" y="98"/>
                      </a:lnTo>
                      <a:lnTo>
                        <a:pt x="376" y="100"/>
                      </a:lnTo>
                      <a:lnTo>
                        <a:pt x="382" y="102"/>
                      </a:lnTo>
                      <a:lnTo>
                        <a:pt x="386" y="105"/>
                      </a:lnTo>
                      <a:lnTo>
                        <a:pt x="392" y="107"/>
                      </a:lnTo>
                      <a:lnTo>
                        <a:pt x="396" y="109"/>
                      </a:lnTo>
                      <a:lnTo>
                        <a:pt x="401" y="110"/>
                      </a:lnTo>
                      <a:lnTo>
                        <a:pt x="406" y="112"/>
                      </a:lnTo>
                      <a:lnTo>
                        <a:pt x="410" y="114"/>
                      </a:lnTo>
                      <a:lnTo>
                        <a:pt x="415" y="116"/>
                      </a:lnTo>
                      <a:lnTo>
                        <a:pt x="419" y="119"/>
                      </a:lnTo>
                      <a:lnTo>
                        <a:pt x="423" y="121"/>
                      </a:lnTo>
                      <a:lnTo>
                        <a:pt x="427" y="123"/>
                      </a:lnTo>
                      <a:lnTo>
                        <a:pt x="431" y="125"/>
                      </a:lnTo>
                      <a:lnTo>
                        <a:pt x="435" y="127"/>
                      </a:lnTo>
                      <a:lnTo>
                        <a:pt x="439" y="129"/>
                      </a:lnTo>
                      <a:lnTo>
                        <a:pt x="442" y="130"/>
                      </a:lnTo>
                      <a:lnTo>
                        <a:pt x="447" y="133"/>
                      </a:lnTo>
                      <a:lnTo>
                        <a:pt x="450" y="135"/>
                      </a:lnTo>
                      <a:lnTo>
                        <a:pt x="453" y="137"/>
                      </a:lnTo>
                      <a:lnTo>
                        <a:pt x="457" y="139"/>
                      </a:lnTo>
                      <a:lnTo>
                        <a:pt x="460" y="141"/>
                      </a:lnTo>
                      <a:lnTo>
                        <a:pt x="463" y="143"/>
                      </a:lnTo>
                      <a:lnTo>
                        <a:pt x="465" y="146"/>
                      </a:lnTo>
                      <a:lnTo>
                        <a:pt x="469" y="148"/>
                      </a:lnTo>
                      <a:lnTo>
                        <a:pt x="472" y="150"/>
                      </a:lnTo>
                      <a:lnTo>
                        <a:pt x="474" y="152"/>
                      </a:lnTo>
                      <a:lnTo>
                        <a:pt x="477" y="154"/>
                      </a:lnTo>
                      <a:lnTo>
                        <a:pt x="480" y="155"/>
                      </a:lnTo>
                      <a:lnTo>
                        <a:pt x="482" y="157"/>
                      </a:lnTo>
                      <a:lnTo>
                        <a:pt x="484" y="160"/>
                      </a:lnTo>
                      <a:lnTo>
                        <a:pt x="486" y="162"/>
                      </a:lnTo>
                      <a:lnTo>
                        <a:pt x="488" y="164"/>
                      </a:lnTo>
                      <a:lnTo>
                        <a:pt x="490" y="166"/>
                      </a:lnTo>
                      <a:lnTo>
                        <a:pt x="493" y="168"/>
                      </a:lnTo>
                      <a:lnTo>
                        <a:pt x="495" y="170"/>
                      </a:lnTo>
                      <a:lnTo>
                        <a:pt x="496" y="173"/>
                      </a:lnTo>
                      <a:lnTo>
                        <a:pt x="498" y="175"/>
                      </a:lnTo>
                      <a:lnTo>
                        <a:pt x="499" y="177"/>
                      </a:lnTo>
                      <a:lnTo>
                        <a:pt x="501" y="179"/>
                      </a:lnTo>
                      <a:lnTo>
                        <a:pt x="503" y="181"/>
                      </a:lnTo>
                      <a:lnTo>
                        <a:pt x="504" y="182"/>
                      </a:lnTo>
                      <a:lnTo>
                        <a:pt x="505" y="184"/>
                      </a:lnTo>
                      <a:lnTo>
                        <a:pt x="506" y="187"/>
                      </a:lnTo>
                      <a:lnTo>
                        <a:pt x="507" y="189"/>
                      </a:lnTo>
                      <a:lnTo>
                        <a:pt x="508" y="191"/>
                      </a:lnTo>
                      <a:lnTo>
                        <a:pt x="508" y="193"/>
                      </a:lnTo>
                      <a:lnTo>
                        <a:pt x="509" y="195"/>
                      </a:lnTo>
                      <a:lnTo>
                        <a:pt x="510" y="197"/>
                      </a:lnTo>
                      <a:lnTo>
                        <a:pt x="510" y="200"/>
                      </a:lnTo>
                      <a:lnTo>
                        <a:pt x="510" y="202"/>
                      </a:lnTo>
                      <a:lnTo>
                        <a:pt x="511" y="204"/>
                      </a:lnTo>
                      <a:lnTo>
                        <a:pt x="511" y="206"/>
                      </a:lnTo>
                      <a:lnTo>
                        <a:pt x="511" y="208"/>
                      </a:lnTo>
                      <a:lnTo>
                        <a:pt x="511" y="210"/>
                      </a:lnTo>
                      <a:lnTo>
                        <a:pt x="511" y="211"/>
                      </a:lnTo>
                      <a:lnTo>
                        <a:pt x="511" y="214"/>
                      </a:lnTo>
                      <a:lnTo>
                        <a:pt x="510" y="216"/>
                      </a:lnTo>
                      <a:lnTo>
                        <a:pt x="510" y="218"/>
                      </a:lnTo>
                      <a:lnTo>
                        <a:pt x="510" y="220"/>
                      </a:lnTo>
                      <a:lnTo>
                        <a:pt x="509" y="222"/>
                      </a:lnTo>
                      <a:lnTo>
                        <a:pt x="508" y="224"/>
                      </a:lnTo>
                      <a:lnTo>
                        <a:pt x="508" y="227"/>
                      </a:lnTo>
                      <a:lnTo>
                        <a:pt x="507" y="229"/>
                      </a:lnTo>
                      <a:lnTo>
                        <a:pt x="506" y="231"/>
                      </a:lnTo>
                      <a:lnTo>
                        <a:pt x="505" y="233"/>
                      </a:lnTo>
                      <a:lnTo>
                        <a:pt x="504" y="235"/>
                      </a:lnTo>
                      <a:lnTo>
                        <a:pt x="503" y="237"/>
                      </a:lnTo>
                      <a:lnTo>
                        <a:pt x="501" y="238"/>
                      </a:lnTo>
                      <a:lnTo>
                        <a:pt x="499" y="241"/>
                      </a:lnTo>
                      <a:lnTo>
                        <a:pt x="498" y="243"/>
                      </a:lnTo>
                      <a:lnTo>
                        <a:pt x="496" y="245"/>
                      </a:lnTo>
                      <a:lnTo>
                        <a:pt x="495" y="247"/>
                      </a:lnTo>
                      <a:lnTo>
                        <a:pt x="493" y="249"/>
                      </a:lnTo>
                      <a:lnTo>
                        <a:pt x="490" y="251"/>
                      </a:lnTo>
                      <a:lnTo>
                        <a:pt x="488" y="254"/>
                      </a:lnTo>
                      <a:lnTo>
                        <a:pt x="486" y="256"/>
                      </a:lnTo>
                      <a:lnTo>
                        <a:pt x="484" y="258"/>
                      </a:lnTo>
                      <a:lnTo>
                        <a:pt x="482" y="260"/>
                      </a:lnTo>
                      <a:lnTo>
                        <a:pt x="480" y="262"/>
                      </a:lnTo>
                      <a:lnTo>
                        <a:pt x="477" y="264"/>
                      </a:lnTo>
                      <a:lnTo>
                        <a:pt x="474" y="265"/>
                      </a:lnTo>
                      <a:lnTo>
                        <a:pt x="472" y="268"/>
                      </a:lnTo>
                      <a:lnTo>
                        <a:pt x="469" y="270"/>
                      </a:lnTo>
                      <a:lnTo>
                        <a:pt x="465" y="272"/>
                      </a:lnTo>
                      <a:lnTo>
                        <a:pt x="463" y="274"/>
                      </a:lnTo>
                      <a:lnTo>
                        <a:pt x="460" y="276"/>
                      </a:lnTo>
                      <a:lnTo>
                        <a:pt x="457" y="278"/>
                      </a:lnTo>
                      <a:lnTo>
                        <a:pt x="453" y="281"/>
                      </a:lnTo>
                      <a:lnTo>
                        <a:pt x="450" y="283"/>
                      </a:lnTo>
                      <a:lnTo>
                        <a:pt x="447" y="285"/>
                      </a:lnTo>
                      <a:lnTo>
                        <a:pt x="442" y="287"/>
                      </a:lnTo>
                      <a:lnTo>
                        <a:pt x="439" y="288"/>
                      </a:lnTo>
                      <a:lnTo>
                        <a:pt x="435" y="290"/>
                      </a:lnTo>
                      <a:lnTo>
                        <a:pt x="431" y="292"/>
                      </a:lnTo>
                      <a:lnTo>
                        <a:pt x="427" y="295"/>
                      </a:lnTo>
                      <a:lnTo>
                        <a:pt x="423" y="297"/>
                      </a:lnTo>
                      <a:lnTo>
                        <a:pt x="419" y="299"/>
                      </a:lnTo>
                      <a:lnTo>
                        <a:pt x="415" y="301"/>
                      </a:lnTo>
                      <a:lnTo>
                        <a:pt x="410" y="303"/>
                      </a:lnTo>
                      <a:lnTo>
                        <a:pt x="406" y="305"/>
                      </a:lnTo>
                      <a:lnTo>
                        <a:pt x="401" y="307"/>
                      </a:lnTo>
                      <a:lnTo>
                        <a:pt x="396" y="310"/>
                      </a:lnTo>
                      <a:lnTo>
                        <a:pt x="392" y="311"/>
                      </a:lnTo>
                      <a:lnTo>
                        <a:pt x="386" y="313"/>
                      </a:lnTo>
                      <a:lnTo>
                        <a:pt x="382" y="315"/>
                      </a:lnTo>
                      <a:lnTo>
                        <a:pt x="376" y="317"/>
                      </a:lnTo>
                      <a:lnTo>
                        <a:pt x="371" y="319"/>
                      </a:lnTo>
                      <a:lnTo>
                        <a:pt x="367" y="322"/>
                      </a:lnTo>
                      <a:lnTo>
                        <a:pt x="361" y="324"/>
                      </a:lnTo>
                      <a:lnTo>
                        <a:pt x="356" y="326"/>
                      </a:lnTo>
                      <a:lnTo>
                        <a:pt x="350" y="328"/>
                      </a:lnTo>
                      <a:lnTo>
                        <a:pt x="344" y="330"/>
                      </a:lnTo>
                      <a:lnTo>
                        <a:pt x="338" y="331"/>
                      </a:lnTo>
                      <a:lnTo>
                        <a:pt x="333" y="333"/>
                      </a:lnTo>
                      <a:lnTo>
                        <a:pt x="326" y="336"/>
                      </a:lnTo>
                      <a:lnTo>
                        <a:pt x="321" y="338"/>
                      </a:lnTo>
                      <a:lnTo>
                        <a:pt x="314" y="340"/>
                      </a:lnTo>
                      <a:lnTo>
                        <a:pt x="308" y="342"/>
                      </a:lnTo>
                      <a:lnTo>
                        <a:pt x="302" y="344"/>
                      </a:lnTo>
                      <a:lnTo>
                        <a:pt x="295" y="346"/>
                      </a:lnTo>
                      <a:lnTo>
                        <a:pt x="289" y="349"/>
                      </a:lnTo>
                      <a:lnTo>
                        <a:pt x="282" y="350"/>
                      </a:lnTo>
                      <a:lnTo>
                        <a:pt x="276" y="352"/>
                      </a:lnTo>
                      <a:lnTo>
                        <a:pt x="269" y="354"/>
                      </a:lnTo>
                      <a:lnTo>
                        <a:pt x="261" y="356"/>
                      </a:lnTo>
                      <a:lnTo>
                        <a:pt x="255" y="358"/>
                      </a:lnTo>
                      <a:lnTo>
                        <a:pt x="248" y="360"/>
                      </a:lnTo>
                      <a:lnTo>
                        <a:pt x="240" y="363"/>
                      </a:lnTo>
                      <a:lnTo>
                        <a:pt x="233" y="365"/>
                      </a:lnTo>
                      <a:lnTo>
                        <a:pt x="226" y="366"/>
                      </a:lnTo>
                      <a:lnTo>
                        <a:pt x="219" y="368"/>
                      </a:lnTo>
                      <a:lnTo>
                        <a:pt x="211" y="370"/>
                      </a:lnTo>
                      <a:lnTo>
                        <a:pt x="203" y="372"/>
                      </a:lnTo>
                      <a:lnTo>
                        <a:pt x="195" y="374"/>
                      </a:lnTo>
                      <a:lnTo>
                        <a:pt x="188" y="377"/>
                      </a:lnTo>
                      <a:lnTo>
                        <a:pt x="179" y="379"/>
                      </a:lnTo>
                      <a:lnTo>
                        <a:pt x="171" y="380"/>
                      </a:lnTo>
                      <a:lnTo>
                        <a:pt x="164" y="382"/>
                      </a:lnTo>
                      <a:lnTo>
                        <a:pt x="155" y="384"/>
                      </a:lnTo>
                      <a:lnTo>
                        <a:pt x="147" y="386"/>
                      </a:lnTo>
                      <a:lnTo>
                        <a:pt x="138" y="388"/>
                      </a:lnTo>
                      <a:lnTo>
                        <a:pt x="130" y="391"/>
                      </a:lnTo>
                      <a:lnTo>
                        <a:pt x="121" y="393"/>
                      </a:lnTo>
                      <a:lnTo>
                        <a:pt x="112" y="394"/>
                      </a:lnTo>
                      <a:lnTo>
                        <a:pt x="103" y="396"/>
                      </a:lnTo>
                      <a:lnTo>
                        <a:pt x="95" y="398"/>
                      </a:lnTo>
                      <a:lnTo>
                        <a:pt x="86" y="400"/>
                      </a:lnTo>
                      <a:lnTo>
                        <a:pt x="77" y="402"/>
                      </a:lnTo>
                      <a:lnTo>
                        <a:pt x="67" y="405"/>
                      </a:lnTo>
                      <a:lnTo>
                        <a:pt x="58" y="407"/>
                      </a:lnTo>
                    </a:path>
                  </a:pathLst>
                </a:custGeom>
                <a:noFill/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8480" name="Freeform 135"/>
                <p:cNvSpPr>
                  <a:spLocks/>
                </p:cNvSpPr>
                <p:nvPr/>
              </p:nvSpPr>
              <p:spPr bwMode="auto">
                <a:xfrm>
                  <a:off x="4282" y="1767"/>
                  <a:ext cx="353" cy="30"/>
                </a:xfrm>
                <a:custGeom>
                  <a:avLst/>
                  <a:gdLst>
                    <a:gd name="T0" fmla="*/ 350 w 3528"/>
                    <a:gd name="T1" fmla="*/ 0 h 331"/>
                    <a:gd name="T2" fmla="*/ 346 w 3528"/>
                    <a:gd name="T3" fmla="*/ 1 h 331"/>
                    <a:gd name="T4" fmla="*/ 342 w 3528"/>
                    <a:gd name="T5" fmla="*/ 2 h 331"/>
                    <a:gd name="T6" fmla="*/ 338 w 3528"/>
                    <a:gd name="T7" fmla="*/ 3 h 331"/>
                    <a:gd name="T8" fmla="*/ 334 w 3528"/>
                    <a:gd name="T9" fmla="*/ 3 h 331"/>
                    <a:gd name="T10" fmla="*/ 329 w 3528"/>
                    <a:gd name="T11" fmla="*/ 4 h 331"/>
                    <a:gd name="T12" fmla="*/ 324 w 3528"/>
                    <a:gd name="T13" fmla="*/ 5 h 331"/>
                    <a:gd name="T14" fmla="*/ 320 w 3528"/>
                    <a:gd name="T15" fmla="*/ 5 h 331"/>
                    <a:gd name="T16" fmla="*/ 315 w 3528"/>
                    <a:gd name="T17" fmla="*/ 6 h 331"/>
                    <a:gd name="T18" fmla="*/ 310 w 3528"/>
                    <a:gd name="T19" fmla="*/ 7 h 331"/>
                    <a:gd name="T20" fmla="*/ 304 w 3528"/>
                    <a:gd name="T21" fmla="*/ 8 h 331"/>
                    <a:gd name="T22" fmla="*/ 299 w 3528"/>
                    <a:gd name="T23" fmla="*/ 8 h 331"/>
                    <a:gd name="T24" fmla="*/ 294 w 3528"/>
                    <a:gd name="T25" fmla="*/ 9 h 331"/>
                    <a:gd name="T26" fmla="*/ 288 w 3528"/>
                    <a:gd name="T27" fmla="*/ 9 h 331"/>
                    <a:gd name="T28" fmla="*/ 282 w 3528"/>
                    <a:gd name="T29" fmla="*/ 10 h 331"/>
                    <a:gd name="T30" fmla="*/ 276 w 3528"/>
                    <a:gd name="T31" fmla="*/ 11 h 331"/>
                    <a:gd name="T32" fmla="*/ 270 w 3528"/>
                    <a:gd name="T33" fmla="*/ 12 h 331"/>
                    <a:gd name="T34" fmla="*/ 264 w 3528"/>
                    <a:gd name="T35" fmla="*/ 12 h 331"/>
                    <a:gd name="T36" fmla="*/ 258 w 3528"/>
                    <a:gd name="T37" fmla="*/ 13 h 331"/>
                    <a:gd name="T38" fmla="*/ 251 w 3528"/>
                    <a:gd name="T39" fmla="*/ 14 h 331"/>
                    <a:gd name="T40" fmla="*/ 245 w 3528"/>
                    <a:gd name="T41" fmla="*/ 14 h 331"/>
                    <a:gd name="T42" fmla="*/ 238 w 3528"/>
                    <a:gd name="T43" fmla="*/ 15 h 331"/>
                    <a:gd name="T44" fmla="*/ 231 w 3528"/>
                    <a:gd name="T45" fmla="*/ 15 h 331"/>
                    <a:gd name="T46" fmla="*/ 224 w 3528"/>
                    <a:gd name="T47" fmla="*/ 16 h 331"/>
                    <a:gd name="T48" fmla="*/ 217 w 3528"/>
                    <a:gd name="T49" fmla="*/ 17 h 331"/>
                    <a:gd name="T50" fmla="*/ 210 w 3528"/>
                    <a:gd name="T51" fmla="*/ 17 h 331"/>
                    <a:gd name="T52" fmla="*/ 202 w 3528"/>
                    <a:gd name="T53" fmla="*/ 18 h 331"/>
                    <a:gd name="T54" fmla="*/ 195 w 3528"/>
                    <a:gd name="T55" fmla="*/ 18 h 331"/>
                    <a:gd name="T56" fmla="*/ 187 w 3528"/>
                    <a:gd name="T57" fmla="*/ 19 h 331"/>
                    <a:gd name="T58" fmla="*/ 179 w 3528"/>
                    <a:gd name="T59" fmla="*/ 20 h 331"/>
                    <a:gd name="T60" fmla="*/ 171 w 3528"/>
                    <a:gd name="T61" fmla="*/ 20 h 331"/>
                    <a:gd name="T62" fmla="*/ 163 w 3528"/>
                    <a:gd name="T63" fmla="*/ 21 h 331"/>
                    <a:gd name="T64" fmla="*/ 155 w 3528"/>
                    <a:gd name="T65" fmla="*/ 21 h 331"/>
                    <a:gd name="T66" fmla="*/ 147 w 3528"/>
                    <a:gd name="T67" fmla="*/ 22 h 331"/>
                    <a:gd name="T68" fmla="*/ 138 w 3528"/>
                    <a:gd name="T69" fmla="*/ 22 h 331"/>
                    <a:gd name="T70" fmla="*/ 130 w 3528"/>
                    <a:gd name="T71" fmla="*/ 23 h 331"/>
                    <a:gd name="T72" fmla="*/ 121 w 3528"/>
                    <a:gd name="T73" fmla="*/ 24 h 331"/>
                    <a:gd name="T74" fmla="*/ 113 w 3528"/>
                    <a:gd name="T75" fmla="*/ 24 h 331"/>
                    <a:gd name="T76" fmla="*/ 104 w 3528"/>
                    <a:gd name="T77" fmla="*/ 25 h 331"/>
                    <a:gd name="T78" fmla="*/ 95 w 3528"/>
                    <a:gd name="T79" fmla="*/ 25 h 331"/>
                    <a:gd name="T80" fmla="*/ 86 w 3528"/>
                    <a:gd name="T81" fmla="*/ 26 h 331"/>
                    <a:gd name="T82" fmla="*/ 77 w 3528"/>
                    <a:gd name="T83" fmla="*/ 26 h 331"/>
                    <a:gd name="T84" fmla="*/ 68 w 3528"/>
                    <a:gd name="T85" fmla="*/ 27 h 331"/>
                    <a:gd name="T86" fmla="*/ 58 w 3528"/>
                    <a:gd name="T87" fmla="*/ 27 h 331"/>
                    <a:gd name="T88" fmla="*/ 49 w 3528"/>
                    <a:gd name="T89" fmla="*/ 28 h 331"/>
                    <a:gd name="T90" fmla="*/ 39 w 3528"/>
                    <a:gd name="T91" fmla="*/ 28 h 331"/>
                    <a:gd name="T92" fmla="*/ 30 w 3528"/>
                    <a:gd name="T93" fmla="*/ 29 h 331"/>
                    <a:gd name="T94" fmla="*/ 20 w 3528"/>
                    <a:gd name="T95" fmla="*/ 29 h 331"/>
                    <a:gd name="T96" fmla="*/ 10 w 3528"/>
                    <a:gd name="T97" fmla="*/ 30 h 331"/>
                    <a:gd name="T98" fmla="*/ 0 w 3528"/>
                    <a:gd name="T99" fmla="*/ 30 h 33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3528" h="331">
                      <a:moveTo>
                        <a:pt x="3528" y="0"/>
                      </a:moveTo>
                      <a:lnTo>
                        <a:pt x="3519" y="1"/>
                      </a:lnTo>
                      <a:lnTo>
                        <a:pt x="3510" y="3"/>
                      </a:lnTo>
                      <a:lnTo>
                        <a:pt x="3500" y="5"/>
                      </a:lnTo>
                      <a:lnTo>
                        <a:pt x="3490" y="7"/>
                      </a:lnTo>
                      <a:lnTo>
                        <a:pt x="3480" y="9"/>
                      </a:lnTo>
                      <a:lnTo>
                        <a:pt x="3470" y="12"/>
                      </a:lnTo>
                      <a:lnTo>
                        <a:pt x="3460" y="13"/>
                      </a:lnTo>
                      <a:lnTo>
                        <a:pt x="3451" y="15"/>
                      </a:lnTo>
                      <a:lnTo>
                        <a:pt x="3441" y="17"/>
                      </a:lnTo>
                      <a:lnTo>
                        <a:pt x="3431" y="19"/>
                      </a:lnTo>
                      <a:lnTo>
                        <a:pt x="3420" y="21"/>
                      </a:lnTo>
                      <a:lnTo>
                        <a:pt x="3410" y="22"/>
                      </a:lnTo>
                      <a:lnTo>
                        <a:pt x="3399" y="25"/>
                      </a:lnTo>
                      <a:lnTo>
                        <a:pt x="3389" y="27"/>
                      </a:lnTo>
                      <a:lnTo>
                        <a:pt x="3378" y="29"/>
                      </a:lnTo>
                      <a:lnTo>
                        <a:pt x="3367" y="31"/>
                      </a:lnTo>
                      <a:lnTo>
                        <a:pt x="3356" y="32"/>
                      </a:lnTo>
                      <a:lnTo>
                        <a:pt x="3345" y="34"/>
                      </a:lnTo>
                      <a:lnTo>
                        <a:pt x="3334" y="36"/>
                      </a:lnTo>
                      <a:lnTo>
                        <a:pt x="3323" y="39"/>
                      </a:lnTo>
                      <a:lnTo>
                        <a:pt x="3312" y="41"/>
                      </a:lnTo>
                      <a:lnTo>
                        <a:pt x="3301" y="42"/>
                      </a:lnTo>
                      <a:lnTo>
                        <a:pt x="3289" y="44"/>
                      </a:lnTo>
                      <a:lnTo>
                        <a:pt x="3278" y="46"/>
                      </a:lnTo>
                      <a:lnTo>
                        <a:pt x="3266" y="48"/>
                      </a:lnTo>
                      <a:lnTo>
                        <a:pt x="3254" y="51"/>
                      </a:lnTo>
                      <a:lnTo>
                        <a:pt x="3243" y="52"/>
                      </a:lnTo>
                      <a:lnTo>
                        <a:pt x="3231" y="54"/>
                      </a:lnTo>
                      <a:lnTo>
                        <a:pt x="3219" y="56"/>
                      </a:lnTo>
                      <a:lnTo>
                        <a:pt x="3207" y="58"/>
                      </a:lnTo>
                      <a:lnTo>
                        <a:pt x="3195" y="60"/>
                      </a:lnTo>
                      <a:lnTo>
                        <a:pt x="3183" y="61"/>
                      </a:lnTo>
                      <a:lnTo>
                        <a:pt x="3171" y="63"/>
                      </a:lnTo>
                      <a:lnTo>
                        <a:pt x="3158" y="66"/>
                      </a:lnTo>
                      <a:lnTo>
                        <a:pt x="3146" y="68"/>
                      </a:lnTo>
                      <a:lnTo>
                        <a:pt x="3134" y="69"/>
                      </a:lnTo>
                      <a:lnTo>
                        <a:pt x="3120" y="71"/>
                      </a:lnTo>
                      <a:lnTo>
                        <a:pt x="3107" y="73"/>
                      </a:lnTo>
                      <a:lnTo>
                        <a:pt x="3095" y="75"/>
                      </a:lnTo>
                      <a:lnTo>
                        <a:pt x="3082" y="76"/>
                      </a:lnTo>
                      <a:lnTo>
                        <a:pt x="3069" y="79"/>
                      </a:lnTo>
                      <a:lnTo>
                        <a:pt x="3056" y="81"/>
                      </a:lnTo>
                      <a:lnTo>
                        <a:pt x="3043" y="83"/>
                      </a:lnTo>
                      <a:lnTo>
                        <a:pt x="3029" y="84"/>
                      </a:lnTo>
                      <a:lnTo>
                        <a:pt x="3016" y="86"/>
                      </a:lnTo>
                      <a:lnTo>
                        <a:pt x="3002" y="88"/>
                      </a:lnTo>
                      <a:lnTo>
                        <a:pt x="2989" y="90"/>
                      </a:lnTo>
                      <a:lnTo>
                        <a:pt x="2976" y="92"/>
                      </a:lnTo>
                      <a:lnTo>
                        <a:pt x="2961" y="94"/>
                      </a:lnTo>
                      <a:lnTo>
                        <a:pt x="2947" y="96"/>
                      </a:lnTo>
                      <a:lnTo>
                        <a:pt x="2934" y="97"/>
                      </a:lnTo>
                      <a:lnTo>
                        <a:pt x="2920" y="99"/>
                      </a:lnTo>
                      <a:lnTo>
                        <a:pt x="2906" y="101"/>
                      </a:lnTo>
                      <a:lnTo>
                        <a:pt x="2891" y="103"/>
                      </a:lnTo>
                      <a:lnTo>
                        <a:pt x="2877" y="104"/>
                      </a:lnTo>
                      <a:lnTo>
                        <a:pt x="2863" y="107"/>
                      </a:lnTo>
                      <a:lnTo>
                        <a:pt x="2848" y="109"/>
                      </a:lnTo>
                      <a:lnTo>
                        <a:pt x="2834" y="110"/>
                      </a:lnTo>
                      <a:lnTo>
                        <a:pt x="2820" y="112"/>
                      </a:lnTo>
                      <a:lnTo>
                        <a:pt x="2805" y="114"/>
                      </a:lnTo>
                      <a:lnTo>
                        <a:pt x="2790" y="116"/>
                      </a:lnTo>
                      <a:lnTo>
                        <a:pt x="2775" y="117"/>
                      </a:lnTo>
                      <a:lnTo>
                        <a:pt x="2760" y="120"/>
                      </a:lnTo>
                      <a:lnTo>
                        <a:pt x="2745" y="122"/>
                      </a:lnTo>
                      <a:lnTo>
                        <a:pt x="2730" y="123"/>
                      </a:lnTo>
                      <a:lnTo>
                        <a:pt x="2715" y="125"/>
                      </a:lnTo>
                      <a:lnTo>
                        <a:pt x="2699" y="127"/>
                      </a:lnTo>
                      <a:lnTo>
                        <a:pt x="2684" y="128"/>
                      </a:lnTo>
                      <a:lnTo>
                        <a:pt x="2669" y="130"/>
                      </a:lnTo>
                      <a:lnTo>
                        <a:pt x="2653" y="133"/>
                      </a:lnTo>
                      <a:lnTo>
                        <a:pt x="2638" y="134"/>
                      </a:lnTo>
                      <a:lnTo>
                        <a:pt x="2621" y="136"/>
                      </a:lnTo>
                      <a:lnTo>
                        <a:pt x="2606" y="138"/>
                      </a:lnTo>
                      <a:lnTo>
                        <a:pt x="2590" y="139"/>
                      </a:lnTo>
                      <a:lnTo>
                        <a:pt x="2574" y="141"/>
                      </a:lnTo>
                      <a:lnTo>
                        <a:pt x="2558" y="143"/>
                      </a:lnTo>
                      <a:lnTo>
                        <a:pt x="2541" y="144"/>
                      </a:lnTo>
                      <a:lnTo>
                        <a:pt x="2526" y="147"/>
                      </a:lnTo>
                      <a:lnTo>
                        <a:pt x="2510" y="149"/>
                      </a:lnTo>
                      <a:lnTo>
                        <a:pt x="2493" y="150"/>
                      </a:lnTo>
                      <a:lnTo>
                        <a:pt x="2477" y="152"/>
                      </a:lnTo>
                      <a:lnTo>
                        <a:pt x="2460" y="153"/>
                      </a:lnTo>
                      <a:lnTo>
                        <a:pt x="2444" y="155"/>
                      </a:lnTo>
                      <a:lnTo>
                        <a:pt x="2426" y="157"/>
                      </a:lnTo>
                      <a:lnTo>
                        <a:pt x="2410" y="158"/>
                      </a:lnTo>
                      <a:lnTo>
                        <a:pt x="2393" y="161"/>
                      </a:lnTo>
                      <a:lnTo>
                        <a:pt x="2376" y="163"/>
                      </a:lnTo>
                      <a:lnTo>
                        <a:pt x="2359" y="164"/>
                      </a:lnTo>
                      <a:lnTo>
                        <a:pt x="2342" y="166"/>
                      </a:lnTo>
                      <a:lnTo>
                        <a:pt x="2324" y="167"/>
                      </a:lnTo>
                      <a:lnTo>
                        <a:pt x="2308" y="169"/>
                      </a:lnTo>
                      <a:lnTo>
                        <a:pt x="2290" y="171"/>
                      </a:lnTo>
                      <a:lnTo>
                        <a:pt x="2273" y="172"/>
                      </a:lnTo>
                      <a:lnTo>
                        <a:pt x="2255" y="175"/>
                      </a:lnTo>
                      <a:lnTo>
                        <a:pt x="2238" y="176"/>
                      </a:lnTo>
                      <a:lnTo>
                        <a:pt x="2220" y="178"/>
                      </a:lnTo>
                      <a:lnTo>
                        <a:pt x="2201" y="180"/>
                      </a:lnTo>
                      <a:lnTo>
                        <a:pt x="2184" y="181"/>
                      </a:lnTo>
                      <a:lnTo>
                        <a:pt x="2166" y="183"/>
                      </a:lnTo>
                      <a:lnTo>
                        <a:pt x="2148" y="184"/>
                      </a:lnTo>
                      <a:lnTo>
                        <a:pt x="2130" y="186"/>
                      </a:lnTo>
                      <a:lnTo>
                        <a:pt x="2112" y="188"/>
                      </a:lnTo>
                      <a:lnTo>
                        <a:pt x="2094" y="190"/>
                      </a:lnTo>
                      <a:lnTo>
                        <a:pt x="2075" y="192"/>
                      </a:lnTo>
                      <a:lnTo>
                        <a:pt x="2057" y="193"/>
                      </a:lnTo>
                      <a:lnTo>
                        <a:pt x="2038" y="195"/>
                      </a:lnTo>
                      <a:lnTo>
                        <a:pt x="2019" y="196"/>
                      </a:lnTo>
                      <a:lnTo>
                        <a:pt x="2001" y="198"/>
                      </a:lnTo>
                      <a:lnTo>
                        <a:pt x="1982" y="199"/>
                      </a:lnTo>
                      <a:lnTo>
                        <a:pt x="1963" y="202"/>
                      </a:lnTo>
                      <a:lnTo>
                        <a:pt x="1945" y="203"/>
                      </a:lnTo>
                      <a:lnTo>
                        <a:pt x="1925" y="205"/>
                      </a:lnTo>
                      <a:lnTo>
                        <a:pt x="1906" y="206"/>
                      </a:lnTo>
                      <a:lnTo>
                        <a:pt x="1888" y="208"/>
                      </a:lnTo>
                      <a:lnTo>
                        <a:pt x="1868" y="209"/>
                      </a:lnTo>
                      <a:lnTo>
                        <a:pt x="1849" y="211"/>
                      </a:lnTo>
                      <a:lnTo>
                        <a:pt x="1830" y="212"/>
                      </a:lnTo>
                      <a:lnTo>
                        <a:pt x="1810" y="215"/>
                      </a:lnTo>
                      <a:lnTo>
                        <a:pt x="1790" y="216"/>
                      </a:lnTo>
                      <a:lnTo>
                        <a:pt x="1772" y="218"/>
                      </a:lnTo>
                      <a:lnTo>
                        <a:pt x="1752" y="219"/>
                      </a:lnTo>
                      <a:lnTo>
                        <a:pt x="1732" y="221"/>
                      </a:lnTo>
                      <a:lnTo>
                        <a:pt x="1712" y="222"/>
                      </a:lnTo>
                      <a:lnTo>
                        <a:pt x="1691" y="224"/>
                      </a:lnTo>
                      <a:lnTo>
                        <a:pt x="1672" y="225"/>
                      </a:lnTo>
                      <a:lnTo>
                        <a:pt x="1652" y="227"/>
                      </a:lnTo>
                      <a:lnTo>
                        <a:pt x="1632" y="229"/>
                      </a:lnTo>
                      <a:lnTo>
                        <a:pt x="1611" y="231"/>
                      </a:lnTo>
                      <a:lnTo>
                        <a:pt x="1592" y="232"/>
                      </a:lnTo>
                      <a:lnTo>
                        <a:pt x="1571" y="234"/>
                      </a:lnTo>
                      <a:lnTo>
                        <a:pt x="1551" y="235"/>
                      </a:lnTo>
                      <a:lnTo>
                        <a:pt x="1530" y="237"/>
                      </a:lnTo>
                      <a:lnTo>
                        <a:pt x="1509" y="238"/>
                      </a:lnTo>
                      <a:lnTo>
                        <a:pt x="1489" y="240"/>
                      </a:lnTo>
                      <a:lnTo>
                        <a:pt x="1468" y="242"/>
                      </a:lnTo>
                      <a:lnTo>
                        <a:pt x="1447" y="243"/>
                      </a:lnTo>
                      <a:lnTo>
                        <a:pt x="1426" y="245"/>
                      </a:lnTo>
                      <a:lnTo>
                        <a:pt x="1405" y="246"/>
                      </a:lnTo>
                      <a:lnTo>
                        <a:pt x="1384" y="248"/>
                      </a:lnTo>
                      <a:lnTo>
                        <a:pt x="1364" y="249"/>
                      </a:lnTo>
                      <a:lnTo>
                        <a:pt x="1343" y="251"/>
                      </a:lnTo>
                      <a:lnTo>
                        <a:pt x="1321" y="252"/>
                      </a:lnTo>
                      <a:lnTo>
                        <a:pt x="1300" y="253"/>
                      </a:lnTo>
                      <a:lnTo>
                        <a:pt x="1278" y="256"/>
                      </a:lnTo>
                      <a:lnTo>
                        <a:pt x="1257" y="257"/>
                      </a:lnTo>
                      <a:lnTo>
                        <a:pt x="1235" y="259"/>
                      </a:lnTo>
                      <a:lnTo>
                        <a:pt x="1214" y="260"/>
                      </a:lnTo>
                      <a:lnTo>
                        <a:pt x="1193" y="261"/>
                      </a:lnTo>
                      <a:lnTo>
                        <a:pt x="1171" y="263"/>
                      </a:lnTo>
                      <a:lnTo>
                        <a:pt x="1149" y="264"/>
                      </a:lnTo>
                      <a:lnTo>
                        <a:pt x="1127" y="265"/>
                      </a:lnTo>
                      <a:lnTo>
                        <a:pt x="1105" y="267"/>
                      </a:lnTo>
                      <a:lnTo>
                        <a:pt x="1083" y="269"/>
                      </a:lnTo>
                      <a:lnTo>
                        <a:pt x="1061" y="271"/>
                      </a:lnTo>
                      <a:lnTo>
                        <a:pt x="1039" y="272"/>
                      </a:lnTo>
                      <a:lnTo>
                        <a:pt x="1017" y="273"/>
                      </a:lnTo>
                      <a:lnTo>
                        <a:pt x="994" y="275"/>
                      </a:lnTo>
                      <a:lnTo>
                        <a:pt x="972" y="276"/>
                      </a:lnTo>
                      <a:lnTo>
                        <a:pt x="950" y="277"/>
                      </a:lnTo>
                      <a:lnTo>
                        <a:pt x="927" y="279"/>
                      </a:lnTo>
                      <a:lnTo>
                        <a:pt x="905" y="280"/>
                      </a:lnTo>
                      <a:lnTo>
                        <a:pt x="882" y="281"/>
                      </a:lnTo>
                      <a:lnTo>
                        <a:pt x="859" y="284"/>
                      </a:lnTo>
                      <a:lnTo>
                        <a:pt x="837" y="285"/>
                      </a:lnTo>
                      <a:lnTo>
                        <a:pt x="814" y="286"/>
                      </a:lnTo>
                      <a:lnTo>
                        <a:pt x="791" y="288"/>
                      </a:lnTo>
                      <a:lnTo>
                        <a:pt x="768" y="289"/>
                      </a:lnTo>
                      <a:lnTo>
                        <a:pt x="745" y="290"/>
                      </a:lnTo>
                      <a:lnTo>
                        <a:pt x="722" y="291"/>
                      </a:lnTo>
                      <a:lnTo>
                        <a:pt x="699" y="293"/>
                      </a:lnTo>
                      <a:lnTo>
                        <a:pt x="676" y="294"/>
                      </a:lnTo>
                      <a:lnTo>
                        <a:pt x="652" y="295"/>
                      </a:lnTo>
                      <a:lnTo>
                        <a:pt x="629" y="298"/>
                      </a:lnTo>
                      <a:lnTo>
                        <a:pt x="606" y="299"/>
                      </a:lnTo>
                      <a:lnTo>
                        <a:pt x="582" y="300"/>
                      </a:lnTo>
                      <a:lnTo>
                        <a:pt x="559" y="301"/>
                      </a:lnTo>
                      <a:lnTo>
                        <a:pt x="535" y="303"/>
                      </a:lnTo>
                      <a:lnTo>
                        <a:pt x="511" y="304"/>
                      </a:lnTo>
                      <a:lnTo>
                        <a:pt x="487" y="305"/>
                      </a:lnTo>
                      <a:lnTo>
                        <a:pt x="464" y="306"/>
                      </a:lnTo>
                      <a:lnTo>
                        <a:pt x="440" y="308"/>
                      </a:lnTo>
                      <a:lnTo>
                        <a:pt x="416" y="310"/>
                      </a:lnTo>
                      <a:lnTo>
                        <a:pt x="392" y="311"/>
                      </a:lnTo>
                      <a:lnTo>
                        <a:pt x="368" y="312"/>
                      </a:lnTo>
                      <a:lnTo>
                        <a:pt x="344" y="314"/>
                      </a:lnTo>
                      <a:lnTo>
                        <a:pt x="320" y="315"/>
                      </a:lnTo>
                      <a:lnTo>
                        <a:pt x="295" y="316"/>
                      </a:lnTo>
                      <a:lnTo>
                        <a:pt x="271" y="317"/>
                      </a:lnTo>
                      <a:lnTo>
                        <a:pt x="247" y="318"/>
                      </a:lnTo>
                      <a:lnTo>
                        <a:pt x="223" y="320"/>
                      </a:lnTo>
                      <a:lnTo>
                        <a:pt x="198" y="321"/>
                      </a:lnTo>
                      <a:lnTo>
                        <a:pt x="174" y="322"/>
                      </a:lnTo>
                      <a:lnTo>
                        <a:pt x="148" y="324"/>
                      </a:lnTo>
                      <a:lnTo>
                        <a:pt x="124" y="325"/>
                      </a:lnTo>
                      <a:lnTo>
                        <a:pt x="99" y="326"/>
                      </a:lnTo>
                      <a:lnTo>
                        <a:pt x="75" y="328"/>
                      </a:lnTo>
                      <a:lnTo>
                        <a:pt x="50" y="329"/>
                      </a:lnTo>
                      <a:lnTo>
                        <a:pt x="25" y="330"/>
                      </a:lnTo>
                      <a:lnTo>
                        <a:pt x="0" y="331"/>
                      </a:lnTo>
                    </a:path>
                  </a:pathLst>
                </a:custGeom>
                <a:noFill/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8481" name="Freeform 136"/>
                <p:cNvSpPr>
                  <a:spLocks/>
                </p:cNvSpPr>
                <p:nvPr/>
              </p:nvSpPr>
              <p:spPr bwMode="auto">
                <a:xfrm>
                  <a:off x="3705" y="1797"/>
                  <a:ext cx="577" cy="12"/>
                </a:xfrm>
                <a:custGeom>
                  <a:avLst/>
                  <a:gdLst>
                    <a:gd name="T0" fmla="*/ 570 w 5777"/>
                    <a:gd name="T1" fmla="*/ 0 h 132"/>
                    <a:gd name="T2" fmla="*/ 559 w 5777"/>
                    <a:gd name="T3" fmla="*/ 1 h 132"/>
                    <a:gd name="T4" fmla="*/ 549 w 5777"/>
                    <a:gd name="T5" fmla="*/ 1 h 132"/>
                    <a:gd name="T6" fmla="*/ 539 w 5777"/>
                    <a:gd name="T7" fmla="*/ 2 h 132"/>
                    <a:gd name="T8" fmla="*/ 529 w 5777"/>
                    <a:gd name="T9" fmla="*/ 2 h 132"/>
                    <a:gd name="T10" fmla="*/ 518 w 5777"/>
                    <a:gd name="T11" fmla="*/ 2 h 132"/>
                    <a:gd name="T12" fmla="*/ 508 w 5777"/>
                    <a:gd name="T13" fmla="*/ 3 h 132"/>
                    <a:gd name="T14" fmla="*/ 497 w 5777"/>
                    <a:gd name="T15" fmla="*/ 3 h 132"/>
                    <a:gd name="T16" fmla="*/ 486 w 5777"/>
                    <a:gd name="T17" fmla="*/ 4 h 132"/>
                    <a:gd name="T18" fmla="*/ 476 w 5777"/>
                    <a:gd name="T19" fmla="*/ 4 h 132"/>
                    <a:gd name="T20" fmla="*/ 465 w 5777"/>
                    <a:gd name="T21" fmla="*/ 4 h 132"/>
                    <a:gd name="T22" fmla="*/ 454 w 5777"/>
                    <a:gd name="T23" fmla="*/ 5 h 132"/>
                    <a:gd name="T24" fmla="*/ 443 w 5777"/>
                    <a:gd name="T25" fmla="*/ 5 h 132"/>
                    <a:gd name="T26" fmla="*/ 432 w 5777"/>
                    <a:gd name="T27" fmla="*/ 6 h 132"/>
                    <a:gd name="T28" fmla="*/ 420 w 5777"/>
                    <a:gd name="T29" fmla="*/ 6 h 132"/>
                    <a:gd name="T30" fmla="*/ 409 w 5777"/>
                    <a:gd name="T31" fmla="*/ 6 h 132"/>
                    <a:gd name="T32" fmla="*/ 398 w 5777"/>
                    <a:gd name="T33" fmla="*/ 6 h 132"/>
                    <a:gd name="T34" fmla="*/ 387 w 5777"/>
                    <a:gd name="T35" fmla="*/ 7 h 132"/>
                    <a:gd name="T36" fmla="*/ 375 w 5777"/>
                    <a:gd name="T37" fmla="*/ 7 h 132"/>
                    <a:gd name="T38" fmla="*/ 364 w 5777"/>
                    <a:gd name="T39" fmla="*/ 7 h 132"/>
                    <a:gd name="T40" fmla="*/ 352 w 5777"/>
                    <a:gd name="T41" fmla="*/ 8 h 132"/>
                    <a:gd name="T42" fmla="*/ 341 w 5777"/>
                    <a:gd name="T43" fmla="*/ 8 h 132"/>
                    <a:gd name="T44" fmla="*/ 329 w 5777"/>
                    <a:gd name="T45" fmla="*/ 8 h 132"/>
                    <a:gd name="T46" fmla="*/ 317 w 5777"/>
                    <a:gd name="T47" fmla="*/ 8 h 132"/>
                    <a:gd name="T48" fmla="*/ 306 w 5777"/>
                    <a:gd name="T49" fmla="*/ 9 h 132"/>
                    <a:gd name="T50" fmla="*/ 294 w 5777"/>
                    <a:gd name="T51" fmla="*/ 9 h 132"/>
                    <a:gd name="T52" fmla="*/ 282 w 5777"/>
                    <a:gd name="T53" fmla="*/ 9 h 132"/>
                    <a:gd name="T54" fmla="*/ 270 w 5777"/>
                    <a:gd name="T55" fmla="*/ 9 h 132"/>
                    <a:gd name="T56" fmla="*/ 258 w 5777"/>
                    <a:gd name="T57" fmla="*/ 10 h 132"/>
                    <a:gd name="T58" fmla="*/ 246 w 5777"/>
                    <a:gd name="T59" fmla="*/ 10 h 132"/>
                    <a:gd name="T60" fmla="*/ 234 w 5777"/>
                    <a:gd name="T61" fmla="*/ 10 h 132"/>
                    <a:gd name="T62" fmla="*/ 222 w 5777"/>
                    <a:gd name="T63" fmla="*/ 10 h 132"/>
                    <a:gd name="T64" fmla="*/ 210 w 5777"/>
                    <a:gd name="T65" fmla="*/ 10 h 132"/>
                    <a:gd name="T66" fmla="*/ 198 w 5777"/>
                    <a:gd name="T67" fmla="*/ 11 h 132"/>
                    <a:gd name="T68" fmla="*/ 185 w 5777"/>
                    <a:gd name="T69" fmla="*/ 11 h 132"/>
                    <a:gd name="T70" fmla="*/ 173 w 5777"/>
                    <a:gd name="T71" fmla="*/ 11 h 132"/>
                    <a:gd name="T72" fmla="*/ 161 w 5777"/>
                    <a:gd name="T73" fmla="*/ 11 h 132"/>
                    <a:gd name="T74" fmla="*/ 149 w 5777"/>
                    <a:gd name="T75" fmla="*/ 11 h 132"/>
                    <a:gd name="T76" fmla="*/ 136 w 5777"/>
                    <a:gd name="T77" fmla="*/ 11 h 132"/>
                    <a:gd name="T78" fmla="*/ 124 w 5777"/>
                    <a:gd name="T79" fmla="*/ 11 h 132"/>
                    <a:gd name="T80" fmla="*/ 112 w 5777"/>
                    <a:gd name="T81" fmla="*/ 11 h 132"/>
                    <a:gd name="T82" fmla="*/ 99 w 5777"/>
                    <a:gd name="T83" fmla="*/ 12 h 132"/>
                    <a:gd name="T84" fmla="*/ 87 w 5777"/>
                    <a:gd name="T85" fmla="*/ 12 h 132"/>
                    <a:gd name="T86" fmla="*/ 75 w 5777"/>
                    <a:gd name="T87" fmla="*/ 12 h 132"/>
                    <a:gd name="T88" fmla="*/ 62 w 5777"/>
                    <a:gd name="T89" fmla="*/ 12 h 132"/>
                    <a:gd name="T90" fmla="*/ 50 w 5777"/>
                    <a:gd name="T91" fmla="*/ 12 h 132"/>
                    <a:gd name="T92" fmla="*/ 37 w 5777"/>
                    <a:gd name="T93" fmla="*/ 12 h 132"/>
                    <a:gd name="T94" fmla="*/ 25 w 5777"/>
                    <a:gd name="T95" fmla="*/ 12 h 132"/>
                    <a:gd name="T96" fmla="*/ 12 w 5777"/>
                    <a:gd name="T97" fmla="*/ 12 h 132"/>
                    <a:gd name="T98" fmla="*/ 0 w 5777"/>
                    <a:gd name="T99" fmla="*/ 12 h 132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5777" h="132">
                      <a:moveTo>
                        <a:pt x="5777" y="0"/>
                      </a:moveTo>
                      <a:lnTo>
                        <a:pt x="5752" y="1"/>
                      </a:lnTo>
                      <a:lnTo>
                        <a:pt x="5727" y="2"/>
                      </a:lnTo>
                      <a:lnTo>
                        <a:pt x="5702" y="4"/>
                      </a:lnTo>
                      <a:lnTo>
                        <a:pt x="5677" y="5"/>
                      </a:lnTo>
                      <a:lnTo>
                        <a:pt x="5651" y="7"/>
                      </a:lnTo>
                      <a:lnTo>
                        <a:pt x="5626" y="8"/>
                      </a:lnTo>
                      <a:lnTo>
                        <a:pt x="5601" y="9"/>
                      </a:lnTo>
                      <a:lnTo>
                        <a:pt x="5576" y="10"/>
                      </a:lnTo>
                      <a:lnTo>
                        <a:pt x="5550" y="11"/>
                      </a:lnTo>
                      <a:lnTo>
                        <a:pt x="5524" y="12"/>
                      </a:lnTo>
                      <a:lnTo>
                        <a:pt x="5499" y="13"/>
                      </a:lnTo>
                      <a:lnTo>
                        <a:pt x="5474" y="15"/>
                      </a:lnTo>
                      <a:lnTo>
                        <a:pt x="5447" y="16"/>
                      </a:lnTo>
                      <a:lnTo>
                        <a:pt x="5422" y="17"/>
                      </a:lnTo>
                      <a:lnTo>
                        <a:pt x="5396" y="18"/>
                      </a:lnTo>
                      <a:lnTo>
                        <a:pt x="5371" y="20"/>
                      </a:lnTo>
                      <a:lnTo>
                        <a:pt x="5344" y="21"/>
                      </a:lnTo>
                      <a:lnTo>
                        <a:pt x="5318" y="22"/>
                      </a:lnTo>
                      <a:lnTo>
                        <a:pt x="5293" y="23"/>
                      </a:lnTo>
                      <a:lnTo>
                        <a:pt x="5266" y="24"/>
                      </a:lnTo>
                      <a:lnTo>
                        <a:pt x="5240" y="25"/>
                      </a:lnTo>
                      <a:lnTo>
                        <a:pt x="5214" y="26"/>
                      </a:lnTo>
                      <a:lnTo>
                        <a:pt x="5187" y="27"/>
                      </a:lnTo>
                      <a:lnTo>
                        <a:pt x="5161" y="28"/>
                      </a:lnTo>
                      <a:lnTo>
                        <a:pt x="5135" y="29"/>
                      </a:lnTo>
                      <a:lnTo>
                        <a:pt x="5108" y="30"/>
                      </a:lnTo>
                      <a:lnTo>
                        <a:pt x="5082" y="31"/>
                      </a:lnTo>
                      <a:lnTo>
                        <a:pt x="5056" y="32"/>
                      </a:lnTo>
                      <a:lnTo>
                        <a:pt x="5030" y="34"/>
                      </a:lnTo>
                      <a:lnTo>
                        <a:pt x="5002" y="35"/>
                      </a:lnTo>
                      <a:lnTo>
                        <a:pt x="4976" y="36"/>
                      </a:lnTo>
                      <a:lnTo>
                        <a:pt x="4949" y="37"/>
                      </a:lnTo>
                      <a:lnTo>
                        <a:pt x="4922" y="38"/>
                      </a:lnTo>
                      <a:lnTo>
                        <a:pt x="4896" y="39"/>
                      </a:lnTo>
                      <a:lnTo>
                        <a:pt x="4868" y="40"/>
                      </a:lnTo>
                      <a:lnTo>
                        <a:pt x="4842" y="41"/>
                      </a:lnTo>
                      <a:lnTo>
                        <a:pt x="4815" y="42"/>
                      </a:lnTo>
                      <a:lnTo>
                        <a:pt x="4788" y="43"/>
                      </a:lnTo>
                      <a:lnTo>
                        <a:pt x="4761" y="44"/>
                      </a:lnTo>
                      <a:lnTo>
                        <a:pt x="4733" y="45"/>
                      </a:lnTo>
                      <a:lnTo>
                        <a:pt x="4707" y="47"/>
                      </a:lnTo>
                      <a:lnTo>
                        <a:pt x="4680" y="48"/>
                      </a:lnTo>
                      <a:lnTo>
                        <a:pt x="4652" y="49"/>
                      </a:lnTo>
                      <a:lnTo>
                        <a:pt x="4625" y="50"/>
                      </a:lnTo>
                      <a:lnTo>
                        <a:pt x="4597" y="51"/>
                      </a:lnTo>
                      <a:lnTo>
                        <a:pt x="4570" y="52"/>
                      </a:lnTo>
                      <a:lnTo>
                        <a:pt x="4543" y="53"/>
                      </a:lnTo>
                      <a:lnTo>
                        <a:pt x="4515" y="54"/>
                      </a:lnTo>
                      <a:lnTo>
                        <a:pt x="4488" y="55"/>
                      </a:lnTo>
                      <a:lnTo>
                        <a:pt x="4460" y="55"/>
                      </a:lnTo>
                      <a:lnTo>
                        <a:pt x="4433" y="56"/>
                      </a:lnTo>
                      <a:lnTo>
                        <a:pt x="4404" y="57"/>
                      </a:lnTo>
                      <a:lnTo>
                        <a:pt x="4377" y="58"/>
                      </a:lnTo>
                      <a:lnTo>
                        <a:pt x="4350" y="59"/>
                      </a:lnTo>
                      <a:lnTo>
                        <a:pt x="4322" y="61"/>
                      </a:lnTo>
                      <a:lnTo>
                        <a:pt x="4294" y="62"/>
                      </a:lnTo>
                      <a:lnTo>
                        <a:pt x="4266" y="63"/>
                      </a:lnTo>
                      <a:lnTo>
                        <a:pt x="4238" y="63"/>
                      </a:lnTo>
                      <a:lnTo>
                        <a:pt x="4210" y="64"/>
                      </a:lnTo>
                      <a:lnTo>
                        <a:pt x="4182" y="65"/>
                      </a:lnTo>
                      <a:lnTo>
                        <a:pt x="4154" y="66"/>
                      </a:lnTo>
                      <a:lnTo>
                        <a:pt x="4126" y="67"/>
                      </a:lnTo>
                      <a:lnTo>
                        <a:pt x="4097" y="68"/>
                      </a:lnTo>
                      <a:lnTo>
                        <a:pt x="4070" y="68"/>
                      </a:lnTo>
                      <a:lnTo>
                        <a:pt x="4041" y="69"/>
                      </a:lnTo>
                      <a:lnTo>
                        <a:pt x="4013" y="70"/>
                      </a:lnTo>
                      <a:lnTo>
                        <a:pt x="3984" y="71"/>
                      </a:lnTo>
                      <a:lnTo>
                        <a:pt x="3956" y="72"/>
                      </a:lnTo>
                      <a:lnTo>
                        <a:pt x="3928" y="72"/>
                      </a:lnTo>
                      <a:lnTo>
                        <a:pt x="3900" y="73"/>
                      </a:lnTo>
                      <a:lnTo>
                        <a:pt x="3871" y="75"/>
                      </a:lnTo>
                      <a:lnTo>
                        <a:pt x="3843" y="76"/>
                      </a:lnTo>
                      <a:lnTo>
                        <a:pt x="3814" y="77"/>
                      </a:lnTo>
                      <a:lnTo>
                        <a:pt x="3786" y="77"/>
                      </a:lnTo>
                      <a:lnTo>
                        <a:pt x="3757" y="78"/>
                      </a:lnTo>
                      <a:lnTo>
                        <a:pt x="3728" y="79"/>
                      </a:lnTo>
                      <a:lnTo>
                        <a:pt x="3699" y="80"/>
                      </a:lnTo>
                      <a:lnTo>
                        <a:pt x="3671" y="80"/>
                      </a:lnTo>
                      <a:lnTo>
                        <a:pt x="3642" y="81"/>
                      </a:lnTo>
                      <a:lnTo>
                        <a:pt x="3613" y="82"/>
                      </a:lnTo>
                      <a:lnTo>
                        <a:pt x="3584" y="83"/>
                      </a:lnTo>
                      <a:lnTo>
                        <a:pt x="3556" y="83"/>
                      </a:lnTo>
                      <a:lnTo>
                        <a:pt x="3526" y="84"/>
                      </a:lnTo>
                      <a:lnTo>
                        <a:pt x="3497" y="85"/>
                      </a:lnTo>
                      <a:lnTo>
                        <a:pt x="3469" y="85"/>
                      </a:lnTo>
                      <a:lnTo>
                        <a:pt x="3439" y="86"/>
                      </a:lnTo>
                      <a:lnTo>
                        <a:pt x="3411" y="88"/>
                      </a:lnTo>
                      <a:lnTo>
                        <a:pt x="3381" y="89"/>
                      </a:lnTo>
                      <a:lnTo>
                        <a:pt x="3352" y="89"/>
                      </a:lnTo>
                      <a:lnTo>
                        <a:pt x="3323" y="90"/>
                      </a:lnTo>
                      <a:lnTo>
                        <a:pt x="3293" y="91"/>
                      </a:lnTo>
                      <a:lnTo>
                        <a:pt x="3265" y="91"/>
                      </a:lnTo>
                      <a:lnTo>
                        <a:pt x="3235" y="92"/>
                      </a:lnTo>
                      <a:lnTo>
                        <a:pt x="3206" y="93"/>
                      </a:lnTo>
                      <a:lnTo>
                        <a:pt x="3176" y="93"/>
                      </a:lnTo>
                      <a:lnTo>
                        <a:pt x="3148" y="94"/>
                      </a:lnTo>
                      <a:lnTo>
                        <a:pt x="3118" y="95"/>
                      </a:lnTo>
                      <a:lnTo>
                        <a:pt x="3088" y="95"/>
                      </a:lnTo>
                      <a:lnTo>
                        <a:pt x="3059" y="96"/>
                      </a:lnTo>
                      <a:lnTo>
                        <a:pt x="3029" y="96"/>
                      </a:lnTo>
                      <a:lnTo>
                        <a:pt x="3000" y="97"/>
                      </a:lnTo>
                      <a:lnTo>
                        <a:pt x="2970" y="98"/>
                      </a:lnTo>
                      <a:lnTo>
                        <a:pt x="2940" y="98"/>
                      </a:lnTo>
                      <a:lnTo>
                        <a:pt x="2911" y="99"/>
                      </a:lnTo>
                      <a:lnTo>
                        <a:pt x="2881" y="99"/>
                      </a:lnTo>
                      <a:lnTo>
                        <a:pt x="2852" y="100"/>
                      </a:lnTo>
                      <a:lnTo>
                        <a:pt x="2822" y="102"/>
                      </a:lnTo>
                      <a:lnTo>
                        <a:pt x="2792" y="102"/>
                      </a:lnTo>
                      <a:lnTo>
                        <a:pt x="2763" y="103"/>
                      </a:lnTo>
                      <a:lnTo>
                        <a:pt x="2733" y="103"/>
                      </a:lnTo>
                      <a:lnTo>
                        <a:pt x="2702" y="104"/>
                      </a:lnTo>
                      <a:lnTo>
                        <a:pt x="2673" y="104"/>
                      </a:lnTo>
                      <a:lnTo>
                        <a:pt x="2643" y="105"/>
                      </a:lnTo>
                      <a:lnTo>
                        <a:pt x="2614" y="105"/>
                      </a:lnTo>
                      <a:lnTo>
                        <a:pt x="2583" y="106"/>
                      </a:lnTo>
                      <a:lnTo>
                        <a:pt x="2553" y="107"/>
                      </a:lnTo>
                      <a:lnTo>
                        <a:pt x="2524" y="107"/>
                      </a:lnTo>
                      <a:lnTo>
                        <a:pt x="2493" y="108"/>
                      </a:lnTo>
                      <a:lnTo>
                        <a:pt x="2463" y="108"/>
                      </a:lnTo>
                      <a:lnTo>
                        <a:pt x="2433" y="109"/>
                      </a:lnTo>
                      <a:lnTo>
                        <a:pt x="2403" y="109"/>
                      </a:lnTo>
                      <a:lnTo>
                        <a:pt x="2372" y="110"/>
                      </a:lnTo>
                      <a:lnTo>
                        <a:pt x="2343" y="110"/>
                      </a:lnTo>
                      <a:lnTo>
                        <a:pt x="2312" y="111"/>
                      </a:lnTo>
                      <a:lnTo>
                        <a:pt x="2282" y="111"/>
                      </a:lnTo>
                      <a:lnTo>
                        <a:pt x="2252" y="112"/>
                      </a:lnTo>
                      <a:lnTo>
                        <a:pt x="2222" y="112"/>
                      </a:lnTo>
                      <a:lnTo>
                        <a:pt x="2191" y="112"/>
                      </a:lnTo>
                      <a:lnTo>
                        <a:pt x="2161" y="113"/>
                      </a:lnTo>
                      <a:lnTo>
                        <a:pt x="2131" y="113"/>
                      </a:lnTo>
                      <a:lnTo>
                        <a:pt x="2100" y="114"/>
                      </a:lnTo>
                      <a:lnTo>
                        <a:pt x="2070" y="114"/>
                      </a:lnTo>
                      <a:lnTo>
                        <a:pt x="2040" y="116"/>
                      </a:lnTo>
                      <a:lnTo>
                        <a:pt x="2009" y="116"/>
                      </a:lnTo>
                      <a:lnTo>
                        <a:pt x="1979" y="116"/>
                      </a:lnTo>
                      <a:lnTo>
                        <a:pt x="1948" y="117"/>
                      </a:lnTo>
                      <a:lnTo>
                        <a:pt x="1918" y="117"/>
                      </a:lnTo>
                      <a:lnTo>
                        <a:pt x="1888" y="118"/>
                      </a:lnTo>
                      <a:lnTo>
                        <a:pt x="1857" y="118"/>
                      </a:lnTo>
                      <a:lnTo>
                        <a:pt x="1826" y="118"/>
                      </a:lnTo>
                      <a:lnTo>
                        <a:pt x="1795" y="119"/>
                      </a:lnTo>
                      <a:lnTo>
                        <a:pt x="1765" y="119"/>
                      </a:lnTo>
                      <a:lnTo>
                        <a:pt x="1735" y="120"/>
                      </a:lnTo>
                      <a:lnTo>
                        <a:pt x="1704" y="120"/>
                      </a:lnTo>
                      <a:lnTo>
                        <a:pt x="1674" y="120"/>
                      </a:lnTo>
                      <a:lnTo>
                        <a:pt x="1643" y="121"/>
                      </a:lnTo>
                      <a:lnTo>
                        <a:pt x="1612" y="121"/>
                      </a:lnTo>
                      <a:lnTo>
                        <a:pt x="1582" y="121"/>
                      </a:lnTo>
                      <a:lnTo>
                        <a:pt x="1551" y="122"/>
                      </a:lnTo>
                      <a:lnTo>
                        <a:pt x="1520" y="122"/>
                      </a:lnTo>
                      <a:lnTo>
                        <a:pt x="1489" y="122"/>
                      </a:lnTo>
                      <a:lnTo>
                        <a:pt x="1459" y="123"/>
                      </a:lnTo>
                      <a:lnTo>
                        <a:pt x="1428" y="123"/>
                      </a:lnTo>
                      <a:lnTo>
                        <a:pt x="1397" y="123"/>
                      </a:lnTo>
                      <a:lnTo>
                        <a:pt x="1366" y="124"/>
                      </a:lnTo>
                      <a:lnTo>
                        <a:pt x="1335" y="124"/>
                      </a:lnTo>
                      <a:lnTo>
                        <a:pt x="1304" y="124"/>
                      </a:lnTo>
                      <a:lnTo>
                        <a:pt x="1273" y="124"/>
                      </a:lnTo>
                      <a:lnTo>
                        <a:pt x="1243" y="125"/>
                      </a:lnTo>
                      <a:lnTo>
                        <a:pt x="1212" y="125"/>
                      </a:lnTo>
                      <a:lnTo>
                        <a:pt x="1181" y="125"/>
                      </a:lnTo>
                      <a:lnTo>
                        <a:pt x="1151" y="126"/>
                      </a:lnTo>
                      <a:lnTo>
                        <a:pt x="1119" y="126"/>
                      </a:lnTo>
                      <a:lnTo>
                        <a:pt x="1088" y="126"/>
                      </a:lnTo>
                      <a:lnTo>
                        <a:pt x="1057" y="126"/>
                      </a:lnTo>
                      <a:lnTo>
                        <a:pt x="1027" y="126"/>
                      </a:lnTo>
                      <a:lnTo>
                        <a:pt x="995" y="127"/>
                      </a:lnTo>
                      <a:lnTo>
                        <a:pt x="964" y="127"/>
                      </a:lnTo>
                      <a:lnTo>
                        <a:pt x="933" y="127"/>
                      </a:lnTo>
                      <a:lnTo>
                        <a:pt x="903" y="127"/>
                      </a:lnTo>
                      <a:lnTo>
                        <a:pt x="871" y="129"/>
                      </a:lnTo>
                      <a:lnTo>
                        <a:pt x="840" y="129"/>
                      </a:lnTo>
                      <a:lnTo>
                        <a:pt x="810" y="129"/>
                      </a:lnTo>
                      <a:lnTo>
                        <a:pt x="779" y="129"/>
                      </a:lnTo>
                      <a:lnTo>
                        <a:pt x="747" y="129"/>
                      </a:lnTo>
                      <a:lnTo>
                        <a:pt x="716" y="129"/>
                      </a:lnTo>
                      <a:lnTo>
                        <a:pt x="686" y="130"/>
                      </a:lnTo>
                      <a:lnTo>
                        <a:pt x="654" y="130"/>
                      </a:lnTo>
                      <a:lnTo>
                        <a:pt x="623" y="130"/>
                      </a:lnTo>
                      <a:lnTo>
                        <a:pt x="592" y="130"/>
                      </a:lnTo>
                      <a:lnTo>
                        <a:pt x="561" y="130"/>
                      </a:lnTo>
                      <a:lnTo>
                        <a:pt x="530" y="130"/>
                      </a:lnTo>
                      <a:lnTo>
                        <a:pt x="499" y="131"/>
                      </a:lnTo>
                      <a:lnTo>
                        <a:pt x="467" y="131"/>
                      </a:lnTo>
                      <a:lnTo>
                        <a:pt x="437" y="131"/>
                      </a:lnTo>
                      <a:lnTo>
                        <a:pt x="405" y="131"/>
                      </a:lnTo>
                      <a:lnTo>
                        <a:pt x="374" y="131"/>
                      </a:lnTo>
                      <a:lnTo>
                        <a:pt x="343" y="131"/>
                      </a:lnTo>
                      <a:lnTo>
                        <a:pt x="312" y="131"/>
                      </a:lnTo>
                      <a:lnTo>
                        <a:pt x="281" y="131"/>
                      </a:lnTo>
                      <a:lnTo>
                        <a:pt x="249" y="131"/>
                      </a:lnTo>
                      <a:lnTo>
                        <a:pt x="218" y="131"/>
                      </a:lnTo>
                      <a:lnTo>
                        <a:pt x="188" y="131"/>
                      </a:lnTo>
                      <a:lnTo>
                        <a:pt x="156" y="132"/>
                      </a:lnTo>
                      <a:lnTo>
                        <a:pt x="125" y="132"/>
                      </a:lnTo>
                      <a:lnTo>
                        <a:pt x="93" y="132"/>
                      </a:lnTo>
                      <a:lnTo>
                        <a:pt x="63" y="132"/>
                      </a:lnTo>
                      <a:lnTo>
                        <a:pt x="32" y="132"/>
                      </a:lnTo>
                      <a:lnTo>
                        <a:pt x="0" y="132"/>
                      </a:lnTo>
                    </a:path>
                  </a:pathLst>
                </a:custGeom>
                <a:noFill/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8482" name="Freeform 137"/>
                <p:cNvSpPr>
                  <a:spLocks/>
                </p:cNvSpPr>
                <p:nvPr/>
              </p:nvSpPr>
              <p:spPr bwMode="auto">
                <a:xfrm>
                  <a:off x="3689" y="1809"/>
                  <a:ext cx="16" cy="1"/>
                </a:xfrm>
                <a:custGeom>
                  <a:avLst/>
                  <a:gdLst>
                    <a:gd name="T0" fmla="*/ 16 w 156"/>
                    <a:gd name="T1" fmla="*/ 0 h 1"/>
                    <a:gd name="T2" fmla="*/ 13 w 156"/>
                    <a:gd name="T3" fmla="*/ 0 h 1"/>
                    <a:gd name="T4" fmla="*/ 10 w 156"/>
                    <a:gd name="T5" fmla="*/ 0 h 1"/>
                    <a:gd name="T6" fmla="*/ 6 w 156"/>
                    <a:gd name="T7" fmla="*/ 0 h 1"/>
                    <a:gd name="T8" fmla="*/ 3 w 156"/>
                    <a:gd name="T9" fmla="*/ 0 h 1"/>
                    <a:gd name="T10" fmla="*/ 0 w 156"/>
                    <a:gd name="T11" fmla="*/ 0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6" h="1">
                      <a:moveTo>
                        <a:pt x="156" y="0"/>
                      </a:moveTo>
                      <a:lnTo>
                        <a:pt x="125" y="0"/>
                      </a:lnTo>
                      <a:lnTo>
                        <a:pt x="94" y="0"/>
                      </a:lnTo>
                      <a:lnTo>
                        <a:pt x="63" y="0"/>
                      </a:lnTo>
                      <a:lnTo>
                        <a:pt x="3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18459" name="Group 149"/>
              <p:cNvGrpSpPr>
                <a:grpSpLocks/>
              </p:cNvGrpSpPr>
              <p:nvPr/>
            </p:nvGrpSpPr>
            <p:grpSpPr bwMode="auto">
              <a:xfrm>
                <a:off x="3689" y="1509"/>
                <a:ext cx="991" cy="121"/>
                <a:chOff x="3689" y="1509"/>
                <a:chExt cx="991" cy="121"/>
              </a:xfrm>
            </p:grpSpPr>
            <p:sp>
              <p:nvSpPr>
                <p:cNvPr id="18470" name="Freeform 126"/>
                <p:cNvSpPr>
                  <a:spLocks/>
                </p:cNvSpPr>
                <p:nvPr/>
              </p:nvSpPr>
              <p:spPr bwMode="auto">
                <a:xfrm>
                  <a:off x="3689" y="1509"/>
                  <a:ext cx="578" cy="11"/>
                </a:xfrm>
                <a:custGeom>
                  <a:avLst/>
                  <a:gdLst>
                    <a:gd name="T0" fmla="*/ 6 w 5782"/>
                    <a:gd name="T1" fmla="*/ 0 h 124"/>
                    <a:gd name="T2" fmla="*/ 19 w 5782"/>
                    <a:gd name="T3" fmla="*/ 0 h 124"/>
                    <a:gd name="T4" fmla="*/ 31 w 5782"/>
                    <a:gd name="T5" fmla="*/ 0 h 124"/>
                    <a:gd name="T6" fmla="*/ 44 w 5782"/>
                    <a:gd name="T7" fmla="*/ 0 h 124"/>
                    <a:gd name="T8" fmla="*/ 56 w 5782"/>
                    <a:gd name="T9" fmla="*/ 0 h 124"/>
                    <a:gd name="T10" fmla="*/ 69 w 5782"/>
                    <a:gd name="T11" fmla="*/ 0 h 124"/>
                    <a:gd name="T12" fmla="*/ 81 w 5782"/>
                    <a:gd name="T13" fmla="*/ 0 h 124"/>
                    <a:gd name="T14" fmla="*/ 93 w 5782"/>
                    <a:gd name="T15" fmla="*/ 0 h 124"/>
                    <a:gd name="T16" fmla="*/ 106 w 5782"/>
                    <a:gd name="T17" fmla="*/ 0 h 124"/>
                    <a:gd name="T18" fmla="*/ 118 w 5782"/>
                    <a:gd name="T19" fmla="*/ 1 h 124"/>
                    <a:gd name="T20" fmla="*/ 131 w 5782"/>
                    <a:gd name="T21" fmla="*/ 1 h 124"/>
                    <a:gd name="T22" fmla="*/ 143 w 5782"/>
                    <a:gd name="T23" fmla="*/ 1 h 124"/>
                    <a:gd name="T24" fmla="*/ 155 w 5782"/>
                    <a:gd name="T25" fmla="*/ 1 h 124"/>
                    <a:gd name="T26" fmla="*/ 168 w 5782"/>
                    <a:gd name="T27" fmla="*/ 1 h 124"/>
                    <a:gd name="T28" fmla="*/ 180 w 5782"/>
                    <a:gd name="T29" fmla="*/ 1 h 124"/>
                    <a:gd name="T30" fmla="*/ 192 w 5782"/>
                    <a:gd name="T31" fmla="*/ 1 h 124"/>
                    <a:gd name="T32" fmla="*/ 204 w 5782"/>
                    <a:gd name="T33" fmla="*/ 1 h 124"/>
                    <a:gd name="T34" fmla="*/ 216 w 5782"/>
                    <a:gd name="T35" fmla="*/ 1 h 124"/>
                    <a:gd name="T36" fmla="*/ 229 w 5782"/>
                    <a:gd name="T37" fmla="*/ 2 h 124"/>
                    <a:gd name="T38" fmla="*/ 241 w 5782"/>
                    <a:gd name="T39" fmla="*/ 2 h 124"/>
                    <a:gd name="T40" fmla="*/ 253 w 5782"/>
                    <a:gd name="T41" fmla="*/ 2 h 124"/>
                    <a:gd name="T42" fmla="*/ 265 w 5782"/>
                    <a:gd name="T43" fmla="*/ 2 h 124"/>
                    <a:gd name="T44" fmla="*/ 277 w 5782"/>
                    <a:gd name="T45" fmla="*/ 2 h 124"/>
                    <a:gd name="T46" fmla="*/ 289 w 5782"/>
                    <a:gd name="T47" fmla="*/ 3 h 124"/>
                    <a:gd name="T48" fmla="*/ 301 w 5782"/>
                    <a:gd name="T49" fmla="*/ 3 h 124"/>
                    <a:gd name="T50" fmla="*/ 312 w 5782"/>
                    <a:gd name="T51" fmla="*/ 3 h 124"/>
                    <a:gd name="T52" fmla="*/ 324 w 5782"/>
                    <a:gd name="T53" fmla="*/ 3 h 124"/>
                    <a:gd name="T54" fmla="*/ 336 w 5782"/>
                    <a:gd name="T55" fmla="*/ 4 h 124"/>
                    <a:gd name="T56" fmla="*/ 348 w 5782"/>
                    <a:gd name="T57" fmla="*/ 4 h 124"/>
                    <a:gd name="T58" fmla="*/ 359 w 5782"/>
                    <a:gd name="T59" fmla="*/ 4 h 124"/>
                    <a:gd name="T60" fmla="*/ 371 w 5782"/>
                    <a:gd name="T61" fmla="*/ 4 h 124"/>
                    <a:gd name="T62" fmla="*/ 383 w 5782"/>
                    <a:gd name="T63" fmla="*/ 5 h 124"/>
                    <a:gd name="T64" fmla="*/ 394 w 5782"/>
                    <a:gd name="T65" fmla="*/ 5 h 124"/>
                    <a:gd name="T66" fmla="*/ 405 w 5782"/>
                    <a:gd name="T67" fmla="*/ 5 h 124"/>
                    <a:gd name="T68" fmla="*/ 417 w 5782"/>
                    <a:gd name="T69" fmla="*/ 6 h 124"/>
                    <a:gd name="T70" fmla="*/ 428 w 5782"/>
                    <a:gd name="T71" fmla="*/ 6 h 124"/>
                    <a:gd name="T72" fmla="*/ 439 w 5782"/>
                    <a:gd name="T73" fmla="*/ 6 h 124"/>
                    <a:gd name="T74" fmla="*/ 450 w 5782"/>
                    <a:gd name="T75" fmla="*/ 6 h 124"/>
                    <a:gd name="T76" fmla="*/ 461 w 5782"/>
                    <a:gd name="T77" fmla="*/ 7 h 124"/>
                    <a:gd name="T78" fmla="*/ 472 w 5782"/>
                    <a:gd name="T79" fmla="*/ 7 h 124"/>
                    <a:gd name="T80" fmla="*/ 483 w 5782"/>
                    <a:gd name="T81" fmla="*/ 7 h 124"/>
                    <a:gd name="T82" fmla="*/ 494 w 5782"/>
                    <a:gd name="T83" fmla="*/ 8 h 124"/>
                    <a:gd name="T84" fmla="*/ 505 w 5782"/>
                    <a:gd name="T85" fmla="*/ 8 h 124"/>
                    <a:gd name="T86" fmla="*/ 516 w 5782"/>
                    <a:gd name="T87" fmla="*/ 9 h 124"/>
                    <a:gd name="T88" fmla="*/ 526 w 5782"/>
                    <a:gd name="T89" fmla="*/ 9 h 124"/>
                    <a:gd name="T90" fmla="*/ 537 w 5782"/>
                    <a:gd name="T91" fmla="*/ 9 h 124"/>
                    <a:gd name="T92" fmla="*/ 547 w 5782"/>
                    <a:gd name="T93" fmla="*/ 10 h 124"/>
                    <a:gd name="T94" fmla="*/ 558 w 5782"/>
                    <a:gd name="T95" fmla="*/ 10 h 124"/>
                    <a:gd name="T96" fmla="*/ 568 w 5782"/>
                    <a:gd name="T97" fmla="*/ 11 h 124"/>
                    <a:gd name="T98" fmla="*/ 578 w 5782"/>
                    <a:gd name="T99" fmla="*/ 11 h 124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5782" h="1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1" y="0"/>
                      </a:lnTo>
                      <a:lnTo>
                        <a:pt x="63" y="0"/>
                      </a:lnTo>
                      <a:lnTo>
                        <a:pt x="94" y="0"/>
                      </a:lnTo>
                      <a:lnTo>
                        <a:pt x="125" y="0"/>
                      </a:lnTo>
                      <a:lnTo>
                        <a:pt x="156" y="0"/>
                      </a:lnTo>
                      <a:lnTo>
                        <a:pt x="188" y="0"/>
                      </a:lnTo>
                      <a:lnTo>
                        <a:pt x="219" y="0"/>
                      </a:lnTo>
                      <a:lnTo>
                        <a:pt x="249" y="1"/>
                      </a:lnTo>
                      <a:lnTo>
                        <a:pt x="281" y="1"/>
                      </a:lnTo>
                      <a:lnTo>
                        <a:pt x="312" y="1"/>
                      </a:lnTo>
                      <a:lnTo>
                        <a:pt x="344" y="1"/>
                      </a:lnTo>
                      <a:lnTo>
                        <a:pt x="374" y="1"/>
                      </a:lnTo>
                      <a:lnTo>
                        <a:pt x="405" y="1"/>
                      </a:lnTo>
                      <a:lnTo>
                        <a:pt x="437" y="1"/>
                      </a:lnTo>
                      <a:lnTo>
                        <a:pt x="468" y="1"/>
                      </a:lnTo>
                      <a:lnTo>
                        <a:pt x="499" y="1"/>
                      </a:lnTo>
                      <a:lnTo>
                        <a:pt x="530" y="1"/>
                      </a:lnTo>
                      <a:lnTo>
                        <a:pt x="561" y="1"/>
                      </a:lnTo>
                      <a:lnTo>
                        <a:pt x="593" y="1"/>
                      </a:lnTo>
                      <a:lnTo>
                        <a:pt x="623" y="2"/>
                      </a:lnTo>
                      <a:lnTo>
                        <a:pt x="655" y="2"/>
                      </a:lnTo>
                      <a:lnTo>
                        <a:pt x="686" y="2"/>
                      </a:lnTo>
                      <a:lnTo>
                        <a:pt x="717" y="2"/>
                      </a:lnTo>
                      <a:lnTo>
                        <a:pt x="748" y="2"/>
                      </a:lnTo>
                      <a:lnTo>
                        <a:pt x="779" y="2"/>
                      </a:lnTo>
                      <a:lnTo>
                        <a:pt x="810" y="2"/>
                      </a:lnTo>
                      <a:lnTo>
                        <a:pt x="842" y="3"/>
                      </a:lnTo>
                      <a:lnTo>
                        <a:pt x="872" y="3"/>
                      </a:lnTo>
                      <a:lnTo>
                        <a:pt x="903" y="3"/>
                      </a:lnTo>
                      <a:lnTo>
                        <a:pt x="935" y="3"/>
                      </a:lnTo>
                      <a:lnTo>
                        <a:pt x="966" y="3"/>
                      </a:lnTo>
                      <a:lnTo>
                        <a:pt x="996" y="3"/>
                      </a:lnTo>
                      <a:lnTo>
                        <a:pt x="1027" y="5"/>
                      </a:lnTo>
                      <a:lnTo>
                        <a:pt x="1059" y="5"/>
                      </a:lnTo>
                      <a:lnTo>
                        <a:pt x="1089" y="5"/>
                      </a:lnTo>
                      <a:lnTo>
                        <a:pt x="1120" y="5"/>
                      </a:lnTo>
                      <a:lnTo>
                        <a:pt x="1151" y="5"/>
                      </a:lnTo>
                      <a:lnTo>
                        <a:pt x="1183" y="6"/>
                      </a:lnTo>
                      <a:lnTo>
                        <a:pt x="1213" y="6"/>
                      </a:lnTo>
                      <a:lnTo>
                        <a:pt x="1244" y="6"/>
                      </a:lnTo>
                      <a:lnTo>
                        <a:pt x="1275" y="6"/>
                      </a:lnTo>
                      <a:lnTo>
                        <a:pt x="1307" y="7"/>
                      </a:lnTo>
                      <a:lnTo>
                        <a:pt x="1337" y="7"/>
                      </a:lnTo>
                      <a:lnTo>
                        <a:pt x="1368" y="7"/>
                      </a:lnTo>
                      <a:lnTo>
                        <a:pt x="1399" y="7"/>
                      </a:lnTo>
                      <a:lnTo>
                        <a:pt x="1429" y="8"/>
                      </a:lnTo>
                      <a:lnTo>
                        <a:pt x="1460" y="8"/>
                      </a:lnTo>
                      <a:lnTo>
                        <a:pt x="1491" y="8"/>
                      </a:lnTo>
                      <a:lnTo>
                        <a:pt x="1522" y="9"/>
                      </a:lnTo>
                      <a:lnTo>
                        <a:pt x="1553" y="9"/>
                      </a:lnTo>
                      <a:lnTo>
                        <a:pt x="1584" y="9"/>
                      </a:lnTo>
                      <a:lnTo>
                        <a:pt x="1615" y="9"/>
                      </a:lnTo>
                      <a:lnTo>
                        <a:pt x="1645" y="10"/>
                      </a:lnTo>
                      <a:lnTo>
                        <a:pt x="1676" y="10"/>
                      </a:lnTo>
                      <a:lnTo>
                        <a:pt x="1707" y="10"/>
                      </a:lnTo>
                      <a:lnTo>
                        <a:pt x="1738" y="11"/>
                      </a:lnTo>
                      <a:lnTo>
                        <a:pt x="1768" y="11"/>
                      </a:lnTo>
                      <a:lnTo>
                        <a:pt x="1799" y="11"/>
                      </a:lnTo>
                      <a:lnTo>
                        <a:pt x="1830" y="12"/>
                      </a:lnTo>
                      <a:lnTo>
                        <a:pt x="1860" y="12"/>
                      </a:lnTo>
                      <a:lnTo>
                        <a:pt x="1891" y="13"/>
                      </a:lnTo>
                      <a:lnTo>
                        <a:pt x="1921" y="13"/>
                      </a:lnTo>
                      <a:lnTo>
                        <a:pt x="1951" y="13"/>
                      </a:lnTo>
                      <a:lnTo>
                        <a:pt x="1982" y="14"/>
                      </a:lnTo>
                      <a:lnTo>
                        <a:pt x="2013" y="14"/>
                      </a:lnTo>
                      <a:lnTo>
                        <a:pt x="2044" y="14"/>
                      </a:lnTo>
                      <a:lnTo>
                        <a:pt x="2074" y="15"/>
                      </a:lnTo>
                      <a:lnTo>
                        <a:pt x="2104" y="15"/>
                      </a:lnTo>
                      <a:lnTo>
                        <a:pt x="2135" y="16"/>
                      </a:lnTo>
                      <a:lnTo>
                        <a:pt x="2165" y="16"/>
                      </a:lnTo>
                      <a:lnTo>
                        <a:pt x="2196" y="17"/>
                      </a:lnTo>
                      <a:lnTo>
                        <a:pt x="2226" y="17"/>
                      </a:lnTo>
                      <a:lnTo>
                        <a:pt x="2256" y="17"/>
                      </a:lnTo>
                      <a:lnTo>
                        <a:pt x="2287" y="19"/>
                      </a:lnTo>
                      <a:lnTo>
                        <a:pt x="2317" y="19"/>
                      </a:lnTo>
                      <a:lnTo>
                        <a:pt x="2347" y="20"/>
                      </a:lnTo>
                      <a:lnTo>
                        <a:pt x="2378" y="20"/>
                      </a:lnTo>
                      <a:lnTo>
                        <a:pt x="2408" y="21"/>
                      </a:lnTo>
                      <a:lnTo>
                        <a:pt x="2438" y="21"/>
                      </a:lnTo>
                      <a:lnTo>
                        <a:pt x="2468" y="22"/>
                      </a:lnTo>
                      <a:lnTo>
                        <a:pt x="2499" y="22"/>
                      </a:lnTo>
                      <a:lnTo>
                        <a:pt x="2528" y="23"/>
                      </a:lnTo>
                      <a:lnTo>
                        <a:pt x="2559" y="23"/>
                      </a:lnTo>
                      <a:lnTo>
                        <a:pt x="2589" y="24"/>
                      </a:lnTo>
                      <a:lnTo>
                        <a:pt x="2619" y="24"/>
                      </a:lnTo>
                      <a:lnTo>
                        <a:pt x="2649" y="25"/>
                      </a:lnTo>
                      <a:lnTo>
                        <a:pt x="2680" y="25"/>
                      </a:lnTo>
                      <a:lnTo>
                        <a:pt x="2709" y="26"/>
                      </a:lnTo>
                      <a:lnTo>
                        <a:pt x="2739" y="26"/>
                      </a:lnTo>
                      <a:lnTo>
                        <a:pt x="2770" y="27"/>
                      </a:lnTo>
                      <a:lnTo>
                        <a:pt x="2799" y="27"/>
                      </a:lnTo>
                      <a:lnTo>
                        <a:pt x="2829" y="28"/>
                      </a:lnTo>
                      <a:lnTo>
                        <a:pt x="2858" y="28"/>
                      </a:lnTo>
                      <a:lnTo>
                        <a:pt x="2889" y="29"/>
                      </a:lnTo>
                      <a:lnTo>
                        <a:pt x="2919" y="29"/>
                      </a:lnTo>
                      <a:lnTo>
                        <a:pt x="2948" y="30"/>
                      </a:lnTo>
                      <a:lnTo>
                        <a:pt x="2978" y="31"/>
                      </a:lnTo>
                      <a:lnTo>
                        <a:pt x="3008" y="31"/>
                      </a:lnTo>
                      <a:lnTo>
                        <a:pt x="3037" y="33"/>
                      </a:lnTo>
                      <a:lnTo>
                        <a:pt x="3067" y="33"/>
                      </a:lnTo>
                      <a:lnTo>
                        <a:pt x="3096" y="34"/>
                      </a:lnTo>
                      <a:lnTo>
                        <a:pt x="3126" y="35"/>
                      </a:lnTo>
                      <a:lnTo>
                        <a:pt x="3156" y="35"/>
                      </a:lnTo>
                      <a:lnTo>
                        <a:pt x="3185" y="36"/>
                      </a:lnTo>
                      <a:lnTo>
                        <a:pt x="3215" y="36"/>
                      </a:lnTo>
                      <a:lnTo>
                        <a:pt x="3244" y="37"/>
                      </a:lnTo>
                      <a:lnTo>
                        <a:pt x="3274" y="38"/>
                      </a:lnTo>
                      <a:lnTo>
                        <a:pt x="3304" y="38"/>
                      </a:lnTo>
                      <a:lnTo>
                        <a:pt x="3332" y="39"/>
                      </a:lnTo>
                      <a:lnTo>
                        <a:pt x="3362" y="40"/>
                      </a:lnTo>
                      <a:lnTo>
                        <a:pt x="3391" y="40"/>
                      </a:lnTo>
                      <a:lnTo>
                        <a:pt x="3421" y="41"/>
                      </a:lnTo>
                      <a:lnTo>
                        <a:pt x="3449" y="42"/>
                      </a:lnTo>
                      <a:lnTo>
                        <a:pt x="3479" y="42"/>
                      </a:lnTo>
                      <a:lnTo>
                        <a:pt x="3508" y="43"/>
                      </a:lnTo>
                      <a:lnTo>
                        <a:pt x="3537" y="44"/>
                      </a:lnTo>
                      <a:lnTo>
                        <a:pt x="3567" y="44"/>
                      </a:lnTo>
                      <a:lnTo>
                        <a:pt x="3595" y="46"/>
                      </a:lnTo>
                      <a:lnTo>
                        <a:pt x="3625" y="47"/>
                      </a:lnTo>
                      <a:lnTo>
                        <a:pt x="3653" y="47"/>
                      </a:lnTo>
                      <a:lnTo>
                        <a:pt x="3682" y="48"/>
                      </a:lnTo>
                      <a:lnTo>
                        <a:pt x="3712" y="49"/>
                      </a:lnTo>
                      <a:lnTo>
                        <a:pt x="3740" y="50"/>
                      </a:lnTo>
                      <a:lnTo>
                        <a:pt x="3769" y="50"/>
                      </a:lnTo>
                      <a:lnTo>
                        <a:pt x="3798" y="51"/>
                      </a:lnTo>
                      <a:lnTo>
                        <a:pt x="3827" y="52"/>
                      </a:lnTo>
                      <a:lnTo>
                        <a:pt x="3855" y="52"/>
                      </a:lnTo>
                      <a:lnTo>
                        <a:pt x="3884" y="53"/>
                      </a:lnTo>
                      <a:lnTo>
                        <a:pt x="3913" y="54"/>
                      </a:lnTo>
                      <a:lnTo>
                        <a:pt x="3942" y="55"/>
                      </a:lnTo>
                      <a:lnTo>
                        <a:pt x="3970" y="56"/>
                      </a:lnTo>
                      <a:lnTo>
                        <a:pt x="3999" y="56"/>
                      </a:lnTo>
                      <a:lnTo>
                        <a:pt x="4027" y="57"/>
                      </a:lnTo>
                      <a:lnTo>
                        <a:pt x="4056" y="58"/>
                      </a:lnTo>
                      <a:lnTo>
                        <a:pt x="4084" y="60"/>
                      </a:lnTo>
                      <a:lnTo>
                        <a:pt x="4112" y="60"/>
                      </a:lnTo>
                      <a:lnTo>
                        <a:pt x="4140" y="61"/>
                      </a:lnTo>
                      <a:lnTo>
                        <a:pt x="4169" y="62"/>
                      </a:lnTo>
                      <a:lnTo>
                        <a:pt x="4197" y="63"/>
                      </a:lnTo>
                      <a:lnTo>
                        <a:pt x="4226" y="64"/>
                      </a:lnTo>
                      <a:lnTo>
                        <a:pt x="4253" y="65"/>
                      </a:lnTo>
                      <a:lnTo>
                        <a:pt x="4282" y="65"/>
                      </a:lnTo>
                      <a:lnTo>
                        <a:pt x="4310" y="66"/>
                      </a:lnTo>
                      <a:lnTo>
                        <a:pt x="4338" y="67"/>
                      </a:lnTo>
                      <a:lnTo>
                        <a:pt x="4366" y="68"/>
                      </a:lnTo>
                      <a:lnTo>
                        <a:pt x="4394" y="69"/>
                      </a:lnTo>
                      <a:lnTo>
                        <a:pt x="4422" y="70"/>
                      </a:lnTo>
                      <a:lnTo>
                        <a:pt x="4450" y="70"/>
                      </a:lnTo>
                      <a:lnTo>
                        <a:pt x="4478" y="71"/>
                      </a:lnTo>
                      <a:lnTo>
                        <a:pt x="4506" y="72"/>
                      </a:lnTo>
                      <a:lnTo>
                        <a:pt x="4533" y="74"/>
                      </a:lnTo>
                      <a:lnTo>
                        <a:pt x="4560" y="75"/>
                      </a:lnTo>
                      <a:lnTo>
                        <a:pt x="4589" y="76"/>
                      </a:lnTo>
                      <a:lnTo>
                        <a:pt x="4616" y="77"/>
                      </a:lnTo>
                      <a:lnTo>
                        <a:pt x="4644" y="78"/>
                      </a:lnTo>
                      <a:lnTo>
                        <a:pt x="4671" y="79"/>
                      </a:lnTo>
                      <a:lnTo>
                        <a:pt x="4699" y="79"/>
                      </a:lnTo>
                      <a:lnTo>
                        <a:pt x="4726" y="80"/>
                      </a:lnTo>
                      <a:lnTo>
                        <a:pt x="4753" y="81"/>
                      </a:lnTo>
                      <a:lnTo>
                        <a:pt x="4781" y="82"/>
                      </a:lnTo>
                      <a:lnTo>
                        <a:pt x="4808" y="83"/>
                      </a:lnTo>
                      <a:lnTo>
                        <a:pt x="4836" y="84"/>
                      </a:lnTo>
                      <a:lnTo>
                        <a:pt x="4863" y="85"/>
                      </a:lnTo>
                      <a:lnTo>
                        <a:pt x="4889" y="87"/>
                      </a:lnTo>
                      <a:lnTo>
                        <a:pt x="4917" y="88"/>
                      </a:lnTo>
                      <a:lnTo>
                        <a:pt x="4944" y="89"/>
                      </a:lnTo>
                      <a:lnTo>
                        <a:pt x="4971" y="90"/>
                      </a:lnTo>
                      <a:lnTo>
                        <a:pt x="4998" y="91"/>
                      </a:lnTo>
                      <a:lnTo>
                        <a:pt x="5024" y="92"/>
                      </a:lnTo>
                      <a:lnTo>
                        <a:pt x="5052" y="93"/>
                      </a:lnTo>
                      <a:lnTo>
                        <a:pt x="5078" y="94"/>
                      </a:lnTo>
                      <a:lnTo>
                        <a:pt x="5105" y="95"/>
                      </a:lnTo>
                      <a:lnTo>
                        <a:pt x="5132" y="96"/>
                      </a:lnTo>
                      <a:lnTo>
                        <a:pt x="5158" y="97"/>
                      </a:lnTo>
                      <a:lnTo>
                        <a:pt x="5186" y="98"/>
                      </a:lnTo>
                      <a:lnTo>
                        <a:pt x="5212" y="99"/>
                      </a:lnTo>
                      <a:lnTo>
                        <a:pt x="5238" y="101"/>
                      </a:lnTo>
                      <a:lnTo>
                        <a:pt x="5264" y="102"/>
                      </a:lnTo>
                      <a:lnTo>
                        <a:pt x="5291" y="103"/>
                      </a:lnTo>
                      <a:lnTo>
                        <a:pt x="5317" y="104"/>
                      </a:lnTo>
                      <a:lnTo>
                        <a:pt x="5343" y="105"/>
                      </a:lnTo>
                      <a:lnTo>
                        <a:pt x="5370" y="106"/>
                      </a:lnTo>
                      <a:lnTo>
                        <a:pt x="5396" y="107"/>
                      </a:lnTo>
                      <a:lnTo>
                        <a:pt x="5422" y="108"/>
                      </a:lnTo>
                      <a:lnTo>
                        <a:pt x="5449" y="109"/>
                      </a:lnTo>
                      <a:lnTo>
                        <a:pt x="5474" y="110"/>
                      </a:lnTo>
                      <a:lnTo>
                        <a:pt x="5500" y="111"/>
                      </a:lnTo>
                      <a:lnTo>
                        <a:pt x="5527" y="112"/>
                      </a:lnTo>
                      <a:lnTo>
                        <a:pt x="5552" y="114"/>
                      </a:lnTo>
                      <a:lnTo>
                        <a:pt x="5578" y="115"/>
                      </a:lnTo>
                      <a:lnTo>
                        <a:pt x="5603" y="116"/>
                      </a:lnTo>
                      <a:lnTo>
                        <a:pt x="5630" y="118"/>
                      </a:lnTo>
                      <a:lnTo>
                        <a:pt x="5655" y="119"/>
                      </a:lnTo>
                      <a:lnTo>
                        <a:pt x="5680" y="120"/>
                      </a:lnTo>
                      <a:lnTo>
                        <a:pt x="5706" y="121"/>
                      </a:lnTo>
                      <a:lnTo>
                        <a:pt x="5732" y="122"/>
                      </a:lnTo>
                      <a:lnTo>
                        <a:pt x="5757" y="123"/>
                      </a:lnTo>
                      <a:lnTo>
                        <a:pt x="5782" y="124"/>
                      </a:lnTo>
                    </a:path>
                  </a:pathLst>
                </a:custGeom>
                <a:noFill/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8471" name="Freeform 127"/>
                <p:cNvSpPr>
                  <a:spLocks/>
                </p:cNvSpPr>
                <p:nvPr/>
              </p:nvSpPr>
              <p:spPr bwMode="auto">
                <a:xfrm>
                  <a:off x="4267" y="1520"/>
                  <a:ext cx="362" cy="30"/>
                </a:xfrm>
                <a:custGeom>
                  <a:avLst/>
                  <a:gdLst>
                    <a:gd name="T0" fmla="*/ 8 w 3621"/>
                    <a:gd name="T1" fmla="*/ 0 h 328"/>
                    <a:gd name="T2" fmla="*/ 18 w 3621"/>
                    <a:gd name="T3" fmla="*/ 1 h 328"/>
                    <a:gd name="T4" fmla="*/ 27 w 3621"/>
                    <a:gd name="T5" fmla="*/ 1 h 328"/>
                    <a:gd name="T6" fmla="*/ 37 w 3621"/>
                    <a:gd name="T7" fmla="*/ 2 h 328"/>
                    <a:gd name="T8" fmla="*/ 47 w 3621"/>
                    <a:gd name="T9" fmla="*/ 2 h 328"/>
                    <a:gd name="T10" fmla="*/ 57 w 3621"/>
                    <a:gd name="T11" fmla="*/ 3 h 328"/>
                    <a:gd name="T12" fmla="*/ 66 w 3621"/>
                    <a:gd name="T13" fmla="*/ 3 h 328"/>
                    <a:gd name="T14" fmla="*/ 76 w 3621"/>
                    <a:gd name="T15" fmla="*/ 4 h 328"/>
                    <a:gd name="T16" fmla="*/ 85 w 3621"/>
                    <a:gd name="T17" fmla="*/ 4 h 328"/>
                    <a:gd name="T18" fmla="*/ 94 w 3621"/>
                    <a:gd name="T19" fmla="*/ 5 h 328"/>
                    <a:gd name="T20" fmla="*/ 103 w 3621"/>
                    <a:gd name="T21" fmla="*/ 5 h 328"/>
                    <a:gd name="T22" fmla="*/ 112 w 3621"/>
                    <a:gd name="T23" fmla="*/ 6 h 328"/>
                    <a:gd name="T24" fmla="*/ 121 w 3621"/>
                    <a:gd name="T25" fmla="*/ 6 h 328"/>
                    <a:gd name="T26" fmla="*/ 130 w 3621"/>
                    <a:gd name="T27" fmla="*/ 7 h 328"/>
                    <a:gd name="T28" fmla="*/ 139 w 3621"/>
                    <a:gd name="T29" fmla="*/ 7 h 328"/>
                    <a:gd name="T30" fmla="*/ 147 w 3621"/>
                    <a:gd name="T31" fmla="*/ 8 h 328"/>
                    <a:gd name="T32" fmla="*/ 156 w 3621"/>
                    <a:gd name="T33" fmla="*/ 9 h 328"/>
                    <a:gd name="T34" fmla="*/ 164 w 3621"/>
                    <a:gd name="T35" fmla="*/ 9 h 328"/>
                    <a:gd name="T36" fmla="*/ 172 w 3621"/>
                    <a:gd name="T37" fmla="*/ 10 h 328"/>
                    <a:gd name="T38" fmla="*/ 180 w 3621"/>
                    <a:gd name="T39" fmla="*/ 10 h 328"/>
                    <a:gd name="T40" fmla="*/ 188 w 3621"/>
                    <a:gd name="T41" fmla="*/ 11 h 328"/>
                    <a:gd name="T42" fmla="*/ 196 w 3621"/>
                    <a:gd name="T43" fmla="*/ 11 h 328"/>
                    <a:gd name="T44" fmla="*/ 204 w 3621"/>
                    <a:gd name="T45" fmla="*/ 12 h 328"/>
                    <a:gd name="T46" fmla="*/ 211 w 3621"/>
                    <a:gd name="T47" fmla="*/ 13 h 328"/>
                    <a:gd name="T48" fmla="*/ 219 w 3621"/>
                    <a:gd name="T49" fmla="*/ 13 h 328"/>
                    <a:gd name="T50" fmla="*/ 226 w 3621"/>
                    <a:gd name="T51" fmla="*/ 14 h 328"/>
                    <a:gd name="T52" fmla="*/ 233 w 3621"/>
                    <a:gd name="T53" fmla="*/ 14 h 328"/>
                    <a:gd name="T54" fmla="*/ 241 w 3621"/>
                    <a:gd name="T55" fmla="*/ 15 h 328"/>
                    <a:gd name="T56" fmla="*/ 247 w 3621"/>
                    <a:gd name="T57" fmla="*/ 16 h 328"/>
                    <a:gd name="T58" fmla="*/ 254 w 3621"/>
                    <a:gd name="T59" fmla="*/ 16 h 328"/>
                    <a:gd name="T60" fmla="*/ 261 w 3621"/>
                    <a:gd name="T61" fmla="*/ 17 h 328"/>
                    <a:gd name="T62" fmla="*/ 268 w 3621"/>
                    <a:gd name="T63" fmla="*/ 18 h 328"/>
                    <a:gd name="T64" fmla="*/ 274 w 3621"/>
                    <a:gd name="T65" fmla="*/ 18 h 328"/>
                    <a:gd name="T66" fmla="*/ 280 w 3621"/>
                    <a:gd name="T67" fmla="*/ 19 h 328"/>
                    <a:gd name="T68" fmla="*/ 287 w 3621"/>
                    <a:gd name="T69" fmla="*/ 20 h 328"/>
                    <a:gd name="T70" fmla="*/ 293 w 3621"/>
                    <a:gd name="T71" fmla="*/ 20 h 328"/>
                    <a:gd name="T72" fmla="*/ 298 w 3621"/>
                    <a:gd name="T73" fmla="*/ 21 h 328"/>
                    <a:gd name="T74" fmla="*/ 304 w 3621"/>
                    <a:gd name="T75" fmla="*/ 22 h 328"/>
                    <a:gd name="T76" fmla="*/ 310 w 3621"/>
                    <a:gd name="T77" fmla="*/ 22 h 328"/>
                    <a:gd name="T78" fmla="*/ 315 w 3621"/>
                    <a:gd name="T79" fmla="*/ 23 h 328"/>
                    <a:gd name="T80" fmla="*/ 321 w 3621"/>
                    <a:gd name="T81" fmla="*/ 24 h 328"/>
                    <a:gd name="T82" fmla="*/ 326 w 3621"/>
                    <a:gd name="T83" fmla="*/ 24 h 328"/>
                    <a:gd name="T84" fmla="*/ 331 w 3621"/>
                    <a:gd name="T85" fmla="*/ 25 h 328"/>
                    <a:gd name="T86" fmla="*/ 336 w 3621"/>
                    <a:gd name="T87" fmla="*/ 26 h 328"/>
                    <a:gd name="T88" fmla="*/ 340 w 3621"/>
                    <a:gd name="T89" fmla="*/ 27 h 328"/>
                    <a:gd name="T90" fmla="*/ 345 w 3621"/>
                    <a:gd name="T91" fmla="*/ 27 h 328"/>
                    <a:gd name="T92" fmla="*/ 350 w 3621"/>
                    <a:gd name="T93" fmla="*/ 28 h 328"/>
                    <a:gd name="T94" fmla="*/ 354 w 3621"/>
                    <a:gd name="T95" fmla="*/ 29 h 328"/>
                    <a:gd name="T96" fmla="*/ 358 w 3621"/>
                    <a:gd name="T97" fmla="*/ 29 h 328"/>
                    <a:gd name="T98" fmla="*/ 362 w 3621"/>
                    <a:gd name="T99" fmla="*/ 30 h 328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3621" h="328">
                      <a:moveTo>
                        <a:pt x="0" y="0"/>
                      </a:moveTo>
                      <a:lnTo>
                        <a:pt x="25" y="1"/>
                      </a:lnTo>
                      <a:lnTo>
                        <a:pt x="51" y="2"/>
                      </a:lnTo>
                      <a:lnTo>
                        <a:pt x="76" y="5"/>
                      </a:lnTo>
                      <a:lnTo>
                        <a:pt x="101" y="6"/>
                      </a:lnTo>
                      <a:lnTo>
                        <a:pt x="126" y="7"/>
                      </a:lnTo>
                      <a:lnTo>
                        <a:pt x="151" y="8"/>
                      </a:lnTo>
                      <a:lnTo>
                        <a:pt x="176" y="9"/>
                      </a:lnTo>
                      <a:lnTo>
                        <a:pt x="201" y="10"/>
                      </a:lnTo>
                      <a:lnTo>
                        <a:pt x="226" y="12"/>
                      </a:lnTo>
                      <a:lnTo>
                        <a:pt x="250" y="13"/>
                      </a:lnTo>
                      <a:lnTo>
                        <a:pt x="275" y="14"/>
                      </a:lnTo>
                      <a:lnTo>
                        <a:pt x="299" y="15"/>
                      </a:lnTo>
                      <a:lnTo>
                        <a:pt x="325" y="16"/>
                      </a:lnTo>
                      <a:lnTo>
                        <a:pt x="349" y="18"/>
                      </a:lnTo>
                      <a:lnTo>
                        <a:pt x="374" y="20"/>
                      </a:lnTo>
                      <a:lnTo>
                        <a:pt x="398" y="21"/>
                      </a:lnTo>
                      <a:lnTo>
                        <a:pt x="422" y="22"/>
                      </a:lnTo>
                      <a:lnTo>
                        <a:pt x="446" y="23"/>
                      </a:lnTo>
                      <a:lnTo>
                        <a:pt x="471" y="24"/>
                      </a:lnTo>
                      <a:lnTo>
                        <a:pt x="495" y="26"/>
                      </a:lnTo>
                      <a:lnTo>
                        <a:pt x="519" y="27"/>
                      </a:lnTo>
                      <a:lnTo>
                        <a:pt x="543" y="28"/>
                      </a:lnTo>
                      <a:lnTo>
                        <a:pt x="567" y="29"/>
                      </a:lnTo>
                      <a:lnTo>
                        <a:pt x="591" y="32"/>
                      </a:lnTo>
                      <a:lnTo>
                        <a:pt x="615" y="33"/>
                      </a:lnTo>
                      <a:lnTo>
                        <a:pt x="638" y="34"/>
                      </a:lnTo>
                      <a:lnTo>
                        <a:pt x="662" y="35"/>
                      </a:lnTo>
                      <a:lnTo>
                        <a:pt x="686" y="37"/>
                      </a:lnTo>
                      <a:lnTo>
                        <a:pt x="710" y="38"/>
                      </a:lnTo>
                      <a:lnTo>
                        <a:pt x="733" y="39"/>
                      </a:lnTo>
                      <a:lnTo>
                        <a:pt x="757" y="40"/>
                      </a:lnTo>
                      <a:lnTo>
                        <a:pt x="780" y="42"/>
                      </a:lnTo>
                      <a:lnTo>
                        <a:pt x="803" y="43"/>
                      </a:lnTo>
                      <a:lnTo>
                        <a:pt x="827" y="45"/>
                      </a:lnTo>
                      <a:lnTo>
                        <a:pt x="850" y="46"/>
                      </a:lnTo>
                      <a:lnTo>
                        <a:pt x="873" y="48"/>
                      </a:lnTo>
                      <a:lnTo>
                        <a:pt x="896" y="49"/>
                      </a:lnTo>
                      <a:lnTo>
                        <a:pt x="919" y="50"/>
                      </a:lnTo>
                      <a:lnTo>
                        <a:pt x="942" y="52"/>
                      </a:lnTo>
                      <a:lnTo>
                        <a:pt x="965" y="53"/>
                      </a:lnTo>
                      <a:lnTo>
                        <a:pt x="988" y="54"/>
                      </a:lnTo>
                      <a:lnTo>
                        <a:pt x="1010" y="56"/>
                      </a:lnTo>
                      <a:lnTo>
                        <a:pt x="1033" y="57"/>
                      </a:lnTo>
                      <a:lnTo>
                        <a:pt x="1056" y="59"/>
                      </a:lnTo>
                      <a:lnTo>
                        <a:pt x="1078" y="61"/>
                      </a:lnTo>
                      <a:lnTo>
                        <a:pt x="1101" y="62"/>
                      </a:lnTo>
                      <a:lnTo>
                        <a:pt x="1123" y="63"/>
                      </a:lnTo>
                      <a:lnTo>
                        <a:pt x="1145" y="65"/>
                      </a:lnTo>
                      <a:lnTo>
                        <a:pt x="1168" y="66"/>
                      </a:lnTo>
                      <a:lnTo>
                        <a:pt x="1190" y="67"/>
                      </a:lnTo>
                      <a:lnTo>
                        <a:pt x="1212" y="69"/>
                      </a:lnTo>
                      <a:lnTo>
                        <a:pt x="1234" y="70"/>
                      </a:lnTo>
                      <a:lnTo>
                        <a:pt x="1256" y="72"/>
                      </a:lnTo>
                      <a:lnTo>
                        <a:pt x="1278" y="74"/>
                      </a:lnTo>
                      <a:lnTo>
                        <a:pt x="1300" y="75"/>
                      </a:lnTo>
                      <a:lnTo>
                        <a:pt x="1322" y="76"/>
                      </a:lnTo>
                      <a:lnTo>
                        <a:pt x="1344" y="78"/>
                      </a:lnTo>
                      <a:lnTo>
                        <a:pt x="1365" y="79"/>
                      </a:lnTo>
                      <a:lnTo>
                        <a:pt x="1386" y="81"/>
                      </a:lnTo>
                      <a:lnTo>
                        <a:pt x="1408" y="82"/>
                      </a:lnTo>
                      <a:lnTo>
                        <a:pt x="1429" y="83"/>
                      </a:lnTo>
                      <a:lnTo>
                        <a:pt x="1451" y="86"/>
                      </a:lnTo>
                      <a:lnTo>
                        <a:pt x="1472" y="87"/>
                      </a:lnTo>
                      <a:lnTo>
                        <a:pt x="1494" y="89"/>
                      </a:lnTo>
                      <a:lnTo>
                        <a:pt x="1515" y="90"/>
                      </a:lnTo>
                      <a:lnTo>
                        <a:pt x="1535" y="91"/>
                      </a:lnTo>
                      <a:lnTo>
                        <a:pt x="1556" y="93"/>
                      </a:lnTo>
                      <a:lnTo>
                        <a:pt x="1577" y="94"/>
                      </a:lnTo>
                      <a:lnTo>
                        <a:pt x="1598" y="96"/>
                      </a:lnTo>
                      <a:lnTo>
                        <a:pt x="1619" y="97"/>
                      </a:lnTo>
                      <a:lnTo>
                        <a:pt x="1640" y="100"/>
                      </a:lnTo>
                      <a:lnTo>
                        <a:pt x="1660" y="101"/>
                      </a:lnTo>
                      <a:lnTo>
                        <a:pt x="1681" y="103"/>
                      </a:lnTo>
                      <a:lnTo>
                        <a:pt x="1702" y="104"/>
                      </a:lnTo>
                      <a:lnTo>
                        <a:pt x="1722" y="105"/>
                      </a:lnTo>
                      <a:lnTo>
                        <a:pt x="1743" y="107"/>
                      </a:lnTo>
                      <a:lnTo>
                        <a:pt x="1762" y="108"/>
                      </a:lnTo>
                      <a:lnTo>
                        <a:pt x="1783" y="110"/>
                      </a:lnTo>
                      <a:lnTo>
                        <a:pt x="1803" y="111"/>
                      </a:lnTo>
                      <a:lnTo>
                        <a:pt x="1823" y="114"/>
                      </a:lnTo>
                      <a:lnTo>
                        <a:pt x="1842" y="115"/>
                      </a:lnTo>
                      <a:lnTo>
                        <a:pt x="1863" y="117"/>
                      </a:lnTo>
                      <a:lnTo>
                        <a:pt x="1883" y="118"/>
                      </a:lnTo>
                      <a:lnTo>
                        <a:pt x="1903" y="120"/>
                      </a:lnTo>
                      <a:lnTo>
                        <a:pt x="1923" y="121"/>
                      </a:lnTo>
                      <a:lnTo>
                        <a:pt x="1941" y="123"/>
                      </a:lnTo>
                      <a:lnTo>
                        <a:pt x="1961" y="124"/>
                      </a:lnTo>
                      <a:lnTo>
                        <a:pt x="1981" y="127"/>
                      </a:lnTo>
                      <a:lnTo>
                        <a:pt x="2000" y="128"/>
                      </a:lnTo>
                      <a:lnTo>
                        <a:pt x="2019" y="130"/>
                      </a:lnTo>
                      <a:lnTo>
                        <a:pt x="2039" y="131"/>
                      </a:lnTo>
                      <a:lnTo>
                        <a:pt x="2057" y="133"/>
                      </a:lnTo>
                      <a:lnTo>
                        <a:pt x="2076" y="134"/>
                      </a:lnTo>
                      <a:lnTo>
                        <a:pt x="2096" y="136"/>
                      </a:lnTo>
                      <a:lnTo>
                        <a:pt x="2114" y="137"/>
                      </a:lnTo>
                      <a:lnTo>
                        <a:pt x="2133" y="140"/>
                      </a:lnTo>
                      <a:lnTo>
                        <a:pt x="2152" y="141"/>
                      </a:lnTo>
                      <a:lnTo>
                        <a:pt x="2170" y="143"/>
                      </a:lnTo>
                      <a:lnTo>
                        <a:pt x="2189" y="145"/>
                      </a:lnTo>
                      <a:lnTo>
                        <a:pt x="2208" y="146"/>
                      </a:lnTo>
                      <a:lnTo>
                        <a:pt x="2226" y="148"/>
                      </a:lnTo>
                      <a:lnTo>
                        <a:pt x="2245" y="149"/>
                      </a:lnTo>
                      <a:lnTo>
                        <a:pt x="2263" y="151"/>
                      </a:lnTo>
                      <a:lnTo>
                        <a:pt x="2281" y="152"/>
                      </a:lnTo>
                      <a:lnTo>
                        <a:pt x="2299" y="155"/>
                      </a:lnTo>
                      <a:lnTo>
                        <a:pt x="2317" y="156"/>
                      </a:lnTo>
                      <a:lnTo>
                        <a:pt x="2335" y="158"/>
                      </a:lnTo>
                      <a:lnTo>
                        <a:pt x="2352" y="160"/>
                      </a:lnTo>
                      <a:lnTo>
                        <a:pt x="2371" y="161"/>
                      </a:lnTo>
                      <a:lnTo>
                        <a:pt x="2389" y="163"/>
                      </a:lnTo>
                      <a:lnTo>
                        <a:pt x="2406" y="164"/>
                      </a:lnTo>
                      <a:lnTo>
                        <a:pt x="2424" y="166"/>
                      </a:lnTo>
                      <a:lnTo>
                        <a:pt x="2441" y="169"/>
                      </a:lnTo>
                      <a:lnTo>
                        <a:pt x="2459" y="170"/>
                      </a:lnTo>
                      <a:lnTo>
                        <a:pt x="2475" y="172"/>
                      </a:lnTo>
                      <a:lnTo>
                        <a:pt x="2493" y="173"/>
                      </a:lnTo>
                      <a:lnTo>
                        <a:pt x="2510" y="175"/>
                      </a:lnTo>
                      <a:lnTo>
                        <a:pt x="2527" y="177"/>
                      </a:lnTo>
                      <a:lnTo>
                        <a:pt x="2544" y="178"/>
                      </a:lnTo>
                      <a:lnTo>
                        <a:pt x="2561" y="181"/>
                      </a:lnTo>
                      <a:lnTo>
                        <a:pt x="2577" y="182"/>
                      </a:lnTo>
                      <a:lnTo>
                        <a:pt x="2595" y="184"/>
                      </a:lnTo>
                      <a:lnTo>
                        <a:pt x="2611" y="186"/>
                      </a:lnTo>
                      <a:lnTo>
                        <a:pt x="2628" y="187"/>
                      </a:lnTo>
                      <a:lnTo>
                        <a:pt x="2644" y="189"/>
                      </a:lnTo>
                      <a:lnTo>
                        <a:pt x="2661" y="191"/>
                      </a:lnTo>
                      <a:lnTo>
                        <a:pt x="2677" y="192"/>
                      </a:lnTo>
                      <a:lnTo>
                        <a:pt x="2692" y="195"/>
                      </a:lnTo>
                      <a:lnTo>
                        <a:pt x="2709" y="197"/>
                      </a:lnTo>
                      <a:lnTo>
                        <a:pt x="2725" y="198"/>
                      </a:lnTo>
                      <a:lnTo>
                        <a:pt x="2741" y="200"/>
                      </a:lnTo>
                      <a:lnTo>
                        <a:pt x="2757" y="201"/>
                      </a:lnTo>
                      <a:lnTo>
                        <a:pt x="2772" y="203"/>
                      </a:lnTo>
                      <a:lnTo>
                        <a:pt x="2789" y="205"/>
                      </a:lnTo>
                      <a:lnTo>
                        <a:pt x="2804" y="206"/>
                      </a:lnTo>
                      <a:lnTo>
                        <a:pt x="2820" y="209"/>
                      </a:lnTo>
                      <a:lnTo>
                        <a:pt x="2835" y="211"/>
                      </a:lnTo>
                      <a:lnTo>
                        <a:pt x="2850" y="212"/>
                      </a:lnTo>
                      <a:lnTo>
                        <a:pt x="2866" y="214"/>
                      </a:lnTo>
                      <a:lnTo>
                        <a:pt x="2881" y="216"/>
                      </a:lnTo>
                      <a:lnTo>
                        <a:pt x="2896" y="218"/>
                      </a:lnTo>
                      <a:lnTo>
                        <a:pt x="2911" y="219"/>
                      </a:lnTo>
                      <a:lnTo>
                        <a:pt x="2926" y="222"/>
                      </a:lnTo>
                      <a:lnTo>
                        <a:pt x="2941" y="224"/>
                      </a:lnTo>
                      <a:lnTo>
                        <a:pt x="2956" y="225"/>
                      </a:lnTo>
                      <a:lnTo>
                        <a:pt x="2971" y="227"/>
                      </a:lnTo>
                      <a:lnTo>
                        <a:pt x="2985" y="229"/>
                      </a:lnTo>
                      <a:lnTo>
                        <a:pt x="2999" y="230"/>
                      </a:lnTo>
                      <a:lnTo>
                        <a:pt x="3014" y="232"/>
                      </a:lnTo>
                      <a:lnTo>
                        <a:pt x="3028" y="234"/>
                      </a:lnTo>
                      <a:lnTo>
                        <a:pt x="3042" y="237"/>
                      </a:lnTo>
                      <a:lnTo>
                        <a:pt x="3057" y="238"/>
                      </a:lnTo>
                      <a:lnTo>
                        <a:pt x="3071" y="240"/>
                      </a:lnTo>
                      <a:lnTo>
                        <a:pt x="3085" y="242"/>
                      </a:lnTo>
                      <a:lnTo>
                        <a:pt x="3098" y="243"/>
                      </a:lnTo>
                      <a:lnTo>
                        <a:pt x="3112" y="245"/>
                      </a:lnTo>
                      <a:lnTo>
                        <a:pt x="3127" y="247"/>
                      </a:lnTo>
                      <a:lnTo>
                        <a:pt x="3140" y="250"/>
                      </a:lnTo>
                      <a:lnTo>
                        <a:pt x="3153" y="251"/>
                      </a:lnTo>
                      <a:lnTo>
                        <a:pt x="3167" y="253"/>
                      </a:lnTo>
                      <a:lnTo>
                        <a:pt x="3180" y="255"/>
                      </a:lnTo>
                      <a:lnTo>
                        <a:pt x="3194" y="257"/>
                      </a:lnTo>
                      <a:lnTo>
                        <a:pt x="3207" y="258"/>
                      </a:lnTo>
                      <a:lnTo>
                        <a:pt x="3220" y="260"/>
                      </a:lnTo>
                      <a:lnTo>
                        <a:pt x="3233" y="263"/>
                      </a:lnTo>
                      <a:lnTo>
                        <a:pt x="3246" y="265"/>
                      </a:lnTo>
                      <a:lnTo>
                        <a:pt x="3258" y="266"/>
                      </a:lnTo>
                      <a:lnTo>
                        <a:pt x="3271" y="268"/>
                      </a:lnTo>
                      <a:lnTo>
                        <a:pt x="3285" y="270"/>
                      </a:lnTo>
                      <a:lnTo>
                        <a:pt x="3297" y="272"/>
                      </a:lnTo>
                      <a:lnTo>
                        <a:pt x="3309" y="273"/>
                      </a:lnTo>
                      <a:lnTo>
                        <a:pt x="3322" y="275"/>
                      </a:lnTo>
                      <a:lnTo>
                        <a:pt x="3334" y="278"/>
                      </a:lnTo>
                      <a:lnTo>
                        <a:pt x="3346" y="280"/>
                      </a:lnTo>
                      <a:lnTo>
                        <a:pt x="3358" y="281"/>
                      </a:lnTo>
                      <a:lnTo>
                        <a:pt x="3370" y="283"/>
                      </a:lnTo>
                      <a:lnTo>
                        <a:pt x="3382" y="285"/>
                      </a:lnTo>
                      <a:lnTo>
                        <a:pt x="3394" y="287"/>
                      </a:lnTo>
                      <a:lnTo>
                        <a:pt x="3405" y="290"/>
                      </a:lnTo>
                      <a:lnTo>
                        <a:pt x="3417" y="291"/>
                      </a:lnTo>
                      <a:lnTo>
                        <a:pt x="3429" y="293"/>
                      </a:lnTo>
                      <a:lnTo>
                        <a:pt x="3440" y="295"/>
                      </a:lnTo>
                      <a:lnTo>
                        <a:pt x="3452" y="297"/>
                      </a:lnTo>
                      <a:lnTo>
                        <a:pt x="3463" y="298"/>
                      </a:lnTo>
                      <a:lnTo>
                        <a:pt x="3474" y="300"/>
                      </a:lnTo>
                      <a:lnTo>
                        <a:pt x="3485" y="302"/>
                      </a:lnTo>
                      <a:lnTo>
                        <a:pt x="3496" y="305"/>
                      </a:lnTo>
                      <a:lnTo>
                        <a:pt x="3507" y="307"/>
                      </a:lnTo>
                      <a:lnTo>
                        <a:pt x="3518" y="308"/>
                      </a:lnTo>
                      <a:lnTo>
                        <a:pt x="3529" y="310"/>
                      </a:lnTo>
                      <a:lnTo>
                        <a:pt x="3540" y="312"/>
                      </a:lnTo>
                      <a:lnTo>
                        <a:pt x="3550" y="314"/>
                      </a:lnTo>
                      <a:lnTo>
                        <a:pt x="3561" y="317"/>
                      </a:lnTo>
                      <a:lnTo>
                        <a:pt x="3571" y="319"/>
                      </a:lnTo>
                      <a:lnTo>
                        <a:pt x="3582" y="320"/>
                      </a:lnTo>
                      <a:lnTo>
                        <a:pt x="3592" y="322"/>
                      </a:lnTo>
                      <a:lnTo>
                        <a:pt x="3602" y="324"/>
                      </a:lnTo>
                      <a:lnTo>
                        <a:pt x="3611" y="326"/>
                      </a:lnTo>
                      <a:lnTo>
                        <a:pt x="3621" y="328"/>
                      </a:lnTo>
                    </a:path>
                  </a:pathLst>
                </a:custGeom>
                <a:noFill/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8472" name="Freeform 128"/>
                <p:cNvSpPr>
                  <a:spLocks/>
                </p:cNvSpPr>
                <p:nvPr/>
              </p:nvSpPr>
              <p:spPr bwMode="auto">
                <a:xfrm>
                  <a:off x="4629" y="1550"/>
                  <a:ext cx="51" cy="37"/>
                </a:xfrm>
                <a:custGeom>
                  <a:avLst/>
                  <a:gdLst>
                    <a:gd name="T0" fmla="*/ 3 w 511"/>
                    <a:gd name="T1" fmla="*/ 1 h 407"/>
                    <a:gd name="T2" fmla="*/ 7 w 511"/>
                    <a:gd name="T3" fmla="*/ 1 h 407"/>
                    <a:gd name="T4" fmla="*/ 10 w 511"/>
                    <a:gd name="T5" fmla="*/ 2 h 407"/>
                    <a:gd name="T6" fmla="*/ 14 w 511"/>
                    <a:gd name="T7" fmla="*/ 3 h 407"/>
                    <a:gd name="T8" fmla="*/ 17 w 511"/>
                    <a:gd name="T9" fmla="*/ 3 h 407"/>
                    <a:gd name="T10" fmla="*/ 20 w 511"/>
                    <a:gd name="T11" fmla="*/ 4 h 407"/>
                    <a:gd name="T12" fmla="*/ 23 w 511"/>
                    <a:gd name="T13" fmla="*/ 5 h 407"/>
                    <a:gd name="T14" fmla="*/ 26 w 511"/>
                    <a:gd name="T15" fmla="*/ 6 h 407"/>
                    <a:gd name="T16" fmla="*/ 29 w 511"/>
                    <a:gd name="T17" fmla="*/ 6 h 407"/>
                    <a:gd name="T18" fmla="*/ 31 w 511"/>
                    <a:gd name="T19" fmla="*/ 7 h 407"/>
                    <a:gd name="T20" fmla="*/ 34 w 511"/>
                    <a:gd name="T21" fmla="*/ 8 h 407"/>
                    <a:gd name="T22" fmla="*/ 36 w 511"/>
                    <a:gd name="T23" fmla="*/ 9 h 407"/>
                    <a:gd name="T24" fmla="*/ 38 w 511"/>
                    <a:gd name="T25" fmla="*/ 9 h 407"/>
                    <a:gd name="T26" fmla="*/ 40 w 511"/>
                    <a:gd name="T27" fmla="*/ 10 h 407"/>
                    <a:gd name="T28" fmla="*/ 42 w 511"/>
                    <a:gd name="T29" fmla="*/ 11 h 407"/>
                    <a:gd name="T30" fmla="*/ 43 w 511"/>
                    <a:gd name="T31" fmla="*/ 12 h 407"/>
                    <a:gd name="T32" fmla="*/ 45 w 511"/>
                    <a:gd name="T33" fmla="*/ 12 h 407"/>
                    <a:gd name="T34" fmla="*/ 46 w 511"/>
                    <a:gd name="T35" fmla="*/ 13 h 407"/>
                    <a:gd name="T36" fmla="*/ 47 w 511"/>
                    <a:gd name="T37" fmla="*/ 14 h 407"/>
                    <a:gd name="T38" fmla="*/ 48 w 511"/>
                    <a:gd name="T39" fmla="*/ 15 h 407"/>
                    <a:gd name="T40" fmla="*/ 49 w 511"/>
                    <a:gd name="T41" fmla="*/ 15 h 407"/>
                    <a:gd name="T42" fmla="*/ 50 w 511"/>
                    <a:gd name="T43" fmla="*/ 16 h 407"/>
                    <a:gd name="T44" fmla="*/ 50 w 511"/>
                    <a:gd name="T45" fmla="*/ 17 h 407"/>
                    <a:gd name="T46" fmla="*/ 51 w 511"/>
                    <a:gd name="T47" fmla="*/ 18 h 407"/>
                    <a:gd name="T48" fmla="*/ 51 w 511"/>
                    <a:gd name="T49" fmla="*/ 18 h 407"/>
                    <a:gd name="T50" fmla="*/ 51 w 511"/>
                    <a:gd name="T51" fmla="*/ 19 h 407"/>
                    <a:gd name="T52" fmla="*/ 51 w 511"/>
                    <a:gd name="T53" fmla="*/ 20 h 407"/>
                    <a:gd name="T54" fmla="*/ 51 w 511"/>
                    <a:gd name="T55" fmla="*/ 21 h 407"/>
                    <a:gd name="T56" fmla="*/ 50 w 511"/>
                    <a:gd name="T57" fmla="*/ 21 h 407"/>
                    <a:gd name="T58" fmla="*/ 50 w 511"/>
                    <a:gd name="T59" fmla="*/ 22 h 407"/>
                    <a:gd name="T60" fmla="*/ 49 w 511"/>
                    <a:gd name="T61" fmla="*/ 23 h 407"/>
                    <a:gd name="T62" fmla="*/ 48 w 511"/>
                    <a:gd name="T63" fmla="*/ 24 h 407"/>
                    <a:gd name="T64" fmla="*/ 47 w 511"/>
                    <a:gd name="T65" fmla="*/ 24 h 407"/>
                    <a:gd name="T66" fmla="*/ 46 w 511"/>
                    <a:gd name="T67" fmla="*/ 25 h 407"/>
                    <a:gd name="T68" fmla="*/ 45 w 511"/>
                    <a:gd name="T69" fmla="*/ 26 h 407"/>
                    <a:gd name="T70" fmla="*/ 43 w 511"/>
                    <a:gd name="T71" fmla="*/ 27 h 407"/>
                    <a:gd name="T72" fmla="*/ 41 w 511"/>
                    <a:gd name="T73" fmla="*/ 27 h 407"/>
                    <a:gd name="T74" fmla="*/ 40 w 511"/>
                    <a:gd name="T75" fmla="*/ 28 h 407"/>
                    <a:gd name="T76" fmla="*/ 38 w 511"/>
                    <a:gd name="T77" fmla="*/ 29 h 407"/>
                    <a:gd name="T78" fmla="*/ 36 w 511"/>
                    <a:gd name="T79" fmla="*/ 30 h 407"/>
                    <a:gd name="T80" fmla="*/ 33 w 511"/>
                    <a:gd name="T81" fmla="*/ 30 h 407"/>
                    <a:gd name="T82" fmla="*/ 31 w 511"/>
                    <a:gd name="T83" fmla="*/ 31 h 407"/>
                    <a:gd name="T84" fmla="*/ 28 w 511"/>
                    <a:gd name="T85" fmla="*/ 32 h 407"/>
                    <a:gd name="T86" fmla="*/ 25 w 511"/>
                    <a:gd name="T87" fmla="*/ 33 h 407"/>
                    <a:gd name="T88" fmla="*/ 23 w 511"/>
                    <a:gd name="T89" fmla="*/ 33 h 407"/>
                    <a:gd name="T90" fmla="*/ 19 w 511"/>
                    <a:gd name="T91" fmla="*/ 34 h 407"/>
                    <a:gd name="T92" fmla="*/ 16 w 511"/>
                    <a:gd name="T93" fmla="*/ 35 h 407"/>
                    <a:gd name="T94" fmla="*/ 13 w 511"/>
                    <a:gd name="T95" fmla="*/ 36 h 407"/>
                    <a:gd name="T96" fmla="*/ 9 w 511"/>
                    <a:gd name="T97" fmla="*/ 36 h 407"/>
                    <a:gd name="T98" fmla="*/ 6 w 511"/>
                    <a:gd name="T99" fmla="*/ 37 h 40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511" h="407">
                      <a:moveTo>
                        <a:pt x="0" y="0"/>
                      </a:moveTo>
                      <a:lnTo>
                        <a:pt x="10" y="1"/>
                      </a:lnTo>
                      <a:lnTo>
                        <a:pt x="20" y="4"/>
                      </a:lnTo>
                      <a:lnTo>
                        <a:pt x="30" y="6"/>
                      </a:lnTo>
                      <a:lnTo>
                        <a:pt x="40" y="8"/>
                      </a:lnTo>
                      <a:lnTo>
                        <a:pt x="49" y="10"/>
                      </a:lnTo>
                      <a:lnTo>
                        <a:pt x="58" y="12"/>
                      </a:lnTo>
                      <a:lnTo>
                        <a:pt x="67" y="13"/>
                      </a:lnTo>
                      <a:lnTo>
                        <a:pt x="77" y="15"/>
                      </a:lnTo>
                      <a:lnTo>
                        <a:pt x="86" y="18"/>
                      </a:lnTo>
                      <a:lnTo>
                        <a:pt x="95" y="20"/>
                      </a:lnTo>
                      <a:lnTo>
                        <a:pt x="103" y="22"/>
                      </a:lnTo>
                      <a:lnTo>
                        <a:pt x="112" y="24"/>
                      </a:lnTo>
                      <a:lnTo>
                        <a:pt x="121" y="26"/>
                      </a:lnTo>
                      <a:lnTo>
                        <a:pt x="130" y="27"/>
                      </a:lnTo>
                      <a:lnTo>
                        <a:pt x="138" y="30"/>
                      </a:lnTo>
                      <a:lnTo>
                        <a:pt x="147" y="32"/>
                      </a:lnTo>
                      <a:lnTo>
                        <a:pt x="155" y="34"/>
                      </a:lnTo>
                      <a:lnTo>
                        <a:pt x="164" y="36"/>
                      </a:lnTo>
                      <a:lnTo>
                        <a:pt x="171" y="38"/>
                      </a:lnTo>
                      <a:lnTo>
                        <a:pt x="179" y="40"/>
                      </a:lnTo>
                      <a:lnTo>
                        <a:pt x="188" y="41"/>
                      </a:lnTo>
                      <a:lnTo>
                        <a:pt x="195" y="44"/>
                      </a:lnTo>
                      <a:lnTo>
                        <a:pt x="203" y="46"/>
                      </a:lnTo>
                      <a:lnTo>
                        <a:pt x="211" y="48"/>
                      </a:lnTo>
                      <a:lnTo>
                        <a:pt x="219" y="50"/>
                      </a:lnTo>
                      <a:lnTo>
                        <a:pt x="226" y="52"/>
                      </a:lnTo>
                      <a:lnTo>
                        <a:pt x="233" y="54"/>
                      </a:lnTo>
                      <a:lnTo>
                        <a:pt x="240" y="55"/>
                      </a:lnTo>
                      <a:lnTo>
                        <a:pt x="248" y="58"/>
                      </a:lnTo>
                      <a:lnTo>
                        <a:pt x="255" y="60"/>
                      </a:lnTo>
                      <a:lnTo>
                        <a:pt x="261" y="62"/>
                      </a:lnTo>
                      <a:lnTo>
                        <a:pt x="269" y="64"/>
                      </a:lnTo>
                      <a:lnTo>
                        <a:pt x="276" y="66"/>
                      </a:lnTo>
                      <a:lnTo>
                        <a:pt x="282" y="68"/>
                      </a:lnTo>
                      <a:lnTo>
                        <a:pt x="289" y="71"/>
                      </a:lnTo>
                      <a:lnTo>
                        <a:pt x="295" y="72"/>
                      </a:lnTo>
                      <a:lnTo>
                        <a:pt x="302" y="74"/>
                      </a:lnTo>
                      <a:lnTo>
                        <a:pt x="308" y="76"/>
                      </a:lnTo>
                      <a:lnTo>
                        <a:pt x="314" y="78"/>
                      </a:lnTo>
                      <a:lnTo>
                        <a:pt x="321" y="80"/>
                      </a:lnTo>
                      <a:lnTo>
                        <a:pt x="326" y="82"/>
                      </a:lnTo>
                      <a:lnTo>
                        <a:pt x="333" y="85"/>
                      </a:lnTo>
                      <a:lnTo>
                        <a:pt x="338" y="87"/>
                      </a:lnTo>
                      <a:lnTo>
                        <a:pt x="344" y="89"/>
                      </a:lnTo>
                      <a:lnTo>
                        <a:pt x="350" y="90"/>
                      </a:lnTo>
                      <a:lnTo>
                        <a:pt x="356" y="92"/>
                      </a:lnTo>
                      <a:lnTo>
                        <a:pt x="361" y="94"/>
                      </a:lnTo>
                      <a:lnTo>
                        <a:pt x="367" y="96"/>
                      </a:lnTo>
                      <a:lnTo>
                        <a:pt x="371" y="99"/>
                      </a:lnTo>
                      <a:lnTo>
                        <a:pt x="376" y="101"/>
                      </a:lnTo>
                      <a:lnTo>
                        <a:pt x="382" y="103"/>
                      </a:lnTo>
                      <a:lnTo>
                        <a:pt x="386" y="105"/>
                      </a:lnTo>
                      <a:lnTo>
                        <a:pt x="392" y="107"/>
                      </a:lnTo>
                      <a:lnTo>
                        <a:pt x="396" y="109"/>
                      </a:lnTo>
                      <a:lnTo>
                        <a:pt x="401" y="110"/>
                      </a:lnTo>
                      <a:lnTo>
                        <a:pt x="406" y="113"/>
                      </a:lnTo>
                      <a:lnTo>
                        <a:pt x="410" y="115"/>
                      </a:lnTo>
                      <a:lnTo>
                        <a:pt x="415" y="117"/>
                      </a:lnTo>
                      <a:lnTo>
                        <a:pt x="419" y="119"/>
                      </a:lnTo>
                      <a:lnTo>
                        <a:pt x="423" y="121"/>
                      </a:lnTo>
                      <a:lnTo>
                        <a:pt x="427" y="123"/>
                      </a:lnTo>
                      <a:lnTo>
                        <a:pt x="431" y="126"/>
                      </a:lnTo>
                      <a:lnTo>
                        <a:pt x="435" y="128"/>
                      </a:lnTo>
                      <a:lnTo>
                        <a:pt x="439" y="130"/>
                      </a:lnTo>
                      <a:lnTo>
                        <a:pt x="442" y="132"/>
                      </a:lnTo>
                      <a:lnTo>
                        <a:pt x="447" y="133"/>
                      </a:lnTo>
                      <a:lnTo>
                        <a:pt x="450" y="135"/>
                      </a:lnTo>
                      <a:lnTo>
                        <a:pt x="453" y="137"/>
                      </a:lnTo>
                      <a:lnTo>
                        <a:pt x="457" y="140"/>
                      </a:lnTo>
                      <a:lnTo>
                        <a:pt x="460" y="142"/>
                      </a:lnTo>
                      <a:lnTo>
                        <a:pt x="463" y="144"/>
                      </a:lnTo>
                      <a:lnTo>
                        <a:pt x="465" y="146"/>
                      </a:lnTo>
                      <a:lnTo>
                        <a:pt x="469" y="148"/>
                      </a:lnTo>
                      <a:lnTo>
                        <a:pt x="472" y="150"/>
                      </a:lnTo>
                      <a:lnTo>
                        <a:pt x="474" y="153"/>
                      </a:lnTo>
                      <a:lnTo>
                        <a:pt x="477" y="155"/>
                      </a:lnTo>
                      <a:lnTo>
                        <a:pt x="480" y="157"/>
                      </a:lnTo>
                      <a:lnTo>
                        <a:pt x="482" y="158"/>
                      </a:lnTo>
                      <a:lnTo>
                        <a:pt x="484" y="160"/>
                      </a:lnTo>
                      <a:lnTo>
                        <a:pt x="486" y="162"/>
                      </a:lnTo>
                      <a:lnTo>
                        <a:pt x="488" y="164"/>
                      </a:lnTo>
                      <a:lnTo>
                        <a:pt x="490" y="167"/>
                      </a:lnTo>
                      <a:lnTo>
                        <a:pt x="493" y="169"/>
                      </a:lnTo>
                      <a:lnTo>
                        <a:pt x="495" y="171"/>
                      </a:lnTo>
                      <a:lnTo>
                        <a:pt x="496" y="173"/>
                      </a:lnTo>
                      <a:lnTo>
                        <a:pt x="498" y="175"/>
                      </a:lnTo>
                      <a:lnTo>
                        <a:pt x="499" y="177"/>
                      </a:lnTo>
                      <a:lnTo>
                        <a:pt x="501" y="180"/>
                      </a:lnTo>
                      <a:lnTo>
                        <a:pt x="503" y="182"/>
                      </a:lnTo>
                      <a:lnTo>
                        <a:pt x="504" y="184"/>
                      </a:lnTo>
                      <a:lnTo>
                        <a:pt x="505" y="185"/>
                      </a:lnTo>
                      <a:lnTo>
                        <a:pt x="506" y="187"/>
                      </a:lnTo>
                      <a:lnTo>
                        <a:pt x="507" y="189"/>
                      </a:lnTo>
                      <a:lnTo>
                        <a:pt x="508" y="191"/>
                      </a:lnTo>
                      <a:lnTo>
                        <a:pt x="508" y="194"/>
                      </a:lnTo>
                      <a:lnTo>
                        <a:pt x="509" y="196"/>
                      </a:lnTo>
                      <a:lnTo>
                        <a:pt x="510" y="198"/>
                      </a:lnTo>
                      <a:lnTo>
                        <a:pt x="510" y="200"/>
                      </a:lnTo>
                      <a:lnTo>
                        <a:pt x="510" y="202"/>
                      </a:lnTo>
                      <a:lnTo>
                        <a:pt x="511" y="204"/>
                      </a:lnTo>
                      <a:lnTo>
                        <a:pt x="511" y="207"/>
                      </a:lnTo>
                      <a:lnTo>
                        <a:pt x="511" y="209"/>
                      </a:lnTo>
                      <a:lnTo>
                        <a:pt x="511" y="211"/>
                      </a:lnTo>
                      <a:lnTo>
                        <a:pt x="511" y="213"/>
                      </a:lnTo>
                      <a:lnTo>
                        <a:pt x="511" y="214"/>
                      </a:lnTo>
                      <a:lnTo>
                        <a:pt x="510" y="216"/>
                      </a:lnTo>
                      <a:lnTo>
                        <a:pt x="510" y="218"/>
                      </a:lnTo>
                      <a:lnTo>
                        <a:pt x="510" y="221"/>
                      </a:lnTo>
                      <a:lnTo>
                        <a:pt x="509" y="223"/>
                      </a:lnTo>
                      <a:lnTo>
                        <a:pt x="508" y="225"/>
                      </a:lnTo>
                      <a:lnTo>
                        <a:pt x="508" y="227"/>
                      </a:lnTo>
                      <a:lnTo>
                        <a:pt x="507" y="229"/>
                      </a:lnTo>
                      <a:lnTo>
                        <a:pt x="506" y="231"/>
                      </a:lnTo>
                      <a:lnTo>
                        <a:pt x="505" y="233"/>
                      </a:lnTo>
                      <a:lnTo>
                        <a:pt x="504" y="236"/>
                      </a:lnTo>
                      <a:lnTo>
                        <a:pt x="503" y="238"/>
                      </a:lnTo>
                      <a:lnTo>
                        <a:pt x="501" y="240"/>
                      </a:lnTo>
                      <a:lnTo>
                        <a:pt x="499" y="241"/>
                      </a:lnTo>
                      <a:lnTo>
                        <a:pt x="498" y="243"/>
                      </a:lnTo>
                      <a:lnTo>
                        <a:pt x="496" y="245"/>
                      </a:lnTo>
                      <a:lnTo>
                        <a:pt x="495" y="248"/>
                      </a:lnTo>
                      <a:lnTo>
                        <a:pt x="493" y="250"/>
                      </a:lnTo>
                      <a:lnTo>
                        <a:pt x="490" y="252"/>
                      </a:lnTo>
                      <a:lnTo>
                        <a:pt x="488" y="254"/>
                      </a:lnTo>
                      <a:lnTo>
                        <a:pt x="486" y="256"/>
                      </a:lnTo>
                      <a:lnTo>
                        <a:pt x="484" y="258"/>
                      </a:lnTo>
                      <a:lnTo>
                        <a:pt x="482" y="260"/>
                      </a:lnTo>
                      <a:lnTo>
                        <a:pt x="480" y="263"/>
                      </a:lnTo>
                      <a:lnTo>
                        <a:pt x="477" y="265"/>
                      </a:lnTo>
                      <a:lnTo>
                        <a:pt x="474" y="267"/>
                      </a:lnTo>
                      <a:lnTo>
                        <a:pt x="472" y="268"/>
                      </a:lnTo>
                      <a:lnTo>
                        <a:pt x="469" y="270"/>
                      </a:lnTo>
                      <a:lnTo>
                        <a:pt x="465" y="272"/>
                      </a:lnTo>
                      <a:lnTo>
                        <a:pt x="463" y="275"/>
                      </a:lnTo>
                      <a:lnTo>
                        <a:pt x="460" y="277"/>
                      </a:lnTo>
                      <a:lnTo>
                        <a:pt x="457" y="279"/>
                      </a:lnTo>
                      <a:lnTo>
                        <a:pt x="453" y="281"/>
                      </a:lnTo>
                      <a:lnTo>
                        <a:pt x="450" y="283"/>
                      </a:lnTo>
                      <a:lnTo>
                        <a:pt x="447" y="285"/>
                      </a:lnTo>
                      <a:lnTo>
                        <a:pt x="442" y="287"/>
                      </a:lnTo>
                      <a:lnTo>
                        <a:pt x="439" y="290"/>
                      </a:lnTo>
                      <a:lnTo>
                        <a:pt x="435" y="291"/>
                      </a:lnTo>
                      <a:lnTo>
                        <a:pt x="431" y="293"/>
                      </a:lnTo>
                      <a:lnTo>
                        <a:pt x="427" y="295"/>
                      </a:lnTo>
                      <a:lnTo>
                        <a:pt x="423" y="297"/>
                      </a:lnTo>
                      <a:lnTo>
                        <a:pt x="419" y="299"/>
                      </a:lnTo>
                      <a:lnTo>
                        <a:pt x="415" y="301"/>
                      </a:lnTo>
                      <a:lnTo>
                        <a:pt x="410" y="304"/>
                      </a:lnTo>
                      <a:lnTo>
                        <a:pt x="406" y="306"/>
                      </a:lnTo>
                      <a:lnTo>
                        <a:pt x="401" y="308"/>
                      </a:lnTo>
                      <a:lnTo>
                        <a:pt x="396" y="310"/>
                      </a:lnTo>
                      <a:lnTo>
                        <a:pt x="392" y="312"/>
                      </a:lnTo>
                      <a:lnTo>
                        <a:pt x="386" y="313"/>
                      </a:lnTo>
                      <a:lnTo>
                        <a:pt x="382" y="316"/>
                      </a:lnTo>
                      <a:lnTo>
                        <a:pt x="376" y="318"/>
                      </a:lnTo>
                      <a:lnTo>
                        <a:pt x="371" y="320"/>
                      </a:lnTo>
                      <a:lnTo>
                        <a:pt x="367" y="322"/>
                      </a:lnTo>
                      <a:lnTo>
                        <a:pt x="361" y="324"/>
                      </a:lnTo>
                      <a:lnTo>
                        <a:pt x="356" y="326"/>
                      </a:lnTo>
                      <a:lnTo>
                        <a:pt x="350" y="328"/>
                      </a:lnTo>
                      <a:lnTo>
                        <a:pt x="344" y="331"/>
                      </a:lnTo>
                      <a:lnTo>
                        <a:pt x="338" y="333"/>
                      </a:lnTo>
                      <a:lnTo>
                        <a:pt x="333" y="334"/>
                      </a:lnTo>
                      <a:lnTo>
                        <a:pt x="326" y="336"/>
                      </a:lnTo>
                      <a:lnTo>
                        <a:pt x="321" y="338"/>
                      </a:lnTo>
                      <a:lnTo>
                        <a:pt x="314" y="340"/>
                      </a:lnTo>
                      <a:lnTo>
                        <a:pt x="308" y="342"/>
                      </a:lnTo>
                      <a:lnTo>
                        <a:pt x="302" y="345"/>
                      </a:lnTo>
                      <a:lnTo>
                        <a:pt x="295" y="347"/>
                      </a:lnTo>
                      <a:lnTo>
                        <a:pt x="289" y="349"/>
                      </a:lnTo>
                      <a:lnTo>
                        <a:pt x="282" y="350"/>
                      </a:lnTo>
                      <a:lnTo>
                        <a:pt x="276" y="352"/>
                      </a:lnTo>
                      <a:lnTo>
                        <a:pt x="269" y="354"/>
                      </a:lnTo>
                      <a:lnTo>
                        <a:pt x="261" y="357"/>
                      </a:lnTo>
                      <a:lnTo>
                        <a:pt x="255" y="359"/>
                      </a:lnTo>
                      <a:lnTo>
                        <a:pt x="248" y="361"/>
                      </a:lnTo>
                      <a:lnTo>
                        <a:pt x="240" y="363"/>
                      </a:lnTo>
                      <a:lnTo>
                        <a:pt x="233" y="365"/>
                      </a:lnTo>
                      <a:lnTo>
                        <a:pt x="226" y="367"/>
                      </a:lnTo>
                      <a:lnTo>
                        <a:pt x="219" y="368"/>
                      </a:lnTo>
                      <a:lnTo>
                        <a:pt x="211" y="371"/>
                      </a:lnTo>
                      <a:lnTo>
                        <a:pt x="203" y="373"/>
                      </a:lnTo>
                      <a:lnTo>
                        <a:pt x="195" y="375"/>
                      </a:lnTo>
                      <a:lnTo>
                        <a:pt x="188" y="377"/>
                      </a:lnTo>
                      <a:lnTo>
                        <a:pt x="179" y="379"/>
                      </a:lnTo>
                      <a:lnTo>
                        <a:pt x="171" y="381"/>
                      </a:lnTo>
                      <a:lnTo>
                        <a:pt x="164" y="382"/>
                      </a:lnTo>
                      <a:lnTo>
                        <a:pt x="155" y="385"/>
                      </a:lnTo>
                      <a:lnTo>
                        <a:pt x="147" y="387"/>
                      </a:lnTo>
                      <a:lnTo>
                        <a:pt x="138" y="389"/>
                      </a:lnTo>
                      <a:lnTo>
                        <a:pt x="130" y="391"/>
                      </a:lnTo>
                      <a:lnTo>
                        <a:pt x="121" y="393"/>
                      </a:lnTo>
                      <a:lnTo>
                        <a:pt x="112" y="395"/>
                      </a:lnTo>
                      <a:lnTo>
                        <a:pt x="103" y="396"/>
                      </a:lnTo>
                      <a:lnTo>
                        <a:pt x="95" y="399"/>
                      </a:lnTo>
                      <a:lnTo>
                        <a:pt x="86" y="401"/>
                      </a:lnTo>
                      <a:lnTo>
                        <a:pt x="77" y="403"/>
                      </a:lnTo>
                      <a:lnTo>
                        <a:pt x="67" y="405"/>
                      </a:lnTo>
                      <a:lnTo>
                        <a:pt x="58" y="407"/>
                      </a:lnTo>
                    </a:path>
                  </a:pathLst>
                </a:custGeom>
                <a:noFill/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8473" name="Freeform 129"/>
                <p:cNvSpPr>
                  <a:spLocks/>
                </p:cNvSpPr>
                <p:nvPr/>
              </p:nvSpPr>
              <p:spPr bwMode="auto">
                <a:xfrm>
                  <a:off x="4282" y="1587"/>
                  <a:ext cx="353" cy="30"/>
                </a:xfrm>
                <a:custGeom>
                  <a:avLst/>
                  <a:gdLst>
                    <a:gd name="T0" fmla="*/ 350 w 3528"/>
                    <a:gd name="T1" fmla="*/ 1 h 332"/>
                    <a:gd name="T2" fmla="*/ 346 w 3528"/>
                    <a:gd name="T3" fmla="*/ 1 h 332"/>
                    <a:gd name="T4" fmla="*/ 342 w 3528"/>
                    <a:gd name="T5" fmla="*/ 2 h 332"/>
                    <a:gd name="T6" fmla="*/ 338 w 3528"/>
                    <a:gd name="T7" fmla="*/ 3 h 332"/>
                    <a:gd name="T8" fmla="*/ 334 w 3528"/>
                    <a:gd name="T9" fmla="*/ 3 h 332"/>
                    <a:gd name="T10" fmla="*/ 329 w 3528"/>
                    <a:gd name="T11" fmla="*/ 4 h 332"/>
                    <a:gd name="T12" fmla="*/ 324 w 3528"/>
                    <a:gd name="T13" fmla="*/ 5 h 332"/>
                    <a:gd name="T14" fmla="*/ 320 w 3528"/>
                    <a:gd name="T15" fmla="*/ 6 h 332"/>
                    <a:gd name="T16" fmla="*/ 315 w 3528"/>
                    <a:gd name="T17" fmla="*/ 6 h 332"/>
                    <a:gd name="T18" fmla="*/ 310 w 3528"/>
                    <a:gd name="T19" fmla="*/ 7 h 332"/>
                    <a:gd name="T20" fmla="*/ 304 w 3528"/>
                    <a:gd name="T21" fmla="*/ 8 h 332"/>
                    <a:gd name="T22" fmla="*/ 299 w 3528"/>
                    <a:gd name="T23" fmla="*/ 8 h 332"/>
                    <a:gd name="T24" fmla="*/ 294 w 3528"/>
                    <a:gd name="T25" fmla="*/ 9 h 332"/>
                    <a:gd name="T26" fmla="*/ 288 w 3528"/>
                    <a:gd name="T27" fmla="*/ 9 h 332"/>
                    <a:gd name="T28" fmla="*/ 282 w 3528"/>
                    <a:gd name="T29" fmla="*/ 10 h 332"/>
                    <a:gd name="T30" fmla="*/ 276 w 3528"/>
                    <a:gd name="T31" fmla="*/ 11 h 332"/>
                    <a:gd name="T32" fmla="*/ 270 w 3528"/>
                    <a:gd name="T33" fmla="*/ 12 h 332"/>
                    <a:gd name="T34" fmla="*/ 264 w 3528"/>
                    <a:gd name="T35" fmla="*/ 12 h 332"/>
                    <a:gd name="T36" fmla="*/ 258 w 3528"/>
                    <a:gd name="T37" fmla="*/ 13 h 332"/>
                    <a:gd name="T38" fmla="*/ 251 w 3528"/>
                    <a:gd name="T39" fmla="*/ 13 h 332"/>
                    <a:gd name="T40" fmla="*/ 245 w 3528"/>
                    <a:gd name="T41" fmla="*/ 14 h 332"/>
                    <a:gd name="T42" fmla="*/ 238 w 3528"/>
                    <a:gd name="T43" fmla="*/ 15 h 332"/>
                    <a:gd name="T44" fmla="*/ 231 w 3528"/>
                    <a:gd name="T45" fmla="*/ 15 h 332"/>
                    <a:gd name="T46" fmla="*/ 224 w 3528"/>
                    <a:gd name="T47" fmla="*/ 16 h 332"/>
                    <a:gd name="T48" fmla="*/ 217 w 3528"/>
                    <a:gd name="T49" fmla="*/ 17 h 332"/>
                    <a:gd name="T50" fmla="*/ 210 w 3528"/>
                    <a:gd name="T51" fmla="*/ 17 h 332"/>
                    <a:gd name="T52" fmla="*/ 202 w 3528"/>
                    <a:gd name="T53" fmla="*/ 18 h 332"/>
                    <a:gd name="T54" fmla="*/ 195 w 3528"/>
                    <a:gd name="T55" fmla="*/ 18 h 332"/>
                    <a:gd name="T56" fmla="*/ 187 w 3528"/>
                    <a:gd name="T57" fmla="*/ 19 h 332"/>
                    <a:gd name="T58" fmla="*/ 179 w 3528"/>
                    <a:gd name="T59" fmla="*/ 20 h 332"/>
                    <a:gd name="T60" fmla="*/ 171 w 3528"/>
                    <a:gd name="T61" fmla="*/ 20 h 332"/>
                    <a:gd name="T62" fmla="*/ 163 w 3528"/>
                    <a:gd name="T63" fmla="*/ 21 h 332"/>
                    <a:gd name="T64" fmla="*/ 155 w 3528"/>
                    <a:gd name="T65" fmla="*/ 21 h 332"/>
                    <a:gd name="T66" fmla="*/ 147 w 3528"/>
                    <a:gd name="T67" fmla="*/ 22 h 332"/>
                    <a:gd name="T68" fmla="*/ 138 w 3528"/>
                    <a:gd name="T69" fmla="*/ 22 h 332"/>
                    <a:gd name="T70" fmla="*/ 130 w 3528"/>
                    <a:gd name="T71" fmla="*/ 23 h 332"/>
                    <a:gd name="T72" fmla="*/ 121 w 3528"/>
                    <a:gd name="T73" fmla="*/ 23 h 332"/>
                    <a:gd name="T74" fmla="*/ 113 w 3528"/>
                    <a:gd name="T75" fmla="*/ 24 h 332"/>
                    <a:gd name="T76" fmla="*/ 104 w 3528"/>
                    <a:gd name="T77" fmla="*/ 25 h 332"/>
                    <a:gd name="T78" fmla="*/ 95 w 3528"/>
                    <a:gd name="T79" fmla="*/ 25 h 332"/>
                    <a:gd name="T80" fmla="*/ 86 w 3528"/>
                    <a:gd name="T81" fmla="*/ 26 h 332"/>
                    <a:gd name="T82" fmla="*/ 77 w 3528"/>
                    <a:gd name="T83" fmla="*/ 26 h 332"/>
                    <a:gd name="T84" fmla="*/ 68 w 3528"/>
                    <a:gd name="T85" fmla="*/ 27 h 332"/>
                    <a:gd name="T86" fmla="*/ 58 w 3528"/>
                    <a:gd name="T87" fmla="*/ 27 h 332"/>
                    <a:gd name="T88" fmla="*/ 49 w 3528"/>
                    <a:gd name="T89" fmla="*/ 28 h 332"/>
                    <a:gd name="T90" fmla="*/ 39 w 3528"/>
                    <a:gd name="T91" fmla="*/ 28 h 332"/>
                    <a:gd name="T92" fmla="*/ 30 w 3528"/>
                    <a:gd name="T93" fmla="*/ 29 h 332"/>
                    <a:gd name="T94" fmla="*/ 20 w 3528"/>
                    <a:gd name="T95" fmla="*/ 29 h 332"/>
                    <a:gd name="T96" fmla="*/ 10 w 3528"/>
                    <a:gd name="T97" fmla="*/ 30 h 332"/>
                    <a:gd name="T98" fmla="*/ 0 w 3528"/>
                    <a:gd name="T99" fmla="*/ 30 h 332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3528" h="332">
                      <a:moveTo>
                        <a:pt x="3528" y="0"/>
                      </a:moveTo>
                      <a:lnTo>
                        <a:pt x="3519" y="1"/>
                      </a:lnTo>
                      <a:lnTo>
                        <a:pt x="3510" y="3"/>
                      </a:lnTo>
                      <a:lnTo>
                        <a:pt x="3500" y="6"/>
                      </a:lnTo>
                      <a:lnTo>
                        <a:pt x="3490" y="8"/>
                      </a:lnTo>
                      <a:lnTo>
                        <a:pt x="3480" y="10"/>
                      </a:lnTo>
                      <a:lnTo>
                        <a:pt x="3470" y="12"/>
                      </a:lnTo>
                      <a:lnTo>
                        <a:pt x="3460" y="13"/>
                      </a:lnTo>
                      <a:lnTo>
                        <a:pt x="3451" y="15"/>
                      </a:lnTo>
                      <a:lnTo>
                        <a:pt x="3441" y="18"/>
                      </a:lnTo>
                      <a:lnTo>
                        <a:pt x="3431" y="20"/>
                      </a:lnTo>
                      <a:lnTo>
                        <a:pt x="3420" y="22"/>
                      </a:lnTo>
                      <a:lnTo>
                        <a:pt x="3410" y="24"/>
                      </a:lnTo>
                      <a:lnTo>
                        <a:pt x="3399" y="25"/>
                      </a:lnTo>
                      <a:lnTo>
                        <a:pt x="3389" y="27"/>
                      </a:lnTo>
                      <a:lnTo>
                        <a:pt x="3378" y="29"/>
                      </a:lnTo>
                      <a:lnTo>
                        <a:pt x="3367" y="32"/>
                      </a:lnTo>
                      <a:lnTo>
                        <a:pt x="3356" y="34"/>
                      </a:lnTo>
                      <a:lnTo>
                        <a:pt x="3345" y="35"/>
                      </a:lnTo>
                      <a:lnTo>
                        <a:pt x="3334" y="37"/>
                      </a:lnTo>
                      <a:lnTo>
                        <a:pt x="3323" y="39"/>
                      </a:lnTo>
                      <a:lnTo>
                        <a:pt x="3312" y="41"/>
                      </a:lnTo>
                      <a:lnTo>
                        <a:pt x="3301" y="43"/>
                      </a:lnTo>
                      <a:lnTo>
                        <a:pt x="3289" y="44"/>
                      </a:lnTo>
                      <a:lnTo>
                        <a:pt x="3278" y="47"/>
                      </a:lnTo>
                      <a:lnTo>
                        <a:pt x="3266" y="49"/>
                      </a:lnTo>
                      <a:lnTo>
                        <a:pt x="3254" y="51"/>
                      </a:lnTo>
                      <a:lnTo>
                        <a:pt x="3243" y="52"/>
                      </a:lnTo>
                      <a:lnTo>
                        <a:pt x="3231" y="54"/>
                      </a:lnTo>
                      <a:lnTo>
                        <a:pt x="3219" y="56"/>
                      </a:lnTo>
                      <a:lnTo>
                        <a:pt x="3207" y="59"/>
                      </a:lnTo>
                      <a:lnTo>
                        <a:pt x="3195" y="61"/>
                      </a:lnTo>
                      <a:lnTo>
                        <a:pt x="3183" y="62"/>
                      </a:lnTo>
                      <a:lnTo>
                        <a:pt x="3171" y="64"/>
                      </a:lnTo>
                      <a:lnTo>
                        <a:pt x="3158" y="66"/>
                      </a:lnTo>
                      <a:lnTo>
                        <a:pt x="3146" y="68"/>
                      </a:lnTo>
                      <a:lnTo>
                        <a:pt x="3134" y="69"/>
                      </a:lnTo>
                      <a:lnTo>
                        <a:pt x="3120" y="71"/>
                      </a:lnTo>
                      <a:lnTo>
                        <a:pt x="3107" y="74"/>
                      </a:lnTo>
                      <a:lnTo>
                        <a:pt x="3095" y="76"/>
                      </a:lnTo>
                      <a:lnTo>
                        <a:pt x="3082" y="77"/>
                      </a:lnTo>
                      <a:lnTo>
                        <a:pt x="3069" y="79"/>
                      </a:lnTo>
                      <a:lnTo>
                        <a:pt x="3056" y="81"/>
                      </a:lnTo>
                      <a:lnTo>
                        <a:pt x="3043" y="83"/>
                      </a:lnTo>
                      <a:lnTo>
                        <a:pt x="3029" y="84"/>
                      </a:lnTo>
                      <a:lnTo>
                        <a:pt x="3016" y="87"/>
                      </a:lnTo>
                      <a:lnTo>
                        <a:pt x="3002" y="89"/>
                      </a:lnTo>
                      <a:lnTo>
                        <a:pt x="2989" y="91"/>
                      </a:lnTo>
                      <a:lnTo>
                        <a:pt x="2976" y="92"/>
                      </a:lnTo>
                      <a:lnTo>
                        <a:pt x="2961" y="94"/>
                      </a:lnTo>
                      <a:lnTo>
                        <a:pt x="2947" y="96"/>
                      </a:lnTo>
                      <a:lnTo>
                        <a:pt x="2934" y="98"/>
                      </a:lnTo>
                      <a:lnTo>
                        <a:pt x="2920" y="100"/>
                      </a:lnTo>
                      <a:lnTo>
                        <a:pt x="2906" y="102"/>
                      </a:lnTo>
                      <a:lnTo>
                        <a:pt x="2891" y="104"/>
                      </a:lnTo>
                      <a:lnTo>
                        <a:pt x="2877" y="105"/>
                      </a:lnTo>
                      <a:lnTo>
                        <a:pt x="2863" y="107"/>
                      </a:lnTo>
                      <a:lnTo>
                        <a:pt x="2848" y="109"/>
                      </a:lnTo>
                      <a:lnTo>
                        <a:pt x="2834" y="111"/>
                      </a:lnTo>
                      <a:lnTo>
                        <a:pt x="2820" y="112"/>
                      </a:lnTo>
                      <a:lnTo>
                        <a:pt x="2805" y="115"/>
                      </a:lnTo>
                      <a:lnTo>
                        <a:pt x="2790" y="117"/>
                      </a:lnTo>
                      <a:lnTo>
                        <a:pt x="2775" y="118"/>
                      </a:lnTo>
                      <a:lnTo>
                        <a:pt x="2760" y="120"/>
                      </a:lnTo>
                      <a:lnTo>
                        <a:pt x="2745" y="122"/>
                      </a:lnTo>
                      <a:lnTo>
                        <a:pt x="2730" y="123"/>
                      </a:lnTo>
                      <a:lnTo>
                        <a:pt x="2715" y="125"/>
                      </a:lnTo>
                      <a:lnTo>
                        <a:pt x="2699" y="128"/>
                      </a:lnTo>
                      <a:lnTo>
                        <a:pt x="2684" y="129"/>
                      </a:lnTo>
                      <a:lnTo>
                        <a:pt x="2669" y="131"/>
                      </a:lnTo>
                      <a:lnTo>
                        <a:pt x="2653" y="133"/>
                      </a:lnTo>
                      <a:lnTo>
                        <a:pt x="2638" y="134"/>
                      </a:lnTo>
                      <a:lnTo>
                        <a:pt x="2621" y="136"/>
                      </a:lnTo>
                      <a:lnTo>
                        <a:pt x="2606" y="138"/>
                      </a:lnTo>
                      <a:lnTo>
                        <a:pt x="2590" y="139"/>
                      </a:lnTo>
                      <a:lnTo>
                        <a:pt x="2574" y="142"/>
                      </a:lnTo>
                      <a:lnTo>
                        <a:pt x="2558" y="144"/>
                      </a:lnTo>
                      <a:lnTo>
                        <a:pt x="2541" y="145"/>
                      </a:lnTo>
                      <a:lnTo>
                        <a:pt x="2526" y="147"/>
                      </a:lnTo>
                      <a:lnTo>
                        <a:pt x="2510" y="149"/>
                      </a:lnTo>
                      <a:lnTo>
                        <a:pt x="2493" y="150"/>
                      </a:lnTo>
                      <a:lnTo>
                        <a:pt x="2477" y="152"/>
                      </a:lnTo>
                      <a:lnTo>
                        <a:pt x="2460" y="155"/>
                      </a:lnTo>
                      <a:lnTo>
                        <a:pt x="2444" y="156"/>
                      </a:lnTo>
                      <a:lnTo>
                        <a:pt x="2426" y="158"/>
                      </a:lnTo>
                      <a:lnTo>
                        <a:pt x="2410" y="159"/>
                      </a:lnTo>
                      <a:lnTo>
                        <a:pt x="2393" y="161"/>
                      </a:lnTo>
                      <a:lnTo>
                        <a:pt x="2376" y="163"/>
                      </a:lnTo>
                      <a:lnTo>
                        <a:pt x="2359" y="164"/>
                      </a:lnTo>
                      <a:lnTo>
                        <a:pt x="2342" y="166"/>
                      </a:lnTo>
                      <a:lnTo>
                        <a:pt x="2324" y="168"/>
                      </a:lnTo>
                      <a:lnTo>
                        <a:pt x="2308" y="170"/>
                      </a:lnTo>
                      <a:lnTo>
                        <a:pt x="2290" y="172"/>
                      </a:lnTo>
                      <a:lnTo>
                        <a:pt x="2273" y="173"/>
                      </a:lnTo>
                      <a:lnTo>
                        <a:pt x="2255" y="175"/>
                      </a:lnTo>
                      <a:lnTo>
                        <a:pt x="2238" y="176"/>
                      </a:lnTo>
                      <a:lnTo>
                        <a:pt x="2220" y="178"/>
                      </a:lnTo>
                      <a:lnTo>
                        <a:pt x="2201" y="180"/>
                      </a:lnTo>
                      <a:lnTo>
                        <a:pt x="2184" y="182"/>
                      </a:lnTo>
                      <a:lnTo>
                        <a:pt x="2166" y="184"/>
                      </a:lnTo>
                      <a:lnTo>
                        <a:pt x="2148" y="185"/>
                      </a:lnTo>
                      <a:lnTo>
                        <a:pt x="2130" y="187"/>
                      </a:lnTo>
                      <a:lnTo>
                        <a:pt x="2112" y="188"/>
                      </a:lnTo>
                      <a:lnTo>
                        <a:pt x="2094" y="190"/>
                      </a:lnTo>
                      <a:lnTo>
                        <a:pt x="2075" y="192"/>
                      </a:lnTo>
                      <a:lnTo>
                        <a:pt x="2057" y="193"/>
                      </a:lnTo>
                      <a:lnTo>
                        <a:pt x="2038" y="196"/>
                      </a:lnTo>
                      <a:lnTo>
                        <a:pt x="2019" y="197"/>
                      </a:lnTo>
                      <a:lnTo>
                        <a:pt x="2001" y="199"/>
                      </a:lnTo>
                      <a:lnTo>
                        <a:pt x="1982" y="200"/>
                      </a:lnTo>
                      <a:lnTo>
                        <a:pt x="1963" y="202"/>
                      </a:lnTo>
                      <a:lnTo>
                        <a:pt x="1945" y="203"/>
                      </a:lnTo>
                      <a:lnTo>
                        <a:pt x="1925" y="205"/>
                      </a:lnTo>
                      <a:lnTo>
                        <a:pt x="1906" y="206"/>
                      </a:lnTo>
                      <a:lnTo>
                        <a:pt x="1888" y="209"/>
                      </a:lnTo>
                      <a:lnTo>
                        <a:pt x="1868" y="210"/>
                      </a:lnTo>
                      <a:lnTo>
                        <a:pt x="1849" y="212"/>
                      </a:lnTo>
                      <a:lnTo>
                        <a:pt x="1830" y="214"/>
                      </a:lnTo>
                      <a:lnTo>
                        <a:pt x="1810" y="215"/>
                      </a:lnTo>
                      <a:lnTo>
                        <a:pt x="1790" y="217"/>
                      </a:lnTo>
                      <a:lnTo>
                        <a:pt x="1772" y="218"/>
                      </a:lnTo>
                      <a:lnTo>
                        <a:pt x="1752" y="220"/>
                      </a:lnTo>
                      <a:lnTo>
                        <a:pt x="1732" y="221"/>
                      </a:lnTo>
                      <a:lnTo>
                        <a:pt x="1712" y="223"/>
                      </a:lnTo>
                      <a:lnTo>
                        <a:pt x="1691" y="225"/>
                      </a:lnTo>
                      <a:lnTo>
                        <a:pt x="1672" y="226"/>
                      </a:lnTo>
                      <a:lnTo>
                        <a:pt x="1652" y="228"/>
                      </a:lnTo>
                      <a:lnTo>
                        <a:pt x="1632" y="229"/>
                      </a:lnTo>
                      <a:lnTo>
                        <a:pt x="1611" y="231"/>
                      </a:lnTo>
                      <a:lnTo>
                        <a:pt x="1592" y="232"/>
                      </a:lnTo>
                      <a:lnTo>
                        <a:pt x="1571" y="234"/>
                      </a:lnTo>
                      <a:lnTo>
                        <a:pt x="1551" y="236"/>
                      </a:lnTo>
                      <a:lnTo>
                        <a:pt x="1530" y="238"/>
                      </a:lnTo>
                      <a:lnTo>
                        <a:pt x="1509" y="239"/>
                      </a:lnTo>
                      <a:lnTo>
                        <a:pt x="1489" y="241"/>
                      </a:lnTo>
                      <a:lnTo>
                        <a:pt x="1468" y="242"/>
                      </a:lnTo>
                      <a:lnTo>
                        <a:pt x="1447" y="243"/>
                      </a:lnTo>
                      <a:lnTo>
                        <a:pt x="1426" y="245"/>
                      </a:lnTo>
                      <a:lnTo>
                        <a:pt x="1405" y="246"/>
                      </a:lnTo>
                      <a:lnTo>
                        <a:pt x="1384" y="248"/>
                      </a:lnTo>
                      <a:lnTo>
                        <a:pt x="1364" y="250"/>
                      </a:lnTo>
                      <a:lnTo>
                        <a:pt x="1343" y="252"/>
                      </a:lnTo>
                      <a:lnTo>
                        <a:pt x="1321" y="253"/>
                      </a:lnTo>
                      <a:lnTo>
                        <a:pt x="1300" y="254"/>
                      </a:lnTo>
                      <a:lnTo>
                        <a:pt x="1278" y="256"/>
                      </a:lnTo>
                      <a:lnTo>
                        <a:pt x="1257" y="257"/>
                      </a:lnTo>
                      <a:lnTo>
                        <a:pt x="1235" y="259"/>
                      </a:lnTo>
                      <a:lnTo>
                        <a:pt x="1214" y="260"/>
                      </a:lnTo>
                      <a:lnTo>
                        <a:pt x="1193" y="261"/>
                      </a:lnTo>
                      <a:lnTo>
                        <a:pt x="1171" y="264"/>
                      </a:lnTo>
                      <a:lnTo>
                        <a:pt x="1149" y="265"/>
                      </a:lnTo>
                      <a:lnTo>
                        <a:pt x="1127" y="267"/>
                      </a:lnTo>
                      <a:lnTo>
                        <a:pt x="1105" y="268"/>
                      </a:lnTo>
                      <a:lnTo>
                        <a:pt x="1083" y="269"/>
                      </a:lnTo>
                      <a:lnTo>
                        <a:pt x="1061" y="271"/>
                      </a:lnTo>
                      <a:lnTo>
                        <a:pt x="1039" y="272"/>
                      </a:lnTo>
                      <a:lnTo>
                        <a:pt x="1017" y="273"/>
                      </a:lnTo>
                      <a:lnTo>
                        <a:pt x="994" y="275"/>
                      </a:lnTo>
                      <a:lnTo>
                        <a:pt x="972" y="277"/>
                      </a:lnTo>
                      <a:lnTo>
                        <a:pt x="950" y="278"/>
                      </a:lnTo>
                      <a:lnTo>
                        <a:pt x="927" y="280"/>
                      </a:lnTo>
                      <a:lnTo>
                        <a:pt x="905" y="281"/>
                      </a:lnTo>
                      <a:lnTo>
                        <a:pt x="882" y="282"/>
                      </a:lnTo>
                      <a:lnTo>
                        <a:pt x="859" y="284"/>
                      </a:lnTo>
                      <a:lnTo>
                        <a:pt x="837" y="285"/>
                      </a:lnTo>
                      <a:lnTo>
                        <a:pt x="814" y="286"/>
                      </a:lnTo>
                      <a:lnTo>
                        <a:pt x="791" y="288"/>
                      </a:lnTo>
                      <a:lnTo>
                        <a:pt x="768" y="289"/>
                      </a:lnTo>
                      <a:lnTo>
                        <a:pt x="745" y="291"/>
                      </a:lnTo>
                      <a:lnTo>
                        <a:pt x="722" y="292"/>
                      </a:lnTo>
                      <a:lnTo>
                        <a:pt x="699" y="294"/>
                      </a:lnTo>
                      <a:lnTo>
                        <a:pt x="676" y="295"/>
                      </a:lnTo>
                      <a:lnTo>
                        <a:pt x="652" y="296"/>
                      </a:lnTo>
                      <a:lnTo>
                        <a:pt x="629" y="298"/>
                      </a:lnTo>
                      <a:lnTo>
                        <a:pt x="606" y="299"/>
                      </a:lnTo>
                      <a:lnTo>
                        <a:pt x="582" y="300"/>
                      </a:lnTo>
                      <a:lnTo>
                        <a:pt x="559" y="301"/>
                      </a:lnTo>
                      <a:lnTo>
                        <a:pt x="535" y="304"/>
                      </a:lnTo>
                      <a:lnTo>
                        <a:pt x="511" y="305"/>
                      </a:lnTo>
                      <a:lnTo>
                        <a:pt x="487" y="306"/>
                      </a:lnTo>
                      <a:lnTo>
                        <a:pt x="464" y="307"/>
                      </a:lnTo>
                      <a:lnTo>
                        <a:pt x="440" y="309"/>
                      </a:lnTo>
                      <a:lnTo>
                        <a:pt x="416" y="310"/>
                      </a:lnTo>
                      <a:lnTo>
                        <a:pt x="392" y="311"/>
                      </a:lnTo>
                      <a:lnTo>
                        <a:pt x="368" y="312"/>
                      </a:lnTo>
                      <a:lnTo>
                        <a:pt x="344" y="314"/>
                      </a:lnTo>
                      <a:lnTo>
                        <a:pt x="320" y="315"/>
                      </a:lnTo>
                      <a:lnTo>
                        <a:pt x="295" y="316"/>
                      </a:lnTo>
                      <a:lnTo>
                        <a:pt x="271" y="318"/>
                      </a:lnTo>
                      <a:lnTo>
                        <a:pt x="247" y="319"/>
                      </a:lnTo>
                      <a:lnTo>
                        <a:pt x="223" y="321"/>
                      </a:lnTo>
                      <a:lnTo>
                        <a:pt x="198" y="322"/>
                      </a:lnTo>
                      <a:lnTo>
                        <a:pt x="174" y="323"/>
                      </a:lnTo>
                      <a:lnTo>
                        <a:pt x="148" y="324"/>
                      </a:lnTo>
                      <a:lnTo>
                        <a:pt x="124" y="325"/>
                      </a:lnTo>
                      <a:lnTo>
                        <a:pt x="99" y="327"/>
                      </a:lnTo>
                      <a:lnTo>
                        <a:pt x="75" y="328"/>
                      </a:lnTo>
                      <a:lnTo>
                        <a:pt x="50" y="329"/>
                      </a:lnTo>
                      <a:lnTo>
                        <a:pt x="25" y="330"/>
                      </a:lnTo>
                      <a:lnTo>
                        <a:pt x="0" y="332"/>
                      </a:lnTo>
                    </a:path>
                  </a:pathLst>
                </a:custGeom>
                <a:noFill/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8474" name="Freeform 130"/>
                <p:cNvSpPr>
                  <a:spLocks/>
                </p:cNvSpPr>
                <p:nvPr/>
              </p:nvSpPr>
              <p:spPr bwMode="auto">
                <a:xfrm>
                  <a:off x="3705" y="1617"/>
                  <a:ext cx="577" cy="12"/>
                </a:xfrm>
                <a:custGeom>
                  <a:avLst/>
                  <a:gdLst>
                    <a:gd name="T0" fmla="*/ 570 w 5777"/>
                    <a:gd name="T1" fmla="*/ 0 h 131"/>
                    <a:gd name="T2" fmla="*/ 559 w 5777"/>
                    <a:gd name="T3" fmla="*/ 1 h 131"/>
                    <a:gd name="T4" fmla="*/ 549 w 5777"/>
                    <a:gd name="T5" fmla="*/ 1 h 131"/>
                    <a:gd name="T6" fmla="*/ 539 w 5777"/>
                    <a:gd name="T7" fmla="*/ 2 h 131"/>
                    <a:gd name="T8" fmla="*/ 529 w 5777"/>
                    <a:gd name="T9" fmla="*/ 2 h 131"/>
                    <a:gd name="T10" fmla="*/ 518 w 5777"/>
                    <a:gd name="T11" fmla="*/ 2 h 131"/>
                    <a:gd name="T12" fmla="*/ 508 w 5777"/>
                    <a:gd name="T13" fmla="*/ 3 h 131"/>
                    <a:gd name="T14" fmla="*/ 497 w 5777"/>
                    <a:gd name="T15" fmla="*/ 3 h 131"/>
                    <a:gd name="T16" fmla="*/ 486 w 5777"/>
                    <a:gd name="T17" fmla="*/ 4 h 131"/>
                    <a:gd name="T18" fmla="*/ 476 w 5777"/>
                    <a:gd name="T19" fmla="*/ 4 h 131"/>
                    <a:gd name="T20" fmla="*/ 465 w 5777"/>
                    <a:gd name="T21" fmla="*/ 4 h 131"/>
                    <a:gd name="T22" fmla="*/ 454 w 5777"/>
                    <a:gd name="T23" fmla="*/ 5 h 131"/>
                    <a:gd name="T24" fmla="*/ 443 w 5777"/>
                    <a:gd name="T25" fmla="*/ 5 h 131"/>
                    <a:gd name="T26" fmla="*/ 432 w 5777"/>
                    <a:gd name="T27" fmla="*/ 5 h 131"/>
                    <a:gd name="T28" fmla="*/ 420 w 5777"/>
                    <a:gd name="T29" fmla="*/ 6 h 131"/>
                    <a:gd name="T30" fmla="*/ 409 w 5777"/>
                    <a:gd name="T31" fmla="*/ 6 h 131"/>
                    <a:gd name="T32" fmla="*/ 398 w 5777"/>
                    <a:gd name="T33" fmla="*/ 7 h 131"/>
                    <a:gd name="T34" fmla="*/ 387 w 5777"/>
                    <a:gd name="T35" fmla="*/ 7 h 131"/>
                    <a:gd name="T36" fmla="*/ 375 w 5777"/>
                    <a:gd name="T37" fmla="*/ 7 h 131"/>
                    <a:gd name="T38" fmla="*/ 364 w 5777"/>
                    <a:gd name="T39" fmla="*/ 7 h 131"/>
                    <a:gd name="T40" fmla="*/ 352 w 5777"/>
                    <a:gd name="T41" fmla="*/ 8 h 131"/>
                    <a:gd name="T42" fmla="*/ 341 w 5777"/>
                    <a:gd name="T43" fmla="*/ 8 h 131"/>
                    <a:gd name="T44" fmla="*/ 329 w 5777"/>
                    <a:gd name="T45" fmla="*/ 8 h 131"/>
                    <a:gd name="T46" fmla="*/ 317 w 5777"/>
                    <a:gd name="T47" fmla="*/ 8 h 131"/>
                    <a:gd name="T48" fmla="*/ 306 w 5777"/>
                    <a:gd name="T49" fmla="*/ 9 h 131"/>
                    <a:gd name="T50" fmla="*/ 294 w 5777"/>
                    <a:gd name="T51" fmla="*/ 9 h 131"/>
                    <a:gd name="T52" fmla="*/ 282 w 5777"/>
                    <a:gd name="T53" fmla="*/ 9 h 131"/>
                    <a:gd name="T54" fmla="*/ 270 w 5777"/>
                    <a:gd name="T55" fmla="*/ 9 h 131"/>
                    <a:gd name="T56" fmla="*/ 258 w 5777"/>
                    <a:gd name="T57" fmla="*/ 10 h 131"/>
                    <a:gd name="T58" fmla="*/ 246 w 5777"/>
                    <a:gd name="T59" fmla="*/ 10 h 131"/>
                    <a:gd name="T60" fmla="*/ 234 w 5777"/>
                    <a:gd name="T61" fmla="*/ 10 h 131"/>
                    <a:gd name="T62" fmla="*/ 222 w 5777"/>
                    <a:gd name="T63" fmla="*/ 10 h 131"/>
                    <a:gd name="T64" fmla="*/ 210 w 5777"/>
                    <a:gd name="T65" fmla="*/ 10 h 131"/>
                    <a:gd name="T66" fmla="*/ 198 w 5777"/>
                    <a:gd name="T67" fmla="*/ 11 h 131"/>
                    <a:gd name="T68" fmla="*/ 185 w 5777"/>
                    <a:gd name="T69" fmla="*/ 11 h 131"/>
                    <a:gd name="T70" fmla="*/ 173 w 5777"/>
                    <a:gd name="T71" fmla="*/ 11 h 131"/>
                    <a:gd name="T72" fmla="*/ 161 w 5777"/>
                    <a:gd name="T73" fmla="*/ 11 h 131"/>
                    <a:gd name="T74" fmla="*/ 149 w 5777"/>
                    <a:gd name="T75" fmla="*/ 11 h 131"/>
                    <a:gd name="T76" fmla="*/ 136 w 5777"/>
                    <a:gd name="T77" fmla="*/ 11 h 131"/>
                    <a:gd name="T78" fmla="*/ 124 w 5777"/>
                    <a:gd name="T79" fmla="*/ 11 h 131"/>
                    <a:gd name="T80" fmla="*/ 112 w 5777"/>
                    <a:gd name="T81" fmla="*/ 12 h 131"/>
                    <a:gd name="T82" fmla="*/ 99 w 5777"/>
                    <a:gd name="T83" fmla="*/ 12 h 131"/>
                    <a:gd name="T84" fmla="*/ 87 w 5777"/>
                    <a:gd name="T85" fmla="*/ 12 h 131"/>
                    <a:gd name="T86" fmla="*/ 75 w 5777"/>
                    <a:gd name="T87" fmla="*/ 12 h 131"/>
                    <a:gd name="T88" fmla="*/ 62 w 5777"/>
                    <a:gd name="T89" fmla="*/ 12 h 131"/>
                    <a:gd name="T90" fmla="*/ 50 w 5777"/>
                    <a:gd name="T91" fmla="*/ 12 h 131"/>
                    <a:gd name="T92" fmla="*/ 37 w 5777"/>
                    <a:gd name="T93" fmla="*/ 12 h 131"/>
                    <a:gd name="T94" fmla="*/ 25 w 5777"/>
                    <a:gd name="T95" fmla="*/ 12 h 131"/>
                    <a:gd name="T96" fmla="*/ 12 w 5777"/>
                    <a:gd name="T97" fmla="*/ 12 h 131"/>
                    <a:gd name="T98" fmla="*/ 0 w 5777"/>
                    <a:gd name="T99" fmla="*/ 12 h 13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5777" h="131">
                      <a:moveTo>
                        <a:pt x="5777" y="0"/>
                      </a:moveTo>
                      <a:lnTo>
                        <a:pt x="5752" y="1"/>
                      </a:lnTo>
                      <a:lnTo>
                        <a:pt x="5727" y="2"/>
                      </a:lnTo>
                      <a:lnTo>
                        <a:pt x="5702" y="4"/>
                      </a:lnTo>
                      <a:lnTo>
                        <a:pt x="5677" y="5"/>
                      </a:lnTo>
                      <a:lnTo>
                        <a:pt x="5651" y="6"/>
                      </a:lnTo>
                      <a:lnTo>
                        <a:pt x="5626" y="7"/>
                      </a:lnTo>
                      <a:lnTo>
                        <a:pt x="5601" y="8"/>
                      </a:lnTo>
                      <a:lnTo>
                        <a:pt x="5576" y="9"/>
                      </a:lnTo>
                      <a:lnTo>
                        <a:pt x="5550" y="10"/>
                      </a:lnTo>
                      <a:lnTo>
                        <a:pt x="5524" y="11"/>
                      </a:lnTo>
                      <a:lnTo>
                        <a:pt x="5499" y="14"/>
                      </a:lnTo>
                      <a:lnTo>
                        <a:pt x="5474" y="15"/>
                      </a:lnTo>
                      <a:lnTo>
                        <a:pt x="5447" y="16"/>
                      </a:lnTo>
                      <a:lnTo>
                        <a:pt x="5422" y="17"/>
                      </a:lnTo>
                      <a:lnTo>
                        <a:pt x="5396" y="18"/>
                      </a:lnTo>
                      <a:lnTo>
                        <a:pt x="5371" y="19"/>
                      </a:lnTo>
                      <a:lnTo>
                        <a:pt x="5344" y="20"/>
                      </a:lnTo>
                      <a:lnTo>
                        <a:pt x="5318" y="21"/>
                      </a:lnTo>
                      <a:lnTo>
                        <a:pt x="5293" y="22"/>
                      </a:lnTo>
                      <a:lnTo>
                        <a:pt x="5266" y="23"/>
                      </a:lnTo>
                      <a:lnTo>
                        <a:pt x="5240" y="24"/>
                      </a:lnTo>
                      <a:lnTo>
                        <a:pt x="5214" y="25"/>
                      </a:lnTo>
                      <a:lnTo>
                        <a:pt x="5187" y="27"/>
                      </a:lnTo>
                      <a:lnTo>
                        <a:pt x="5161" y="28"/>
                      </a:lnTo>
                      <a:lnTo>
                        <a:pt x="5135" y="29"/>
                      </a:lnTo>
                      <a:lnTo>
                        <a:pt x="5108" y="30"/>
                      </a:lnTo>
                      <a:lnTo>
                        <a:pt x="5082" y="31"/>
                      </a:lnTo>
                      <a:lnTo>
                        <a:pt x="5056" y="33"/>
                      </a:lnTo>
                      <a:lnTo>
                        <a:pt x="5030" y="34"/>
                      </a:lnTo>
                      <a:lnTo>
                        <a:pt x="5002" y="35"/>
                      </a:lnTo>
                      <a:lnTo>
                        <a:pt x="4976" y="36"/>
                      </a:lnTo>
                      <a:lnTo>
                        <a:pt x="4949" y="37"/>
                      </a:lnTo>
                      <a:lnTo>
                        <a:pt x="4922" y="38"/>
                      </a:lnTo>
                      <a:lnTo>
                        <a:pt x="4896" y="38"/>
                      </a:lnTo>
                      <a:lnTo>
                        <a:pt x="4868" y="39"/>
                      </a:lnTo>
                      <a:lnTo>
                        <a:pt x="4842" y="41"/>
                      </a:lnTo>
                      <a:lnTo>
                        <a:pt x="4815" y="42"/>
                      </a:lnTo>
                      <a:lnTo>
                        <a:pt x="4788" y="43"/>
                      </a:lnTo>
                      <a:lnTo>
                        <a:pt x="4761" y="44"/>
                      </a:lnTo>
                      <a:lnTo>
                        <a:pt x="4733" y="45"/>
                      </a:lnTo>
                      <a:lnTo>
                        <a:pt x="4707" y="46"/>
                      </a:lnTo>
                      <a:lnTo>
                        <a:pt x="4680" y="47"/>
                      </a:lnTo>
                      <a:lnTo>
                        <a:pt x="4652" y="48"/>
                      </a:lnTo>
                      <a:lnTo>
                        <a:pt x="4625" y="49"/>
                      </a:lnTo>
                      <a:lnTo>
                        <a:pt x="4597" y="50"/>
                      </a:lnTo>
                      <a:lnTo>
                        <a:pt x="4570" y="51"/>
                      </a:lnTo>
                      <a:lnTo>
                        <a:pt x="4543" y="52"/>
                      </a:lnTo>
                      <a:lnTo>
                        <a:pt x="4515" y="54"/>
                      </a:lnTo>
                      <a:lnTo>
                        <a:pt x="4488" y="55"/>
                      </a:lnTo>
                      <a:lnTo>
                        <a:pt x="4460" y="56"/>
                      </a:lnTo>
                      <a:lnTo>
                        <a:pt x="4433" y="56"/>
                      </a:lnTo>
                      <a:lnTo>
                        <a:pt x="4404" y="57"/>
                      </a:lnTo>
                      <a:lnTo>
                        <a:pt x="4377" y="58"/>
                      </a:lnTo>
                      <a:lnTo>
                        <a:pt x="4350" y="59"/>
                      </a:lnTo>
                      <a:lnTo>
                        <a:pt x="4322" y="60"/>
                      </a:lnTo>
                      <a:lnTo>
                        <a:pt x="4294" y="61"/>
                      </a:lnTo>
                      <a:lnTo>
                        <a:pt x="4266" y="62"/>
                      </a:lnTo>
                      <a:lnTo>
                        <a:pt x="4238" y="63"/>
                      </a:lnTo>
                      <a:lnTo>
                        <a:pt x="4210" y="63"/>
                      </a:lnTo>
                      <a:lnTo>
                        <a:pt x="4182" y="64"/>
                      </a:lnTo>
                      <a:lnTo>
                        <a:pt x="4154" y="65"/>
                      </a:lnTo>
                      <a:lnTo>
                        <a:pt x="4126" y="66"/>
                      </a:lnTo>
                      <a:lnTo>
                        <a:pt x="4097" y="68"/>
                      </a:lnTo>
                      <a:lnTo>
                        <a:pt x="4070" y="69"/>
                      </a:lnTo>
                      <a:lnTo>
                        <a:pt x="4041" y="69"/>
                      </a:lnTo>
                      <a:lnTo>
                        <a:pt x="4013" y="70"/>
                      </a:lnTo>
                      <a:lnTo>
                        <a:pt x="3984" y="71"/>
                      </a:lnTo>
                      <a:lnTo>
                        <a:pt x="3956" y="72"/>
                      </a:lnTo>
                      <a:lnTo>
                        <a:pt x="3928" y="73"/>
                      </a:lnTo>
                      <a:lnTo>
                        <a:pt x="3900" y="73"/>
                      </a:lnTo>
                      <a:lnTo>
                        <a:pt x="3871" y="74"/>
                      </a:lnTo>
                      <a:lnTo>
                        <a:pt x="3843" y="75"/>
                      </a:lnTo>
                      <a:lnTo>
                        <a:pt x="3814" y="76"/>
                      </a:lnTo>
                      <a:lnTo>
                        <a:pt x="3786" y="76"/>
                      </a:lnTo>
                      <a:lnTo>
                        <a:pt x="3757" y="77"/>
                      </a:lnTo>
                      <a:lnTo>
                        <a:pt x="3728" y="78"/>
                      </a:lnTo>
                      <a:lnTo>
                        <a:pt x="3699" y="79"/>
                      </a:lnTo>
                      <a:lnTo>
                        <a:pt x="3671" y="79"/>
                      </a:lnTo>
                      <a:lnTo>
                        <a:pt x="3642" y="81"/>
                      </a:lnTo>
                      <a:lnTo>
                        <a:pt x="3613" y="82"/>
                      </a:lnTo>
                      <a:lnTo>
                        <a:pt x="3584" y="83"/>
                      </a:lnTo>
                      <a:lnTo>
                        <a:pt x="3556" y="83"/>
                      </a:lnTo>
                      <a:lnTo>
                        <a:pt x="3526" y="84"/>
                      </a:lnTo>
                      <a:lnTo>
                        <a:pt x="3497" y="85"/>
                      </a:lnTo>
                      <a:lnTo>
                        <a:pt x="3469" y="86"/>
                      </a:lnTo>
                      <a:lnTo>
                        <a:pt x="3439" y="86"/>
                      </a:lnTo>
                      <a:lnTo>
                        <a:pt x="3411" y="87"/>
                      </a:lnTo>
                      <a:lnTo>
                        <a:pt x="3381" y="88"/>
                      </a:lnTo>
                      <a:lnTo>
                        <a:pt x="3352" y="88"/>
                      </a:lnTo>
                      <a:lnTo>
                        <a:pt x="3323" y="89"/>
                      </a:lnTo>
                      <a:lnTo>
                        <a:pt x="3293" y="90"/>
                      </a:lnTo>
                      <a:lnTo>
                        <a:pt x="3265" y="90"/>
                      </a:lnTo>
                      <a:lnTo>
                        <a:pt x="3235" y="91"/>
                      </a:lnTo>
                      <a:lnTo>
                        <a:pt x="3206" y="92"/>
                      </a:lnTo>
                      <a:lnTo>
                        <a:pt x="3176" y="92"/>
                      </a:lnTo>
                      <a:lnTo>
                        <a:pt x="3148" y="93"/>
                      </a:lnTo>
                      <a:lnTo>
                        <a:pt x="3118" y="95"/>
                      </a:lnTo>
                      <a:lnTo>
                        <a:pt x="3088" y="95"/>
                      </a:lnTo>
                      <a:lnTo>
                        <a:pt x="3059" y="96"/>
                      </a:lnTo>
                      <a:lnTo>
                        <a:pt x="3029" y="96"/>
                      </a:lnTo>
                      <a:lnTo>
                        <a:pt x="3000" y="97"/>
                      </a:lnTo>
                      <a:lnTo>
                        <a:pt x="2970" y="98"/>
                      </a:lnTo>
                      <a:lnTo>
                        <a:pt x="2940" y="98"/>
                      </a:lnTo>
                      <a:lnTo>
                        <a:pt x="2911" y="99"/>
                      </a:lnTo>
                      <a:lnTo>
                        <a:pt x="2881" y="99"/>
                      </a:lnTo>
                      <a:lnTo>
                        <a:pt x="2852" y="100"/>
                      </a:lnTo>
                      <a:lnTo>
                        <a:pt x="2822" y="101"/>
                      </a:lnTo>
                      <a:lnTo>
                        <a:pt x="2792" y="101"/>
                      </a:lnTo>
                      <a:lnTo>
                        <a:pt x="2763" y="102"/>
                      </a:lnTo>
                      <a:lnTo>
                        <a:pt x="2733" y="102"/>
                      </a:lnTo>
                      <a:lnTo>
                        <a:pt x="2702" y="103"/>
                      </a:lnTo>
                      <a:lnTo>
                        <a:pt x="2673" y="103"/>
                      </a:lnTo>
                      <a:lnTo>
                        <a:pt x="2643" y="104"/>
                      </a:lnTo>
                      <a:lnTo>
                        <a:pt x="2614" y="105"/>
                      </a:lnTo>
                      <a:lnTo>
                        <a:pt x="2583" y="105"/>
                      </a:lnTo>
                      <a:lnTo>
                        <a:pt x="2553" y="106"/>
                      </a:lnTo>
                      <a:lnTo>
                        <a:pt x="2524" y="106"/>
                      </a:lnTo>
                      <a:lnTo>
                        <a:pt x="2493" y="107"/>
                      </a:lnTo>
                      <a:lnTo>
                        <a:pt x="2463" y="107"/>
                      </a:lnTo>
                      <a:lnTo>
                        <a:pt x="2433" y="109"/>
                      </a:lnTo>
                      <a:lnTo>
                        <a:pt x="2403" y="109"/>
                      </a:lnTo>
                      <a:lnTo>
                        <a:pt x="2372" y="110"/>
                      </a:lnTo>
                      <a:lnTo>
                        <a:pt x="2343" y="110"/>
                      </a:lnTo>
                      <a:lnTo>
                        <a:pt x="2312" y="111"/>
                      </a:lnTo>
                      <a:lnTo>
                        <a:pt x="2282" y="111"/>
                      </a:lnTo>
                      <a:lnTo>
                        <a:pt x="2252" y="112"/>
                      </a:lnTo>
                      <a:lnTo>
                        <a:pt x="2222" y="112"/>
                      </a:lnTo>
                      <a:lnTo>
                        <a:pt x="2191" y="113"/>
                      </a:lnTo>
                      <a:lnTo>
                        <a:pt x="2161" y="113"/>
                      </a:lnTo>
                      <a:lnTo>
                        <a:pt x="2131" y="113"/>
                      </a:lnTo>
                      <a:lnTo>
                        <a:pt x="2100" y="114"/>
                      </a:lnTo>
                      <a:lnTo>
                        <a:pt x="2070" y="114"/>
                      </a:lnTo>
                      <a:lnTo>
                        <a:pt x="2040" y="115"/>
                      </a:lnTo>
                      <a:lnTo>
                        <a:pt x="2009" y="115"/>
                      </a:lnTo>
                      <a:lnTo>
                        <a:pt x="1979" y="116"/>
                      </a:lnTo>
                      <a:lnTo>
                        <a:pt x="1948" y="116"/>
                      </a:lnTo>
                      <a:lnTo>
                        <a:pt x="1918" y="116"/>
                      </a:lnTo>
                      <a:lnTo>
                        <a:pt x="1888" y="117"/>
                      </a:lnTo>
                      <a:lnTo>
                        <a:pt x="1857" y="117"/>
                      </a:lnTo>
                      <a:lnTo>
                        <a:pt x="1826" y="118"/>
                      </a:lnTo>
                      <a:lnTo>
                        <a:pt x="1795" y="118"/>
                      </a:lnTo>
                      <a:lnTo>
                        <a:pt x="1765" y="118"/>
                      </a:lnTo>
                      <a:lnTo>
                        <a:pt x="1735" y="119"/>
                      </a:lnTo>
                      <a:lnTo>
                        <a:pt x="1704" y="119"/>
                      </a:lnTo>
                      <a:lnTo>
                        <a:pt x="1674" y="119"/>
                      </a:lnTo>
                      <a:lnTo>
                        <a:pt x="1643" y="120"/>
                      </a:lnTo>
                      <a:lnTo>
                        <a:pt x="1612" y="120"/>
                      </a:lnTo>
                      <a:lnTo>
                        <a:pt x="1582" y="120"/>
                      </a:lnTo>
                      <a:lnTo>
                        <a:pt x="1551" y="122"/>
                      </a:lnTo>
                      <a:lnTo>
                        <a:pt x="1520" y="122"/>
                      </a:lnTo>
                      <a:lnTo>
                        <a:pt x="1489" y="122"/>
                      </a:lnTo>
                      <a:lnTo>
                        <a:pt x="1459" y="123"/>
                      </a:lnTo>
                      <a:lnTo>
                        <a:pt x="1428" y="123"/>
                      </a:lnTo>
                      <a:lnTo>
                        <a:pt x="1397" y="123"/>
                      </a:lnTo>
                      <a:lnTo>
                        <a:pt x="1366" y="124"/>
                      </a:lnTo>
                      <a:lnTo>
                        <a:pt x="1335" y="124"/>
                      </a:lnTo>
                      <a:lnTo>
                        <a:pt x="1304" y="124"/>
                      </a:lnTo>
                      <a:lnTo>
                        <a:pt x="1273" y="125"/>
                      </a:lnTo>
                      <a:lnTo>
                        <a:pt x="1243" y="125"/>
                      </a:lnTo>
                      <a:lnTo>
                        <a:pt x="1212" y="125"/>
                      </a:lnTo>
                      <a:lnTo>
                        <a:pt x="1181" y="125"/>
                      </a:lnTo>
                      <a:lnTo>
                        <a:pt x="1151" y="126"/>
                      </a:lnTo>
                      <a:lnTo>
                        <a:pt x="1119" y="126"/>
                      </a:lnTo>
                      <a:lnTo>
                        <a:pt x="1088" y="126"/>
                      </a:lnTo>
                      <a:lnTo>
                        <a:pt x="1057" y="126"/>
                      </a:lnTo>
                      <a:lnTo>
                        <a:pt x="1027" y="127"/>
                      </a:lnTo>
                      <a:lnTo>
                        <a:pt x="995" y="127"/>
                      </a:lnTo>
                      <a:lnTo>
                        <a:pt x="964" y="127"/>
                      </a:lnTo>
                      <a:lnTo>
                        <a:pt x="933" y="127"/>
                      </a:lnTo>
                      <a:lnTo>
                        <a:pt x="903" y="127"/>
                      </a:lnTo>
                      <a:lnTo>
                        <a:pt x="871" y="128"/>
                      </a:lnTo>
                      <a:lnTo>
                        <a:pt x="840" y="128"/>
                      </a:lnTo>
                      <a:lnTo>
                        <a:pt x="810" y="128"/>
                      </a:lnTo>
                      <a:lnTo>
                        <a:pt x="779" y="128"/>
                      </a:lnTo>
                      <a:lnTo>
                        <a:pt x="747" y="128"/>
                      </a:lnTo>
                      <a:lnTo>
                        <a:pt x="716" y="129"/>
                      </a:lnTo>
                      <a:lnTo>
                        <a:pt x="686" y="129"/>
                      </a:lnTo>
                      <a:lnTo>
                        <a:pt x="654" y="129"/>
                      </a:lnTo>
                      <a:lnTo>
                        <a:pt x="623" y="129"/>
                      </a:lnTo>
                      <a:lnTo>
                        <a:pt x="592" y="129"/>
                      </a:lnTo>
                      <a:lnTo>
                        <a:pt x="561" y="129"/>
                      </a:lnTo>
                      <a:lnTo>
                        <a:pt x="530" y="129"/>
                      </a:lnTo>
                      <a:lnTo>
                        <a:pt x="499" y="130"/>
                      </a:lnTo>
                      <a:lnTo>
                        <a:pt x="467" y="130"/>
                      </a:lnTo>
                      <a:lnTo>
                        <a:pt x="437" y="130"/>
                      </a:lnTo>
                      <a:lnTo>
                        <a:pt x="405" y="130"/>
                      </a:lnTo>
                      <a:lnTo>
                        <a:pt x="374" y="130"/>
                      </a:lnTo>
                      <a:lnTo>
                        <a:pt x="343" y="130"/>
                      </a:lnTo>
                      <a:lnTo>
                        <a:pt x="312" y="130"/>
                      </a:lnTo>
                      <a:lnTo>
                        <a:pt x="281" y="130"/>
                      </a:lnTo>
                      <a:lnTo>
                        <a:pt x="249" y="130"/>
                      </a:lnTo>
                      <a:lnTo>
                        <a:pt x="218" y="130"/>
                      </a:lnTo>
                      <a:lnTo>
                        <a:pt x="188" y="131"/>
                      </a:lnTo>
                      <a:lnTo>
                        <a:pt x="156" y="131"/>
                      </a:lnTo>
                      <a:lnTo>
                        <a:pt x="125" y="131"/>
                      </a:lnTo>
                      <a:lnTo>
                        <a:pt x="93" y="131"/>
                      </a:lnTo>
                      <a:lnTo>
                        <a:pt x="63" y="131"/>
                      </a:lnTo>
                      <a:lnTo>
                        <a:pt x="32" y="131"/>
                      </a:lnTo>
                      <a:lnTo>
                        <a:pt x="0" y="131"/>
                      </a:lnTo>
                    </a:path>
                  </a:pathLst>
                </a:custGeom>
                <a:noFill/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8475" name="Freeform 131"/>
                <p:cNvSpPr>
                  <a:spLocks/>
                </p:cNvSpPr>
                <p:nvPr/>
              </p:nvSpPr>
              <p:spPr bwMode="auto">
                <a:xfrm>
                  <a:off x="3689" y="1629"/>
                  <a:ext cx="16" cy="1"/>
                </a:xfrm>
                <a:custGeom>
                  <a:avLst/>
                  <a:gdLst>
                    <a:gd name="T0" fmla="*/ 16 w 156"/>
                    <a:gd name="T1" fmla="*/ 0 h 1"/>
                    <a:gd name="T2" fmla="*/ 13 w 156"/>
                    <a:gd name="T3" fmla="*/ 0 h 1"/>
                    <a:gd name="T4" fmla="*/ 10 w 156"/>
                    <a:gd name="T5" fmla="*/ 0 h 1"/>
                    <a:gd name="T6" fmla="*/ 6 w 156"/>
                    <a:gd name="T7" fmla="*/ 0 h 1"/>
                    <a:gd name="T8" fmla="*/ 3 w 156"/>
                    <a:gd name="T9" fmla="*/ 0 h 1"/>
                    <a:gd name="T10" fmla="*/ 0 w 156"/>
                    <a:gd name="T11" fmla="*/ 0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6" h="1">
                      <a:moveTo>
                        <a:pt x="156" y="0"/>
                      </a:moveTo>
                      <a:lnTo>
                        <a:pt x="125" y="0"/>
                      </a:lnTo>
                      <a:lnTo>
                        <a:pt x="94" y="0"/>
                      </a:lnTo>
                      <a:lnTo>
                        <a:pt x="63" y="0"/>
                      </a:lnTo>
                      <a:lnTo>
                        <a:pt x="3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18460" name="Group 153"/>
              <p:cNvGrpSpPr>
                <a:grpSpLocks/>
              </p:cNvGrpSpPr>
              <p:nvPr/>
            </p:nvGrpSpPr>
            <p:grpSpPr bwMode="auto">
              <a:xfrm>
                <a:off x="3689" y="1749"/>
                <a:ext cx="496" cy="1201"/>
                <a:chOff x="3689" y="1749"/>
                <a:chExt cx="496" cy="1201"/>
              </a:xfrm>
            </p:grpSpPr>
            <p:sp>
              <p:nvSpPr>
                <p:cNvPr id="18465" name="Freeform 138"/>
                <p:cNvSpPr>
                  <a:spLocks/>
                </p:cNvSpPr>
                <p:nvPr/>
              </p:nvSpPr>
              <p:spPr bwMode="auto">
                <a:xfrm>
                  <a:off x="3689" y="1749"/>
                  <a:ext cx="289" cy="113"/>
                </a:xfrm>
                <a:custGeom>
                  <a:avLst/>
                  <a:gdLst>
                    <a:gd name="T0" fmla="*/ 3 w 2891"/>
                    <a:gd name="T1" fmla="*/ 0 h 1240"/>
                    <a:gd name="T2" fmla="*/ 9 w 2891"/>
                    <a:gd name="T3" fmla="*/ 0 h 1240"/>
                    <a:gd name="T4" fmla="*/ 16 w 2891"/>
                    <a:gd name="T5" fmla="*/ 0 h 1240"/>
                    <a:gd name="T6" fmla="*/ 22 w 2891"/>
                    <a:gd name="T7" fmla="*/ 1 h 1240"/>
                    <a:gd name="T8" fmla="*/ 28 w 2891"/>
                    <a:gd name="T9" fmla="*/ 1 h 1240"/>
                    <a:gd name="T10" fmla="*/ 34 w 2891"/>
                    <a:gd name="T11" fmla="*/ 1 h 1240"/>
                    <a:gd name="T12" fmla="*/ 40 w 2891"/>
                    <a:gd name="T13" fmla="*/ 2 h 1240"/>
                    <a:gd name="T14" fmla="*/ 47 w 2891"/>
                    <a:gd name="T15" fmla="*/ 3 h 1240"/>
                    <a:gd name="T16" fmla="*/ 53 w 2891"/>
                    <a:gd name="T17" fmla="*/ 3 h 1240"/>
                    <a:gd name="T18" fmla="*/ 59 w 2891"/>
                    <a:gd name="T19" fmla="*/ 4 h 1240"/>
                    <a:gd name="T20" fmla="*/ 65 w 2891"/>
                    <a:gd name="T21" fmla="*/ 5 h 1240"/>
                    <a:gd name="T22" fmla="*/ 71 w 2891"/>
                    <a:gd name="T23" fmla="*/ 6 h 1240"/>
                    <a:gd name="T24" fmla="*/ 78 w 2891"/>
                    <a:gd name="T25" fmla="*/ 7 h 1240"/>
                    <a:gd name="T26" fmla="*/ 84 w 2891"/>
                    <a:gd name="T27" fmla="*/ 9 h 1240"/>
                    <a:gd name="T28" fmla="*/ 90 w 2891"/>
                    <a:gd name="T29" fmla="*/ 10 h 1240"/>
                    <a:gd name="T30" fmla="*/ 96 w 2891"/>
                    <a:gd name="T31" fmla="*/ 11 h 1240"/>
                    <a:gd name="T32" fmla="*/ 102 w 2891"/>
                    <a:gd name="T33" fmla="*/ 13 h 1240"/>
                    <a:gd name="T34" fmla="*/ 108 w 2891"/>
                    <a:gd name="T35" fmla="*/ 14 h 1240"/>
                    <a:gd name="T36" fmla="*/ 114 w 2891"/>
                    <a:gd name="T37" fmla="*/ 16 h 1240"/>
                    <a:gd name="T38" fmla="*/ 120 w 2891"/>
                    <a:gd name="T39" fmla="*/ 18 h 1240"/>
                    <a:gd name="T40" fmla="*/ 126 w 2891"/>
                    <a:gd name="T41" fmla="*/ 20 h 1240"/>
                    <a:gd name="T42" fmla="*/ 132 w 2891"/>
                    <a:gd name="T43" fmla="*/ 22 h 1240"/>
                    <a:gd name="T44" fmla="*/ 138 w 2891"/>
                    <a:gd name="T45" fmla="*/ 24 h 1240"/>
                    <a:gd name="T46" fmla="*/ 144 w 2891"/>
                    <a:gd name="T47" fmla="*/ 26 h 1240"/>
                    <a:gd name="T48" fmla="*/ 150 w 2891"/>
                    <a:gd name="T49" fmla="*/ 28 h 1240"/>
                    <a:gd name="T50" fmla="*/ 156 w 2891"/>
                    <a:gd name="T51" fmla="*/ 31 h 1240"/>
                    <a:gd name="T52" fmla="*/ 162 w 2891"/>
                    <a:gd name="T53" fmla="*/ 33 h 1240"/>
                    <a:gd name="T54" fmla="*/ 168 w 2891"/>
                    <a:gd name="T55" fmla="*/ 36 h 1240"/>
                    <a:gd name="T56" fmla="*/ 174 w 2891"/>
                    <a:gd name="T57" fmla="*/ 38 h 1240"/>
                    <a:gd name="T58" fmla="*/ 180 w 2891"/>
                    <a:gd name="T59" fmla="*/ 41 h 1240"/>
                    <a:gd name="T60" fmla="*/ 186 w 2891"/>
                    <a:gd name="T61" fmla="*/ 44 h 1240"/>
                    <a:gd name="T62" fmla="*/ 191 w 2891"/>
                    <a:gd name="T63" fmla="*/ 47 h 1240"/>
                    <a:gd name="T64" fmla="*/ 197 w 2891"/>
                    <a:gd name="T65" fmla="*/ 50 h 1240"/>
                    <a:gd name="T66" fmla="*/ 203 w 2891"/>
                    <a:gd name="T67" fmla="*/ 53 h 1240"/>
                    <a:gd name="T68" fmla="*/ 208 w 2891"/>
                    <a:gd name="T69" fmla="*/ 56 h 1240"/>
                    <a:gd name="T70" fmla="*/ 214 w 2891"/>
                    <a:gd name="T71" fmla="*/ 59 h 1240"/>
                    <a:gd name="T72" fmla="*/ 220 w 2891"/>
                    <a:gd name="T73" fmla="*/ 62 h 1240"/>
                    <a:gd name="T74" fmla="*/ 225 w 2891"/>
                    <a:gd name="T75" fmla="*/ 66 h 1240"/>
                    <a:gd name="T76" fmla="*/ 231 w 2891"/>
                    <a:gd name="T77" fmla="*/ 69 h 1240"/>
                    <a:gd name="T78" fmla="*/ 236 w 2891"/>
                    <a:gd name="T79" fmla="*/ 73 h 1240"/>
                    <a:gd name="T80" fmla="*/ 242 w 2891"/>
                    <a:gd name="T81" fmla="*/ 76 h 1240"/>
                    <a:gd name="T82" fmla="*/ 247 w 2891"/>
                    <a:gd name="T83" fmla="*/ 80 h 1240"/>
                    <a:gd name="T84" fmla="*/ 253 w 2891"/>
                    <a:gd name="T85" fmla="*/ 84 h 1240"/>
                    <a:gd name="T86" fmla="*/ 258 w 2891"/>
                    <a:gd name="T87" fmla="*/ 88 h 1240"/>
                    <a:gd name="T88" fmla="*/ 263 w 2891"/>
                    <a:gd name="T89" fmla="*/ 92 h 1240"/>
                    <a:gd name="T90" fmla="*/ 268 w 2891"/>
                    <a:gd name="T91" fmla="*/ 96 h 1240"/>
                    <a:gd name="T92" fmla="*/ 274 w 2891"/>
                    <a:gd name="T93" fmla="*/ 100 h 1240"/>
                    <a:gd name="T94" fmla="*/ 279 w 2891"/>
                    <a:gd name="T95" fmla="*/ 104 h 1240"/>
                    <a:gd name="T96" fmla="*/ 284 w 2891"/>
                    <a:gd name="T97" fmla="*/ 109 h 1240"/>
                    <a:gd name="T98" fmla="*/ 289 w 2891"/>
                    <a:gd name="T99" fmla="*/ 113 h 1240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2891" h="124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31" y="0"/>
                      </a:lnTo>
                      <a:lnTo>
                        <a:pt x="48" y="0"/>
                      </a:lnTo>
                      <a:lnTo>
                        <a:pt x="63" y="0"/>
                      </a:lnTo>
                      <a:lnTo>
                        <a:pt x="78" y="0"/>
                      </a:lnTo>
                      <a:lnTo>
                        <a:pt x="94" y="1"/>
                      </a:lnTo>
                      <a:lnTo>
                        <a:pt x="109" y="1"/>
                      </a:lnTo>
                      <a:lnTo>
                        <a:pt x="125" y="1"/>
                      </a:lnTo>
                      <a:lnTo>
                        <a:pt x="141" y="2"/>
                      </a:lnTo>
                      <a:lnTo>
                        <a:pt x="156" y="4"/>
                      </a:lnTo>
                      <a:lnTo>
                        <a:pt x="172" y="4"/>
                      </a:lnTo>
                      <a:lnTo>
                        <a:pt x="188" y="5"/>
                      </a:lnTo>
                      <a:lnTo>
                        <a:pt x="203" y="6"/>
                      </a:lnTo>
                      <a:lnTo>
                        <a:pt x="219" y="6"/>
                      </a:lnTo>
                      <a:lnTo>
                        <a:pt x="234" y="7"/>
                      </a:lnTo>
                      <a:lnTo>
                        <a:pt x="249" y="8"/>
                      </a:lnTo>
                      <a:lnTo>
                        <a:pt x="266" y="9"/>
                      </a:lnTo>
                      <a:lnTo>
                        <a:pt x="281" y="10"/>
                      </a:lnTo>
                      <a:lnTo>
                        <a:pt x="297" y="11"/>
                      </a:lnTo>
                      <a:lnTo>
                        <a:pt x="312" y="13"/>
                      </a:lnTo>
                      <a:lnTo>
                        <a:pt x="327" y="14"/>
                      </a:lnTo>
                      <a:lnTo>
                        <a:pt x="343" y="15"/>
                      </a:lnTo>
                      <a:lnTo>
                        <a:pt x="359" y="18"/>
                      </a:lnTo>
                      <a:lnTo>
                        <a:pt x="374" y="19"/>
                      </a:lnTo>
                      <a:lnTo>
                        <a:pt x="390" y="20"/>
                      </a:lnTo>
                      <a:lnTo>
                        <a:pt x="405" y="22"/>
                      </a:lnTo>
                      <a:lnTo>
                        <a:pt x="420" y="24"/>
                      </a:lnTo>
                      <a:lnTo>
                        <a:pt x="436" y="25"/>
                      </a:lnTo>
                      <a:lnTo>
                        <a:pt x="452" y="27"/>
                      </a:lnTo>
                      <a:lnTo>
                        <a:pt x="468" y="29"/>
                      </a:lnTo>
                      <a:lnTo>
                        <a:pt x="483" y="32"/>
                      </a:lnTo>
                      <a:lnTo>
                        <a:pt x="498" y="34"/>
                      </a:lnTo>
                      <a:lnTo>
                        <a:pt x="514" y="35"/>
                      </a:lnTo>
                      <a:lnTo>
                        <a:pt x="529" y="38"/>
                      </a:lnTo>
                      <a:lnTo>
                        <a:pt x="544" y="40"/>
                      </a:lnTo>
                      <a:lnTo>
                        <a:pt x="561" y="42"/>
                      </a:lnTo>
                      <a:lnTo>
                        <a:pt x="576" y="45"/>
                      </a:lnTo>
                      <a:lnTo>
                        <a:pt x="592" y="47"/>
                      </a:lnTo>
                      <a:lnTo>
                        <a:pt x="607" y="50"/>
                      </a:lnTo>
                      <a:lnTo>
                        <a:pt x="622" y="52"/>
                      </a:lnTo>
                      <a:lnTo>
                        <a:pt x="638" y="54"/>
                      </a:lnTo>
                      <a:lnTo>
                        <a:pt x="653" y="57"/>
                      </a:lnTo>
                      <a:lnTo>
                        <a:pt x="668" y="60"/>
                      </a:lnTo>
                      <a:lnTo>
                        <a:pt x="684" y="63"/>
                      </a:lnTo>
                      <a:lnTo>
                        <a:pt x="700" y="66"/>
                      </a:lnTo>
                      <a:lnTo>
                        <a:pt x="715" y="68"/>
                      </a:lnTo>
                      <a:lnTo>
                        <a:pt x="731" y="72"/>
                      </a:lnTo>
                      <a:lnTo>
                        <a:pt x="746" y="75"/>
                      </a:lnTo>
                      <a:lnTo>
                        <a:pt x="762" y="78"/>
                      </a:lnTo>
                      <a:lnTo>
                        <a:pt x="777" y="81"/>
                      </a:lnTo>
                      <a:lnTo>
                        <a:pt x="792" y="84"/>
                      </a:lnTo>
                      <a:lnTo>
                        <a:pt x="808" y="88"/>
                      </a:lnTo>
                      <a:lnTo>
                        <a:pt x="823" y="91"/>
                      </a:lnTo>
                      <a:lnTo>
                        <a:pt x="838" y="95"/>
                      </a:lnTo>
                      <a:lnTo>
                        <a:pt x="854" y="98"/>
                      </a:lnTo>
                      <a:lnTo>
                        <a:pt x="869" y="102"/>
                      </a:lnTo>
                      <a:lnTo>
                        <a:pt x="884" y="106"/>
                      </a:lnTo>
                      <a:lnTo>
                        <a:pt x="900" y="109"/>
                      </a:lnTo>
                      <a:lnTo>
                        <a:pt x="915" y="114"/>
                      </a:lnTo>
                      <a:lnTo>
                        <a:pt x="930" y="117"/>
                      </a:lnTo>
                      <a:lnTo>
                        <a:pt x="946" y="121"/>
                      </a:lnTo>
                      <a:lnTo>
                        <a:pt x="961" y="125"/>
                      </a:lnTo>
                      <a:lnTo>
                        <a:pt x="977" y="129"/>
                      </a:lnTo>
                      <a:lnTo>
                        <a:pt x="992" y="133"/>
                      </a:lnTo>
                      <a:lnTo>
                        <a:pt x="1007" y="137"/>
                      </a:lnTo>
                      <a:lnTo>
                        <a:pt x="1021" y="142"/>
                      </a:lnTo>
                      <a:lnTo>
                        <a:pt x="1037" y="146"/>
                      </a:lnTo>
                      <a:lnTo>
                        <a:pt x="1052" y="150"/>
                      </a:lnTo>
                      <a:lnTo>
                        <a:pt x="1068" y="155"/>
                      </a:lnTo>
                      <a:lnTo>
                        <a:pt x="1083" y="159"/>
                      </a:lnTo>
                      <a:lnTo>
                        <a:pt x="1098" y="164"/>
                      </a:lnTo>
                      <a:lnTo>
                        <a:pt x="1114" y="169"/>
                      </a:lnTo>
                      <a:lnTo>
                        <a:pt x="1129" y="173"/>
                      </a:lnTo>
                      <a:lnTo>
                        <a:pt x="1143" y="178"/>
                      </a:lnTo>
                      <a:lnTo>
                        <a:pt x="1159" y="183"/>
                      </a:lnTo>
                      <a:lnTo>
                        <a:pt x="1174" y="188"/>
                      </a:lnTo>
                      <a:lnTo>
                        <a:pt x="1189" y="192"/>
                      </a:lnTo>
                      <a:lnTo>
                        <a:pt x="1205" y="198"/>
                      </a:lnTo>
                      <a:lnTo>
                        <a:pt x="1219" y="203"/>
                      </a:lnTo>
                      <a:lnTo>
                        <a:pt x="1234" y="207"/>
                      </a:lnTo>
                      <a:lnTo>
                        <a:pt x="1250" y="213"/>
                      </a:lnTo>
                      <a:lnTo>
                        <a:pt x="1265" y="218"/>
                      </a:lnTo>
                      <a:lnTo>
                        <a:pt x="1279" y="224"/>
                      </a:lnTo>
                      <a:lnTo>
                        <a:pt x="1295" y="229"/>
                      </a:lnTo>
                      <a:lnTo>
                        <a:pt x="1310" y="234"/>
                      </a:lnTo>
                      <a:lnTo>
                        <a:pt x="1325" y="240"/>
                      </a:lnTo>
                      <a:lnTo>
                        <a:pt x="1339" y="245"/>
                      </a:lnTo>
                      <a:lnTo>
                        <a:pt x="1355" y="252"/>
                      </a:lnTo>
                      <a:lnTo>
                        <a:pt x="1370" y="257"/>
                      </a:lnTo>
                      <a:lnTo>
                        <a:pt x="1384" y="263"/>
                      </a:lnTo>
                      <a:lnTo>
                        <a:pt x="1400" y="269"/>
                      </a:lnTo>
                      <a:lnTo>
                        <a:pt x="1415" y="274"/>
                      </a:lnTo>
                      <a:lnTo>
                        <a:pt x="1429" y="281"/>
                      </a:lnTo>
                      <a:lnTo>
                        <a:pt x="1445" y="286"/>
                      </a:lnTo>
                      <a:lnTo>
                        <a:pt x="1459" y="293"/>
                      </a:lnTo>
                      <a:lnTo>
                        <a:pt x="1474" y="298"/>
                      </a:lnTo>
                      <a:lnTo>
                        <a:pt x="1489" y="305"/>
                      </a:lnTo>
                      <a:lnTo>
                        <a:pt x="1504" y="311"/>
                      </a:lnTo>
                      <a:lnTo>
                        <a:pt x="1519" y="318"/>
                      </a:lnTo>
                      <a:lnTo>
                        <a:pt x="1534" y="324"/>
                      </a:lnTo>
                      <a:lnTo>
                        <a:pt x="1549" y="331"/>
                      </a:lnTo>
                      <a:lnTo>
                        <a:pt x="1563" y="337"/>
                      </a:lnTo>
                      <a:lnTo>
                        <a:pt x="1579" y="343"/>
                      </a:lnTo>
                      <a:lnTo>
                        <a:pt x="1593" y="350"/>
                      </a:lnTo>
                      <a:lnTo>
                        <a:pt x="1608" y="356"/>
                      </a:lnTo>
                      <a:lnTo>
                        <a:pt x="1622" y="364"/>
                      </a:lnTo>
                      <a:lnTo>
                        <a:pt x="1637" y="370"/>
                      </a:lnTo>
                      <a:lnTo>
                        <a:pt x="1652" y="377"/>
                      </a:lnTo>
                      <a:lnTo>
                        <a:pt x="1666" y="384"/>
                      </a:lnTo>
                      <a:lnTo>
                        <a:pt x="1682" y="391"/>
                      </a:lnTo>
                      <a:lnTo>
                        <a:pt x="1696" y="399"/>
                      </a:lnTo>
                      <a:lnTo>
                        <a:pt x="1710" y="405"/>
                      </a:lnTo>
                      <a:lnTo>
                        <a:pt x="1726" y="413"/>
                      </a:lnTo>
                      <a:lnTo>
                        <a:pt x="1740" y="420"/>
                      </a:lnTo>
                      <a:lnTo>
                        <a:pt x="1754" y="428"/>
                      </a:lnTo>
                      <a:lnTo>
                        <a:pt x="1769" y="434"/>
                      </a:lnTo>
                      <a:lnTo>
                        <a:pt x="1784" y="442"/>
                      </a:lnTo>
                      <a:lnTo>
                        <a:pt x="1798" y="449"/>
                      </a:lnTo>
                      <a:lnTo>
                        <a:pt x="1812" y="457"/>
                      </a:lnTo>
                      <a:lnTo>
                        <a:pt x="1828" y="464"/>
                      </a:lnTo>
                      <a:lnTo>
                        <a:pt x="1842" y="472"/>
                      </a:lnTo>
                      <a:lnTo>
                        <a:pt x="1856" y="481"/>
                      </a:lnTo>
                      <a:lnTo>
                        <a:pt x="1870" y="488"/>
                      </a:lnTo>
                      <a:lnTo>
                        <a:pt x="1885" y="496"/>
                      </a:lnTo>
                      <a:lnTo>
                        <a:pt x="1899" y="504"/>
                      </a:lnTo>
                      <a:lnTo>
                        <a:pt x="1913" y="512"/>
                      </a:lnTo>
                      <a:lnTo>
                        <a:pt x="1928" y="519"/>
                      </a:lnTo>
                      <a:lnTo>
                        <a:pt x="1943" y="528"/>
                      </a:lnTo>
                      <a:lnTo>
                        <a:pt x="1957" y="537"/>
                      </a:lnTo>
                      <a:lnTo>
                        <a:pt x="1971" y="544"/>
                      </a:lnTo>
                      <a:lnTo>
                        <a:pt x="1985" y="553"/>
                      </a:lnTo>
                      <a:lnTo>
                        <a:pt x="2000" y="561"/>
                      </a:lnTo>
                      <a:lnTo>
                        <a:pt x="2014" y="569"/>
                      </a:lnTo>
                      <a:lnTo>
                        <a:pt x="2028" y="578"/>
                      </a:lnTo>
                      <a:lnTo>
                        <a:pt x="2042" y="586"/>
                      </a:lnTo>
                      <a:lnTo>
                        <a:pt x="2057" y="595"/>
                      </a:lnTo>
                      <a:lnTo>
                        <a:pt x="2071" y="604"/>
                      </a:lnTo>
                      <a:lnTo>
                        <a:pt x="2085" y="612"/>
                      </a:lnTo>
                      <a:lnTo>
                        <a:pt x="2098" y="621"/>
                      </a:lnTo>
                      <a:lnTo>
                        <a:pt x="2113" y="629"/>
                      </a:lnTo>
                      <a:lnTo>
                        <a:pt x="2127" y="639"/>
                      </a:lnTo>
                      <a:lnTo>
                        <a:pt x="2141" y="648"/>
                      </a:lnTo>
                      <a:lnTo>
                        <a:pt x="2155" y="656"/>
                      </a:lnTo>
                      <a:lnTo>
                        <a:pt x="2170" y="666"/>
                      </a:lnTo>
                      <a:lnTo>
                        <a:pt x="2183" y="675"/>
                      </a:lnTo>
                      <a:lnTo>
                        <a:pt x="2197" y="685"/>
                      </a:lnTo>
                      <a:lnTo>
                        <a:pt x="2211" y="693"/>
                      </a:lnTo>
                      <a:lnTo>
                        <a:pt x="2226" y="703"/>
                      </a:lnTo>
                      <a:lnTo>
                        <a:pt x="2239" y="713"/>
                      </a:lnTo>
                      <a:lnTo>
                        <a:pt x="2253" y="721"/>
                      </a:lnTo>
                      <a:lnTo>
                        <a:pt x="2267" y="731"/>
                      </a:lnTo>
                      <a:lnTo>
                        <a:pt x="2280" y="741"/>
                      </a:lnTo>
                      <a:lnTo>
                        <a:pt x="2295" y="750"/>
                      </a:lnTo>
                      <a:lnTo>
                        <a:pt x="2308" y="760"/>
                      </a:lnTo>
                      <a:lnTo>
                        <a:pt x="2322" y="770"/>
                      </a:lnTo>
                      <a:lnTo>
                        <a:pt x="2336" y="779"/>
                      </a:lnTo>
                      <a:lnTo>
                        <a:pt x="2350" y="789"/>
                      </a:lnTo>
                      <a:lnTo>
                        <a:pt x="2364" y="799"/>
                      </a:lnTo>
                      <a:lnTo>
                        <a:pt x="2377" y="809"/>
                      </a:lnTo>
                      <a:lnTo>
                        <a:pt x="2391" y="818"/>
                      </a:lnTo>
                      <a:lnTo>
                        <a:pt x="2404" y="829"/>
                      </a:lnTo>
                      <a:lnTo>
                        <a:pt x="2418" y="839"/>
                      </a:lnTo>
                      <a:lnTo>
                        <a:pt x="2432" y="850"/>
                      </a:lnTo>
                      <a:lnTo>
                        <a:pt x="2445" y="859"/>
                      </a:lnTo>
                      <a:lnTo>
                        <a:pt x="2459" y="869"/>
                      </a:lnTo>
                      <a:lnTo>
                        <a:pt x="2472" y="880"/>
                      </a:lnTo>
                      <a:lnTo>
                        <a:pt x="2486" y="891"/>
                      </a:lnTo>
                      <a:lnTo>
                        <a:pt x="2499" y="900"/>
                      </a:lnTo>
                      <a:lnTo>
                        <a:pt x="2513" y="911"/>
                      </a:lnTo>
                      <a:lnTo>
                        <a:pt x="2526" y="922"/>
                      </a:lnTo>
                      <a:lnTo>
                        <a:pt x="2539" y="933"/>
                      </a:lnTo>
                      <a:lnTo>
                        <a:pt x="2552" y="944"/>
                      </a:lnTo>
                      <a:lnTo>
                        <a:pt x="2567" y="954"/>
                      </a:lnTo>
                      <a:lnTo>
                        <a:pt x="2580" y="965"/>
                      </a:lnTo>
                      <a:lnTo>
                        <a:pt x="2593" y="976"/>
                      </a:lnTo>
                      <a:lnTo>
                        <a:pt x="2606" y="987"/>
                      </a:lnTo>
                      <a:lnTo>
                        <a:pt x="2619" y="997"/>
                      </a:lnTo>
                      <a:lnTo>
                        <a:pt x="2632" y="1008"/>
                      </a:lnTo>
                      <a:lnTo>
                        <a:pt x="2646" y="1019"/>
                      </a:lnTo>
                      <a:lnTo>
                        <a:pt x="2659" y="1031"/>
                      </a:lnTo>
                      <a:lnTo>
                        <a:pt x="2672" y="1042"/>
                      </a:lnTo>
                      <a:lnTo>
                        <a:pt x="2685" y="1053"/>
                      </a:lnTo>
                      <a:lnTo>
                        <a:pt x="2698" y="1064"/>
                      </a:lnTo>
                      <a:lnTo>
                        <a:pt x="2711" y="1075"/>
                      </a:lnTo>
                      <a:lnTo>
                        <a:pt x="2725" y="1087"/>
                      </a:lnTo>
                      <a:lnTo>
                        <a:pt x="2738" y="1098"/>
                      </a:lnTo>
                      <a:lnTo>
                        <a:pt x="2750" y="1110"/>
                      </a:lnTo>
                      <a:lnTo>
                        <a:pt x="2763" y="1122"/>
                      </a:lnTo>
                      <a:lnTo>
                        <a:pt x="2776" y="1133"/>
                      </a:lnTo>
                      <a:lnTo>
                        <a:pt x="2789" y="1144"/>
                      </a:lnTo>
                      <a:lnTo>
                        <a:pt x="2802" y="1156"/>
                      </a:lnTo>
                      <a:lnTo>
                        <a:pt x="2815" y="1168"/>
                      </a:lnTo>
                      <a:lnTo>
                        <a:pt x="2828" y="1180"/>
                      </a:lnTo>
                      <a:lnTo>
                        <a:pt x="2841" y="1192"/>
                      </a:lnTo>
                      <a:lnTo>
                        <a:pt x="2853" y="1204"/>
                      </a:lnTo>
                      <a:lnTo>
                        <a:pt x="2866" y="1215"/>
                      </a:lnTo>
                      <a:lnTo>
                        <a:pt x="2878" y="1227"/>
                      </a:lnTo>
                      <a:lnTo>
                        <a:pt x="2891" y="1240"/>
                      </a:lnTo>
                    </a:path>
                  </a:pathLst>
                </a:custGeom>
                <a:noFill/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8466" name="Freeform 139"/>
                <p:cNvSpPr>
                  <a:spLocks/>
                </p:cNvSpPr>
                <p:nvPr/>
              </p:nvSpPr>
              <p:spPr bwMode="auto">
                <a:xfrm>
                  <a:off x="3978" y="1862"/>
                  <a:ext cx="181" cy="298"/>
                </a:xfrm>
                <a:custGeom>
                  <a:avLst/>
                  <a:gdLst>
                    <a:gd name="T0" fmla="*/ 4 w 1811"/>
                    <a:gd name="T1" fmla="*/ 3 h 3275"/>
                    <a:gd name="T2" fmla="*/ 9 w 1811"/>
                    <a:gd name="T3" fmla="*/ 8 h 3275"/>
                    <a:gd name="T4" fmla="*/ 14 w 1811"/>
                    <a:gd name="T5" fmla="*/ 12 h 3275"/>
                    <a:gd name="T6" fmla="*/ 19 w 1811"/>
                    <a:gd name="T7" fmla="*/ 17 h 3275"/>
                    <a:gd name="T8" fmla="*/ 24 w 1811"/>
                    <a:gd name="T9" fmla="*/ 22 h 3275"/>
                    <a:gd name="T10" fmla="*/ 28 w 1811"/>
                    <a:gd name="T11" fmla="*/ 27 h 3275"/>
                    <a:gd name="T12" fmla="*/ 33 w 1811"/>
                    <a:gd name="T13" fmla="*/ 31 h 3275"/>
                    <a:gd name="T14" fmla="*/ 38 w 1811"/>
                    <a:gd name="T15" fmla="*/ 36 h 3275"/>
                    <a:gd name="T16" fmla="*/ 42 w 1811"/>
                    <a:gd name="T17" fmla="*/ 41 h 3275"/>
                    <a:gd name="T18" fmla="*/ 47 w 1811"/>
                    <a:gd name="T19" fmla="*/ 47 h 3275"/>
                    <a:gd name="T20" fmla="*/ 52 w 1811"/>
                    <a:gd name="T21" fmla="*/ 52 h 3275"/>
                    <a:gd name="T22" fmla="*/ 56 w 1811"/>
                    <a:gd name="T23" fmla="*/ 57 h 3275"/>
                    <a:gd name="T24" fmla="*/ 61 w 1811"/>
                    <a:gd name="T25" fmla="*/ 62 h 3275"/>
                    <a:gd name="T26" fmla="*/ 65 w 1811"/>
                    <a:gd name="T27" fmla="*/ 68 h 3275"/>
                    <a:gd name="T28" fmla="*/ 69 w 1811"/>
                    <a:gd name="T29" fmla="*/ 73 h 3275"/>
                    <a:gd name="T30" fmla="*/ 74 w 1811"/>
                    <a:gd name="T31" fmla="*/ 79 h 3275"/>
                    <a:gd name="T32" fmla="*/ 78 w 1811"/>
                    <a:gd name="T33" fmla="*/ 84 h 3275"/>
                    <a:gd name="T34" fmla="*/ 82 w 1811"/>
                    <a:gd name="T35" fmla="*/ 90 h 3275"/>
                    <a:gd name="T36" fmla="*/ 86 w 1811"/>
                    <a:gd name="T37" fmla="*/ 95 h 3275"/>
                    <a:gd name="T38" fmla="*/ 90 w 1811"/>
                    <a:gd name="T39" fmla="*/ 101 h 3275"/>
                    <a:gd name="T40" fmla="*/ 94 w 1811"/>
                    <a:gd name="T41" fmla="*/ 107 h 3275"/>
                    <a:gd name="T42" fmla="*/ 98 w 1811"/>
                    <a:gd name="T43" fmla="*/ 113 h 3275"/>
                    <a:gd name="T44" fmla="*/ 102 w 1811"/>
                    <a:gd name="T45" fmla="*/ 119 h 3275"/>
                    <a:gd name="T46" fmla="*/ 106 w 1811"/>
                    <a:gd name="T47" fmla="*/ 125 h 3275"/>
                    <a:gd name="T48" fmla="*/ 109 w 1811"/>
                    <a:gd name="T49" fmla="*/ 131 h 3275"/>
                    <a:gd name="T50" fmla="*/ 113 w 1811"/>
                    <a:gd name="T51" fmla="*/ 137 h 3275"/>
                    <a:gd name="T52" fmla="*/ 117 w 1811"/>
                    <a:gd name="T53" fmla="*/ 143 h 3275"/>
                    <a:gd name="T54" fmla="*/ 120 w 1811"/>
                    <a:gd name="T55" fmla="*/ 149 h 3275"/>
                    <a:gd name="T56" fmla="*/ 124 w 1811"/>
                    <a:gd name="T57" fmla="*/ 156 h 3275"/>
                    <a:gd name="T58" fmla="*/ 127 w 1811"/>
                    <a:gd name="T59" fmla="*/ 162 h 3275"/>
                    <a:gd name="T60" fmla="*/ 130 w 1811"/>
                    <a:gd name="T61" fmla="*/ 168 h 3275"/>
                    <a:gd name="T62" fmla="*/ 134 w 1811"/>
                    <a:gd name="T63" fmla="*/ 175 h 3275"/>
                    <a:gd name="T64" fmla="*/ 137 w 1811"/>
                    <a:gd name="T65" fmla="*/ 181 h 3275"/>
                    <a:gd name="T66" fmla="*/ 140 w 1811"/>
                    <a:gd name="T67" fmla="*/ 188 h 3275"/>
                    <a:gd name="T68" fmla="*/ 143 w 1811"/>
                    <a:gd name="T69" fmla="*/ 194 h 3275"/>
                    <a:gd name="T70" fmla="*/ 146 w 1811"/>
                    <a:gd name="T71" fmla="*/ 201 h 3275"/>
                    <a:gd name="T72" fmla="*/ 149 w 1811"/>
                    <a:gd name="T73" fmla="*/ 208 h 3275"/>
                    <a:gd name="T74" fmla="*/ 152 w 1811"/>
                    <a:gd name="T75" fmla="*/ 214 h 3275"/>
                    <a:gd name="T76" fmla="*/ 155 w 1811"/>
                    <a:gd name="T77" fmla="*/ 221 h 3275"/>
                    <a:gd name="T78" fmla="*/ 158 w 1811"/>
                    <a:gd name="T79" fmla="*/ 228 h 3275"/>
                    <a:gd name="T80" fmla="*/ 160 w 1811"/>
                    <a:gd name="T81" fmla="*/ 235 h 3275"/>
                    <a:gd name="T82" fmla="*/ 163 w 1811"/>
                    <a:gd name="T83" fmla="*/ 242 h 3275"/>
                    <a:gd name="T84" fmla="*/ 165 w 1811"/>
                    <a:gd name="T85" fmla="*/ 249 h 3275"/>
                    <a:gd name="T86" fmla="*/ 168 w 1811"/>
                    <a:gd name="T87" fmla="*/ 256 h 3275"/>
                    <a:gd name="T88" fmla="*/ 170 w 1811"/>
                    <a:gd name="T89" fmla="*/ 263 h 3275"/>
                    <a:gd name="T90" fmla="*/ 173 w 1811"/>
                    <a:gd name="T91" fmla="*/ 270 h 3275"/>
                    <a:gd name="T92" fmla="*/ 175 w 1811"/>
                    <a:gd name="T93" fmla="*/ 277 h 3275"/>
                    <a:gd name="T94" fmla="*/ 177 w 1811"/>
                    <a:gd name="T95" fmla="*/ 284 h 3275"/>
                    <a:gd name="T96" fmla="*/ 179 w 1811"/>
                    <a:gd name="T97" fmla="*/ 291 h 3275"/>
                    <a:gd name="T98" fmla="*/ 181 w 1811"/>
                    <a:gd name="T99" fmla="*/ 298 h 327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1811" h="3275">
                      <a:moveTo>
                        <a:pt x="0" y="0"/>
                      </a:moveTo>
                      <a:lnTo>
                        <a:pt x="13" y="12"/>
                      </a:lnTo>
                      <a:lnTo>
                        <a:pt x="26" y="24"/>
                      </a:lnTo>
                      <a:lnTo>
                        <a:pt x="39" y="37"/>
                      </a:lnTo>
                      <a:lnTo>
                        <a:pt x="51" y="49"/>
                      </a:lnTo>
                      <a:lnTo>
                        <a:pt x="63" y="61"/>
                      </a:lnTo>
                      <a:lnTo>
                        <a:pt x="76" y="74"/>
                      </a:lnTo>
                      <a:lnTo>
                        <a:pt x="88" y="86"/>
                      </a:lnTo>
                      <a:lnTo>
                        <a:pt x="101" y="99"/>
                      </a:lnTo>
                      <a:lnTo>
                        <a:pt x="113" y="111"/>
                      </a:lnTo>
                      <a:lnTo>
                        <a:pt x="125" y="123"/>
                      </a:lnTo>
                      <a:lnTo>
                        <a:pt x="137" y="136"/>
                      </a:lnTo>
                      <a:lnTo>
                        <a:pt x="151" y="149"/>
                      </a:lnTo>
                      <a:lnTo>
                        <a:pt x="163" y="162"/>
                      </a:lnTo>
                      <a:lnTo>
                        <a:pt x="175" y="175"/>
                      </a:lnTo>
                      <a:lnTo>
                        <a:pt x="187" y="188"/>
                      </a:lnTo>
                      <a:lnTo>
                        <a:pt x="199" y="201"/>
                      </a:lnTo>
                      <a:lnTo>
                        <a:pt x="211" y="214"/>
                      </a:lnTo>
                      <a:lnTo>
                        <a:pt x="224" y="227"/>
                      </a:lnTo>
                      <a:lnTo>
                        <a:pt x="236" y="240"/>
                      </a:lnTo>
                      <a:lnTo>
                        <a:pt x="248" y="253"/>
                      </a:lnTo>
                      <a:lnTo>
                        <a:pt x="260" y="266"/>
                      </a:lnTo>
                      <a:lnTo>
                        <a:pt x="272" y="279"/>
                      </a:lnTo>
                      <a:lnTo>
                        <a:pt x="283" y="293"/>
                      </a:lnTo>
                      <a:lnTo>
                        <a:pt x="295" y="306"/>
                      </a:lnTo>
                      <a:lnTo>
                        <a:pt x="307" y="319"/>
                      </a:lnTo>
                      <a:lnTo>
                        <a:pt x="319" y="333"/>
                      </a:lnTo>
                      <a:lnTo>
                        <a:pt x="331" y="346"/>
                      </a:lnTo>
                      <a:lnTo>
                        <a:pt x="344" y="360"/>
                      </a:lnTo>
                      <a:lnTo>
                        <a:pt x="355" y="374"/>
                      </a:lnTo>
                      <a:lnTo>
                        <a:pt x="367" y="387"/>
                      </a:lnTo>
                      <a:lnTo>
                        <a:pt x="379" y="401"/>
                      </a:lnTo>
                      <a:lnTo>
                        <a:pt x="391" y="415"/>
                      </a:lnTo>
                      <a:lnTo>
                        <a:pt x="402" y="428"/>
                      </a:lnTo>
                      <a:lnTo>
                        <a:pt x="414" y="442"/>
                      </a:lnTo>
                      <a:lnTo>
                        <a:pt x="425" y="456"/>
                      </a:lnTo>
                      <a:lnTo>
                        <a:pt x="437" y="470"/>
                      </a:lnTo>
                      <a:lnTo>
                        <a:pt x="448" y="484"/>
                      </a:lnTo>
                      <a:lnTo>
                        <a:pt x="460" y="498"/>
                      </a:lnTo>
                      <a:lnTo>
                        <a:pt x="471" y="512"/>
                      </a:lnTo>
                      <a:lnTo>
                        <a:pt x="483" y="526"/>
                      </a:lnTo>
                      <a:lnTo>
                        <a:pt x="494" y="540"/>
                      </a:lnTo>
                      <a:lnTo>
                        <a:pt x="506" y="554"/>
                      </a:lnTo>
                      <a:lnTo>
                        <a:pt x="517" y="568"/>
                      </a:lnTo>
                      <a:lnTo>
                        <a:pt x="528" y="583"/>
                      </a:lnTo>
                      <a:lnTo>
                        <a:pt x="540" y="597"/>
                      </a:lnTo>
                      <a:lnTo>
                        <a:pt x="551" y="611"/>
                      </a:lnTo>
                      <a:lnTo>
                        <a:pt x="562" y="626"/>
                      </a:lnTo>
                      <a:lnTo>
                        <a:pt x="573" y="640"/>
                      </a:lnTo>
                      <a:lnTo>
                        <a:pt x="584" y="655"/>
                      </a:lnTo>
                      <a:lnTo>
                        <a:pt x="595" y="669"/>
                      </a:lnTo>
                      <a:lnTo>
                        <a:pt x="607" y="685"/>
                      </a:lnTo>
                      <a:lnTo>
                        <a:pt x="618" y="699"/>
                      </a:lnTo>
                      <a:lnTo>
                        <a:pt x="629" y="714"/>
                      </a:lnTo>
                      <a:lnTo>
                        <a:pt x="640" y="729"/>
                      </a:lnTo>
                      <a:lnTo>
                        <a:pt x="651" y="743"/>
                      </a:lnTo>
                      <a:lnTo>
                        <a:pt x="662" y="758"/>
                      </a:lnTo>
                      <a:lnTo>
                        <a:pt x="671" y="773"/>
                      </a:lnTo>
                      <a:lnTo>
                        <a:pt x="682" y="788"/>
                      </a:lnTo>
                      <a:lnTo>
                        <a:pt x="693" y="803"/>
                      </a:lnTo>
                      <a:lnTo>
                        <a:pt x="704" y="818"/>
                      </a:lnTo>
                      <a:lnTo>
                        <a:pt x="715" y="833"/>
                      </a:lnTo>
                      <a:lnTo>
                        <a:pt x="725" y="849"/>
                      </a:lnTo>
                      <a:lnTo>
                        <a:pt x="736" y="864"/>
                      </a:lnTo>
                      <a:lnTo>
                        <a:pt x="747" y="879"/>
                      </a:lnTo>
                      <a:lnTo>
                        <a:pt x="757" y="894"/>
                      </a:lnTo>
                      <a:lnTo>
                        <a:pt x="768" y="909"/>
                      </a:lnTo>
                      <a:lnTo>
                        <a:pt x="779" y="924"/>
                      </a:lnTo>
                      <a:lnTo>
                        <a:pt x="789" y="940"/>
                      </a:lnTo>
                      <a:lnTo>
                        <a:pt x="800" y="955"/>
                      </a:lnTo>
                      <a:lnTo>
                        <a:pt x="810" y="971"/>
                      </a:lnTo>
                      <a:lnTo>
                        <a:pt x="821" y="987"/>
                      </a:lnTo>
                      <a:lnTo>
                        <a:pt x="830" y="1002"/>
                      </a:lnTo>
                      <a:lnTo>
                        <a:pt x="840" y="1018"/>
                      </a:lnTo>
                      <a:lnTo>
                        <a:pt x="851" y="1033"/>
                      </a:lnTo>
                      <a:lnTo>
                        <a:pt x="861" y="1049"/>
                      </a:lnTo>
                      <a:lnTo>
                        <a:pt x="871" y="1064"/>
                      </a:lnTo>
                      <a:lnTo>
                        <a:pt x="882" y="1081"/>
                      </a:lnTo>
                      <a:lnTo>
                        <a:pt x="892" y="1097"/>
                      </a:lnTo>
                      <a:lnTo>
                        <a:pt x="902" y="1112"/>
                      </a:lnTo>
                      <a:lnTo>
                        <a:pt x="912" y="1128"/>
                      </a:lnTo>
                      <a:lnTo>
                        <a:pt x="921" y="1144"/>
                      </a:lnTo>
                      <a:lnTo>
                        <a:pt x="931" y="1160"/>
                      </a:lnTo>
                      <a:lnTo>
                        <a:pt x="941" y="1177"/>
                      </a:lnTo>
                      <a:lnTo>
                        <a:pt x="951" y="1193"/>
                      </a:lnTo>
                      <a:lnTo>
                        <a:pt x="961" y="1208"/>
                      </a:lnTo>
                      <a:lnTo>
                        <a:pt x="971" y="1224"/>
                      </a:lnTo>
                      <a:lnTo>
                        <a:pt x="981" y="1240"/>
                      </a:lnTo>
                      <a:lnTo>
                        <a:pt x="991" y="1258"/>
                      </a:lnTo>
                      <a:lnTo>
                        <a:pt x="1000" y="1274"/>
                      </a:lnTo>
                      <a:lnTo>
                        <a:pt x="1010" y="1290"/>
                      </a:lnTo>
                      <a:lnTo>
                        <a:pt x="1019" y="1306"/>
                      </a:lnTo>
                      <a:lnTo>
                        <a:pt x="1029" y="1322"/>
                      </a:lnTo>
                      <a:lnTo>
                        <a:pt x="1039" y="1339"/>
                      </a:lnTo>
                      <a:lnTo>
                        <a:pt x="1048" y="1356"/>
                      </a:lnTo>
                      <a:lnTo>
                        <a:pt x="1057" y="1372"/>
                      </a:lnTo>
                      <a:lnTo>
                        <a:pt x="1067" y="1388"/>
                      </a:lnTo>
                      <a:lnTo>
                        <a:pt x="1076" y="1405"/>
                      </a:lnTo>
                      <a:lnTo>
                        <a:pt x="1086" y="1422"/>
                      </a:lnTo>
                      <a:lnTo>
                        <a:pt x="1095" y="1439"/>
                      </a:lnTo>
                      <a:lnTo>
                        <a:pt x="1105" y="1455"/>
                      </a:lnTo>
                      <a:lnTo>
                        <a:pt x="1113" y="1472"/>
                      </a:lnTo>
                      <a:lnTo>
                        <a:pt x="1122" y="1489"/>
                      </a:lnTo>
                      <a:lnTo>
                        <a:pt x="1132" y="1506"/>
                      </a:lnTo>
                      <a:lnTo>
                        <a:pt x="1141" y="1522"/>
                      </a:lnTo>
                      <a:lnTo>
                        <a:pt x="1150" y="1539"/>
                      </a:lnTo>
                      <a:lnTo>
                        <a:pt x="1158" y="1557"/>
                      </a:lnTo>
                      <a:lnTo>
                        <a:pt x="1168" y="1574"/>
                      </a:lnTo>
                      <a:lnTo>
                        <a:pt x="1177" y="1590"/>
                      </a:lnTo>
                      <a:lnTo>
                        <a:pt x="1186" y="1607"/>
                      </a:lnTo>
                      <a:lnTo>
                        <a:pt x="1195" y="1625"/>
                      </a:lnTo>
                      <a:lnTo>
                        <a:pt x="1203" y="1642"/>
                      </a:lnTo>
                      <a:lnTo>
                        <a:pt x="1212" y="1659"/>
                      </a:lnTo>
                      <a:lnTo>
                        <a:pt x="1221" y="1676"/>
                      </a:lnTo>
                      <a:lnTo>
                        <a:pt x="1230" y="1694"/>
                      </a:lnTo>
                      <a:lnTo>
                        <a:pt x="1238" y="1711"/>
                      </a:lnTo>
                      <a:lnTo>
                        <a:pt x="1246" y="1728"/>
                      </a:lnTo>
                      <a:lnTo>
                        <a:pt x="1255" y="1745"/>
                      </a:lnTo>
                      <a:lnTo>
                        <a:pt x="1264" y="1763"/>
                      </a:lnTo>
                      <a:lnTo>
                        <a:pt x="1272" y="1780"/>
                      </a:lnTo>
                      <a:lnTo>
                        <a:pt x="1281" y="1797"/>
                      </a:lnTo>
                      <a:lnTo>
                        <a:pt x="1289" y="1816"/>
                      </a:lnTo>
                      <a:lnTo>
                        <a:pt x="1298" y="1833"/>
                      </a:lnTo>
                      <a:lnTo>
                        <a:pt x="1305" y="1850"/>
                      </a:lnTo>
                      <a:lnTo>
                        <a:pt x="1314" y="1868"/>
                      </a:lnTo>
                      <a:lnTo>
                        <a:pt x="1322" y="1886"/>
                      </a:lnTo>
                      <a:lnTo>
                        <a:pt x="1331" y="1903"/>
                      </a:lnTo>
                      <a:lnTo>
                        <a:pt x="1338" y="1921"/>
                      </a:lnTo>
                      <a:lnTo>
                        <a:pt x="1347" y="1939"/>
                      </a:lnTo>
                      <a:lnTo>
                        <a:pt x="1355" y="1957"/>
                      </a:lnTo>
                      <a:lnTo>
                        <a:pt x="1362" y="1974"/>
                      </a:lnTo>
                      <a:lnTo>
                        <a:pt x="1371" y="1993"/>
                      </a:lnTo>
                      <a:lnTo>
                        <a:pt x="1379" y="2010"/>
                      </a:lnTo>
                      <a:lnTo>
                        <a:pt x="1386" y="2028"/>
                      </a:lnTo>
                      <a:lnTo>
                        <a:pt x="1394" y="2045"/>
                      </a:lnTo>
                      <a:lnTo>
                        <a:pt x="1402" y="2064"/>
                      </a:lnTo>
                      <a:lnTo>
                        <a:pt x="1411" y="2082"/>
                      </a:lnTo>
                      <a:lnTo>
                        <a:pt x="1418" y="2099"/>
                      </a:lnTo>
                      <a:lnTo>
                        <a:pt x="1426" y="2118"/>
                      </a:lnTo>
                      <a:lnTo>
                        <a:pt x="1434" y="2136"/>
                      </a:lnTo>
                      <a:lnTo>
                        <a:pt x="1440" y="2154"/>
                      </a:lnTo>
                      <a:lnTo>
                        <a:pt x="1448" y="2173"/>
                      </a:lnTo>
                      <a:lnTo>
                        <a:pt x="1456" y="2191"/>
                      </a:lnTo>
                      <a:lnTo>
                        <a:pt x="1463" y="2208"/>
                      </a:lnTo>
                      <a:lnTo>
                        <a:pt x="1471" y="2227"/>
                      </a:lnTo>
                      <a:lnTo>
                        <a:pt x="1479" y="2245"/>
                      </a:lnTo>
                      <a:lnTo>
                        <a:pt x="1485" y="2263"/>
                      </a:lnTo>
                      <a:lnTo>
                        <a:pt x="1493" y="2282"/>
                      </a:lnTo>
                      <a:lnTo>
                        <a:pt x="1501" y="2300"/>
                      </a:lnTo>
                      <a:lnTo>
                        <a:pt x="1507" y="2318"/>
                      </a:lnTo>
                      <a:lnTo>
                        <a:pt x="1515" y="2338"/>
                      </a:lnTo>
                      <a:lnTo>
                        <a:pt x="1521" y="2356"/>
                      </a:lnTo>
                      <a:lnTo>
                        <a:pt x="1529" y="2375"/>
                      </a:lnTo>
                      <a:lnTo>
                        <a:pt x="1536" y="2393"/>
                      </a:lnTo>
                      <a:lnTo>
                        <a:pt x="1542" y="2411"/>
                      </a:lnTo>
                      <a:lnTo>
                        <a:pt x="1550" y="2430"/>
                      </a:lnTo>
                      <a:lnTo>
                        <a:pt x="1556" y="2449"/>
                      </a:lnTo>
                      <a:lnTo>
                        <a:pt x="1563" y="2467"/>
                      </a:lnTo>
                      <a:lnTo>
                        <a:pt x="1571" y="2486"/>
                      </a:lnTo>
                      <a:lnTo>
                        <a:pt x="1577" y="2505"/>
                      </a:lnTo>
                      <a:lnTo>
                        <a:pt x="1584" y="2524"/>
                      </a:lnTo>
                      <a:lnTo>
                        <a:pt x="1590" y="2542"/>
                      </a:lnTo>
                      <a:lnTo>
                        <a:pt x="1597" y="2561"/>
                      </a:lnTo>
                      <a:lnTo>
                        <a:pt x="1604" y="2580"/>
                      </a:lnTo>
                      <a:lnTo>
                        <a:pt x="1610" y="2599"/>
                      </a:lnTo>
                      <a:lnTo>
                        <a:pt x="1617" y="2617"/>
                      </a:lnTo>
                      <a:lnTo>
                        <a:pt x="1623" y="2637"/>
                      </a:lnTo>
                      <a:lnTo>
                        <a:pt x="1630" y="2655"/>
                      </a:lnTo>
                      <a:lnTo>
                        <a:pt x="1635" y="2675"/>
                      </a:lnTo>
                      <a:lnTo>
                        <a:pt x="1642" y="2693"/>
                      </a:lnTo>
                      <a:lnTo>
                        <a:pt x="1649" y="2712"/>
                      </a:lnTo>
                      <a:lnTo>
                        <a:pt x="1655" y="2732"/>
                      </a:lnTo>
                      <a:lnTo>
                        <a:pt x="1661" y="2750"/>
                      </a:lnTo>
                      <a:lnTo>
                        <a:pt x="1667" y="2770"/>
                      </a:lnTo>
                      <a:lnTo>
                        <a:pt x="1674" y="2789"/>
                      </a:lnTo>
                      <a:lnTo>
                        <a:pt x="1679" y="2808"/>
                      </a:lnTo>
                      <a:lnTo>
                        <a:pt x="1686" y="2827"/>
                      </a:lnTo>
                      <a:lnTo>
                        <a:pt x="1691" y="2846"/>
                      </a:lnTo>
                      <a:lnTo>
                        <a:pt x="1697" y="2866"/>
                      </a:lnTo>
                      <a:lnTo>
                        <a:pt x="1703" y="2885"/>
                      </a:lnTo>
                      <a:lnTo>
                        <a:pt x="1709" y="2904"/>
                      </a:lnTo>
                      <a:lnTo>
                        <a:pt x="1714" y="2923"/>
                      </a:lnTo>
                      <a:lnTo>
                        <a:pt x="1721" y="2942"/>
                      </a:lnTo>
                      <a:lnTo>
                        <a:pt x="1726" y="2962"/>
                      </a:lnTo>
                      <a:lnTo>
                        <a:pt x="1732" y="2981"/>
                      </a:lnTo>
                      <a:lnTo>
                        <a:pt x="1737" y="3001"/>
                      </a:lnTo>
                      <a:lnTo>
                        <a:pt x="1743" y="3020"/>
                      </a:lnTo>
                      <a:lnTo>
                        <a:pt x="1748" y="3039"/>
                      </a:lnTo>
                      <a:lnTo>
                        <a:pt x="1754" y="3059"/>
                      </a:lnTo>
                      <a:lnTo>
                        <a:pt x="1759" y="3078"/>
                      </a:lnTo>
                      <a:lnTo>
                        <a:pt x="1765" y="3098"/>
                      </a:lnTo>
                      <a:lnTo>
                        <a:pt x="1770" y="3117"/>
                      </a:lnTo>
                      <a:lnTo>
                        <a:pt x="1776" y="3138"/>
                      </a:lnTo>
                      <a:lnTo>
                        <a:pt x="1780" y="3157"/>
                      </a:lnTo>
                      <a:lnTo>
                        <a:pt x="1786" y="3176"/>
                      </a:lnTo>
                      <a:lnTo>
                        <a:pt x="1791" y="3196"/>
                      </a:lnTo>
                      <a:lnTo>
                        <a:pt x="1797" y="3215"/>
                      </a:lnTo>
                      <a:lnTo>
                        <a:pt x="1801" y="3235"/>
                      </a:lnTo>
                      <a:lnTo>
                        <a:pt x="1806" y="3255"/>
                      </a:lnTo>
                      <a:lnTo>
                        <a:pt x="1811" y="3275"/>
                      </a:lnTo>
                    </a:path>
                  </a:pathLst>
                </a:custGeom>
                <a:noFill/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8467" name="Freeform 140"/>
                <p:cNvSpPr>
                  <a:spLocks/>
                </p:cNvSpPr>
                <p:nvPr/>
              </p:nvSpPr>
              <p:spPr bwMode="auto">
                <a:xfrm>
                  <a:off x="4159" y="2160"/>
                  <a:ext cx="26" cy="369"/>
                </a:xfrm>
                <a:custGeom>
                  <a:avLst/>
                  <a:gdLst>
                    <a:gd name="T0" fmla="*/ 2 w 255"/>
                    <a:gd name="T1" fmla="*/ 5 h 4066"/>
                    <a:gd name="T2" fmla="*/ 3 w 255"/>
                    <a:gd name="T3" fmla="*/ 13 h 4066"/>
                    <a:gd name="T4" fmla="*/ 5 w 255"/>
                    <a:gd name="T5" fmla="*/ 20 h 4066"/>
                    <a:gd name="T6" fmla="*/ 7 w 255"/>
                    <a:gd name="T7" fmla="*/ 27 h 4066"/>
                    <a:gd name="T8" fmla="*/ 9 w 255"/>
                    <a:gd name="T9" fmla="*/ 34 h 4066"/>
                    <a:gd name="T10" fmla="*/ 10 w 255"/>
                    <a:gd name="T11" fmla="*/ 42 h 4066"/>
                    <a:gd name="T12" fmla="*/ 12 w 255"/>
                    <a:gd name="T13" fmla="*/ 49 h 4066"/>
                    <a:gd name="T14" fmla="*/ 13 w 255"/>
                    <a:gd name="T15" fmla="*/ 56 h 4066"/>
                    <a:gd name="T16" fmla="*/ 15 w 255"/>
                    <a:gd name="T17" fmla="*/ 64 h 4066"/>
                    <a:gd name="T18" fmla="*/ 16 w 255"/>
                    <a:gd name="T19" fmla="*/ 71 h 4066"/>
                    <a:gd name="T20" fmla="*/ 17 w 255"/>
                    <a:gd name="T21" fmla="*/ 78 h 4066"/>
                    <a:gd name="T22" fmla="*/ 18 w 255"/>
                    <a:gd name="T23" fmla="*/ 86 h 4066"/>
                    <a:gd name="T24" fmla="*/ 19 w 255"/>
                    <a:gd name="T25" fmla="*/ 93 h 4066"/>
                    <a:gd name="T26" fmla="*/ 20 w 255"/>
                    <a:gd name="T27" fmla="*/ 101 h 4066"/>
                    <a:gd name="T28" fmla="*/ 21 w 255"/>
                    <a:gd name="T29" fmla="*/ 108 h 4066"/>
                    <a:gd name="T30" fmla="*/ 22 w 255"/>
                    <a:gd name="T31" fmla="*/ 116 h 4066"/>
                    <a:gd name="T32" fmla="*/ 23 w 255"/>
                    <a:gd name="T33" fmla="*/ 123 h 4066"/>
                    <a:gd name="T34" fmla="*/ 24 w 255"/>
                    <a:gd name="T35" fmla="*/ 131 h 4066"/>
                    <a:gd name="T36" fmla="*/ 24 w 255"/>
                    <a:gd name="T37" fmla="*/ 138 h 4066"/>
                    <a:gd name="T38" fmla="*/ 25 w 255"/>
                    <a:gd name="T39" fmla="*/ 146 h 4066"/>
                    <a:gd name="T40" fmla="*/ 25 w 255"/>
                    <a:gd name="T41" fmla="*/ 153 h 4066"/>
                    <a:gd name="T42" fmla="*/ 25 w 255"/>
                    <a:gd name="T43" fmla="*/ 161 h 4066"/>
                    <a:gd name="T44" fmla="*/ 26 w 255"/>
                    <a:gd name="T45" fmla="*/ 168 h 4066"/>
                    <a:gd name="T46" fmla="*/ 26 w 255"/>
                    <a:gd name="T47" fmla="*/ 176 h 4066"/>
                    <a:gd name="T48" fmla="*/ 26 w 255"/>
                    <a:gd name="T49" fmla="*/ 183 h 4066"/>
                    <a:gd name="T50" fmla="*/ 26 w 255"/>
                    <a:gd name="T51" fmla="*/ 191 h 4066"/>
                    <a:gd name="T52" fmla="*/ 26 w 255"/>
                    <a:gd name="T53" fmla="*/ 198 h 4066"/>
                    <a:gd name="T54" fmla="*/ 26 w 255"/>
                    <a:gd name="T55" fmla="*/ 206 h 4066"/>
                    <a:gd name="T56" fmla="*/ 26 w 255"/>
                    <a:gd name="T57" fmla="*/ 213 h 4066"/>
                    <a:gd name="T58" fmla="*/ 25 w 255"/>
                    <a:gd name="T59" fmla="*/ 221 h 4066"/>
                    <a:gd name="T60" fmla="*/ 25 w 255"/>
                    <a:gd name="T61" fmla="*/ 228 h 4066"/>
                    <a:gd name="T62" fmla="*/ 25 w 255"/>
                    <a:gd name="T63" fmla="*/ 236 h 4066"/>
                    <a:gd name="T64" fmla="*/ 24 w 255"/>
                    <a:gd name="T65" fmla="*/ 244 h 4066"/>
                    <a:gd name="T66" fmla="*/ 23 w 255"/>
                    <a:gd name="T67" fmla="*/ 251 h 4066"/>
                    <a:gd name="T68" fmla="*/ 23 w 255"/>
                    <a:gd name="T69" fmla="*/ 259 h 4066"/>
                    <a:gd name="T70" fmla="*/ 22 w 255"/>
                    <a:gd name="T71" fmla="*/ 266 h 4066"/>
                    <a:gd name="T72" fmla="*/ 21 w 255"/>
                    <a:gd name="T73" fmla="*/ 274 h 4066"/>
                    <a:gd name="T74" fmla="*/ 20 w 255"/>
                    <a:gd name="T75" fmla="*/ 281 h 4066"/>
                    <a:gd name="T76" fmla="*/ 19 w 255"/>
                    <a:gd name="T77" fmla="*/ 288 h 4066"/>
                    <a:gd name="T78" fmla="*/ 18 w 255"/>
                    <a:gd name="T79" fmla="*/ 296 h 4066"/>
                    <a:gd name="T80" fmla="*/ 17 w 255"/>
                    <a:gd name="T81" fmla="*/ 303 h 4066"/>
                    <a:gd name="T82" fmla="*/ 16 w 255"/>
                    <a:gd name="T83" fmla="*/ 311 h 4066"/>
                    <a:gd name="T84" fmla="*/ 14 w 255"/>
                    <a:gd name="T85" fmla="*/ 318 h 4066"/>
                    <a:gd name="T86" fmla="*/ 13 w 255"/>
                    <a:gd name="T87" fmla="*/ 325 h 4066"/>
                    <a:gd name="T88" fmla="*/ 12 w 255"/>
                    <a:gd name="T89" fmla="*/ 333 h 4066"/>
                    <a:gd name="T90" fmla="*/ 10 w 255"/>
                    <a:gd name="T91" fmla="*/ 340 h 4066"/>
                    <a:gd name="T92" fmla="*/ 8 w 255"/>
                    <a:gd name="T93" fmla="*/ 347 h 4066"/>
                    <a:gd name="T94" fmla="*/ 7 w 255"/>
                    <a:gd name="T95" fmla="*/ 355 h 4066"/>
                    <a:gd name="T96" fmla="*/ 5 w 255"/>
                    <a:gd name="T97" fmla="*/ 362 h 4066"/>
                    <a:gd name="T98" fmla="*/ 3 w 255"/>
                    <a:gd name="T99" fmla="*/ 369 h 406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255" h="4066">
                      <a:moveTo>
                        <a:pt x="0" y="0"/>
                      </a:moveTo>
                      <a:lnTo>
                        <a:pt x="5" y="19"/>
                      </a:lnTo>
                      <a:lnTo>
                        <a:pt x="10" y="39"/>
                      </a:lnTo>
                      <a:lnTo>
                        <a:pt x="15" y="59"/>
                      </a:lnTo>
                      <a:lnTo>
                        <a:pt x="20" y="78"/>
                      </a:lnTo>
                      <a:lnTo>
                        <a:pt x="24" y="98"/>
                      </a:lnTo>
                      <a:lnTo>
                        <a:pt x="28" y="118"/>
                      </a:lnTo>
                      <a:lnTo>
                        <a:pt x="34" y="138"/>
                      </a:lnTo>
                      <a:lnTo>
                        <a:pt x="38" y="158"/>
                      </a:lnTo>
                      <a:lnTo>
                        <a:pt x="43" y="178"/>
                      </a:lnTo>
                      <a:lnTo>
                        <a:pt x="47" y="197"/>
                      </a:lnTo>
                      <a:lnTo>
                        <a:pt x="51" y="218"/>
                      </a:lnTo>
                      <a:lnTo>
                        <a:pt x="56" y="237"/>
                      </a:lnTo>
                      <a:lnTo>
                        <a:pt x="60" y="258"/>
                      </a:lnTo>
                      <a:lnTo>
                        <a:pt x="65" y="277"/>
                      </a:lnTo>
                      <a:lnTo>
                        <a:pt x="69" y="298"/>
                      </a:lnTo>
                      <a:lnTo>
                        <a:pt x="73" y="317"/>
                      </a:lnTo>
                      <a:lnTo>
                        <a:pt x="78" y="337"/>
                      </a:lnTo>
                      <a:lnTo>
                        <a:pt x="81" y="358"/>
                      </a:lnTo>
                      <a:lnTo>
                        <a:pt x="85" y="377"/>
                      </a:lnTo>
                      <a:lnTo>
                        <a:pt x="90" y="398"/>
                      </a:lnTo>
                      <a:lnTo>
                        <a:pt x="93" y="417"/>
                      </a:lnTo>
                      <a:lnTo>
                        <a:pt x="97" y="438"/>
                      </a:lnTo>
                      <a:lnTo>
                        <a:pt x="101" y="458"/>
                      </a:lnTo>
                      <a:lnTo>
                        <a:pt x="105" y="478"/>
                      </a:lnTo>
                      <a:lnTo>
                        <a:pt x="108" y="498"/>
                      </a:lnTo>
                      <a:lnTo>
                        <a:pt x="113" y="519"/>
                      </a:lnTo>
                      <a:lnTo>
                        <a:pt x="116" y="538"/>
                      </a:lnTo>
                      <a:lnTo>
                        <a:pt x="121" y="559"/>
                      </a:lnTo>
                      <a:lnTo>
                        <a:pt x="124" y="579"/>
                      </a:lnTo>
                      <a:lnTo>
                        <a:pt x="127" y="600"/>
                      </a:lnTo>
                      <a:lnTo>
                        <a:pt x="130" y="619"/>
                      </a:lnTo>
                      <a:lnTo>
                        <a:pt x="134" y="640"/>
                      </a:lnTo>
                      <a:lnTo>
                        <a:pt x="137" y="660"/>
                      </a:lnTo>
                      <a:lnTo>
                        <a:pt x="141" y="681"/>
                      </a:lnTo>
                      <a:lnTo>
                        <a:pt x="145" y="701"/>
                      </a:lnTo>
                      <a:lnTo>
                        <a:pt x="148" y="721"/>
                      </a:lnTo>
                      <a:lnTo>
                        <a:pt x="150" y="741"/>
                      </a:lnTo>
                      <a:lnTo>
                        <a:pt x="153" y="762"/>
                      </a:lnTo>
                      <a:lnTo>
                        <a:pt x="157" y="782"/>
                      </a:lnTo>
                      <a:lnTo>
                        <a:pt x="160" y="803"/>
                      </a:lnTo>
                      <a:lnTo>
                        <a:pt x="163" y="823"/>
                      </a:lnTo>
                      <a:lnTo>
                        <a:pt x="165" y="844"/>
                      </a:lnTo>
                      <a:lnTo>
                        <a:pt x="169" y="864"/>
                      </a:lnTo>
                      <a:lnTo>
                        <a:pt x="172" y="885"/>
                      </a:lnTo>
                      <a:lnTo>
                        <a:pt x="174" y="904"/>
                      </a:lnTo>
                      <a:lnTo>
                        <a:pt x="178" y="925"/>
                      </a:lnTo>
                      <a:lnTo>
                        <a:pt x="180" y="945"/>
                      </a:lnTo>
                      <a:lnTo>
                        <a:pt x="183" y="966"/>
                      </a:lnTo>
                      <a:lnTo>
                        <a:pt x="185" y="986"/>
                      </a:lnTo>
                      <a:lnTo>
                        <a:pt x="189" y="1007"/>
                      </a:lnTo>
                      <a:lnTo>
                        <a:pt x="191" y="1027"/>
                      </a:lnTo>
                      <a:lnTo>
                        <a:pt x="193" y="1048"/>
                      </a:lnTo>
                      <a:lnTo>
                        <a:pt x="195" y="1068"/>
                      </a:lnTo>
                      <a:lnTo>
                        <a:pt x="198" y="1089"/>
                      </a:lnTo>
                      <a:lnTo>
                        <a:pt x="201" y="1109"/>
                      </a:lnTo>
                      <a:lnTo>
                        <a:pt x="203" y="1130"/>
                      </a:lnTo>
                      <a:lnTo>
                        <a:pt x="205" y="1150"/>
                      </a:lnTo>
                      <a:lnTo>
                        <a:pt x="207" y="1172"/>
                      </a:lnTo>
                      <a:lnTo>
                        <a:pt x="209" y="1192"/>
                      </a:lnTo>
                      <a:lnTo>
                        <a:pt x="212" y="1212"/>
                      </a:lnTo>
                      <a:lnTo>
                        <a:pt x="214" y="1232"/>
                      </a:lnTo>
                      <a:lnTo>
                        <a:pt x="215" y="1253"/>
                      </a:lnTo>
                      <a:lnTo>
                        <a:pt x="217" y="1273"/>
                      </a:lnTo>
                      <a:lnTo>
                        <a:pt x="219" y="1294"/>
                      </a:lnTo>
                      <a:lnTo>
                        <a:pt x="221" y="1314"/>
                      </a:lnTo>
                      <a:lnTo>
                        <a:pt x="223" y="1335"/>
                      </a:lnTo>
                      <a:lnTo>
                        <a:pt x="225" y="1355"/>
                      </a:lnTo>
                      <a:lnTo>
                        <a:pt x="226" y="1377"/>
                      </a:lnTo>
                      <a:lnTo>
                        <a:pt x="228" y="1397"/>
                      </a:lnTo>
                      <a:lnTo>
                        <a:pt x="229" y="1418"/>
                      </a:lnTo>
                      <a:lnTo>
                        <a:pt x="231" y="1438"/>
                      </a:lnTo>
                      <a:lnTo>
                        <a:pt x="232" y="1459"/>
                      </a:lnTo>
                      <a:lnTo>
                        <a:pt x="235" y="1479"/>
                      </a:lnTo>
                      <a:lnTo>
                        <a:pt x="236" y="1501"/>
                      </a:lnTo>
                      <a:lnTo>
                        <a:pt x="237" y="1521"/>
                      </a:lnTo>
                      <a:lnTo>
                        <a:pt x="238" y="1542"/>
                      </a:lnTo>
                      <a:lnTo>
                        <a:pt x="239" y="1562"/>
                      </a:lnTo>
                      <a:lnTo>
                        <a:pt x="241" y="1583"/>
                      </a:lnTo>
                      <a:lnTo>
                        <a:pt x="242" y="1604"/>
                      </a:lnTo>
                      <a:lnTo>
                        <a:pt x="243" y="1625"/>
                      </a:lnTo>
                      <a:lnTo>
                        <a:pt x="244" y="1645"/>
                      </a:lnTo>
                      <a:lnTo>
                        <a:pt x="246" y="1666"/>
                      </a:lnTo>
                      <a:lnTo>
                        <a:pt x="247" y="1686"/>
                      </a:lnTo>
                      <a:lnTo>
                        <a:pt x="247" y="1708"/>
                      </a:lnTo>
                      <a:lnTo>
                        <a:pt x="248" y="1729"/>
                      </a:lnTo>
                      <a:lnTo>
                        <a:pt x="249" y="1749"/>
                      </a:lnTo>
                      <a:lnTo>
                        <a:pt x="250" y="1770"/>
                      </a:lnTo>
                      <a:lnTo>
                        <a:pt x="250" y="1791"/>
                      </a:lnTo>
                      <a:lnTo>
                        <a:pt x="251" y="1812"/>
                      </a:lnTo>
                      <a:lnTo>
                        <a:pt x="252" y="1832"/>
                      </a:lnTo>
                      <a:lnTo>
                        <a:pt x="252" y="1853"/>
                      </a:lnTo>
                      <a:lnTo>
                        <a:pt x="253" y="1873"/>
                      </a:lnTo>
                      <a:lnTo>
                        <a:pt x="253" y="1895"/>
                      </a:lnTo>
                      <a:lnTo>
                        <a:pt x="253" y="1915"/>
                      </a:lnTo>
                      <a:lnTo>
                        <a:pt x="254" y="1936"/>
                      </a:lnTo>
                      <a:lnTo>
                        <a:pt x="254" y="1956"/>
                      </a:lnTo>
                      <a:lnTo>
                        <a:pt x="254" y="1978"/>
                      </a:lnTo>
                      <a:lnTo>
                        <a:pt x="255" y="1998"/>
                      </a:lnTo>
                      <a:lnTo>
                        <a:pt x="255" y="2019"/>
                      </a:lnTo>
                      <a:lnTo>
                        <a:pt x="255" y="2039"/>
                      </a:lnTo>
                      <a:lnTo>
                        <a:pt x="255" y="2061"/>
                      </a:lnTo>
                      <a:lnTo>
                        <a:pt x="255" y="2081"/>
                      </a:lnTo>
                      <a:lnTo>
                        <a:pt x="255" y="2102"/>
                      </a:lnTo>
                      <a:lnTo>
                        <a:pt x="255" y="2122"/>
                      </a:lnTo>
                      <a:lnTo>
                        <a:pt x="255" y="2144"/>
                      </a:lnTo>
                      <a:lnTo>
                        <a:pt x="255" y="2165"/>
                      </a:lnTo>
                      <a:lnTo>
                        <a:pt x="255" y="2185"/>
                      </a:lnTo>
                      <a:lnTo>
                        <a:pt x="254" y="2207"/>
                      </a:lnTo>
                      <a:lnTo>
                        <a:pt x="254" y="2227"/>
                      </a:lnTo>
                      <a:lnTo>
                        <a:pt x="254" y="2248"/>
                      </a:lnTo>
                      <a:lnTo>
                        <a:pt x="253" y="2268"/>
                      </a:lnTo>
                      <a:lnTo>
                        <a:pt x="253" y="2290"/>
                      </a:lnTo>
                      <a:lnTo>
                        <a:pt x="253" y="2310"/>
                      </a:lnTo>
                      <a:lnTo>
                        <a:pt x="252" y="2331"/>
                      </a:lnTo>
                      <a:lnTo>
                        <a:pt x="252" y="2351"/>
                      </a:lnTo>
                      <a:lnTo>
                        <a:pt x="251" y="2372"/>
                      </a:lnTo>
                      <a:lnTo>
                        <a:pt x="250" y="2393"/>
                      </a:lnTo>
                      <a:lnTo>
                        <a:pt x="250" y="2414"/>
                      </a:lnTo>
                      <a:lnTo>
                        <a:pt x="249" y="2434"/>
                      </a:lnTo>
                      <a:lnTo>
                        <a:pt x="248" y="2455"/>
                      </a:lnTo>
                      <a:lnTo>
                        <a:pt x="247" y="2476"/>
                      </a:lnTo>
                      <a:lnTo>
                        <a:pt x="247" y="2497"/>
                      </a:lnTo>
                      <a:lnTo>
                        <a:pt x="246" y="2517"/>
                      </a:lnTo>
                      <a:lnTo>
                        <a:pt x="244" y="2538"/>
                      </a:lnTo>
                      <a:lnTo>
                        <a:pt x="243" y="2560"/>
                      </a:lnTo>
                      <a:lnTo>
                        <a:pt x="242" y="2580"/>
                      </a:lnTo>
                      <a:lnTo>
                        <a:pt x="241" y="2601"/>
                      </a:lnTo>
                      <a:lnTo>
                        <a:pt x="239" y="2621"/>
                      </a:lnTo>
                      <a:lnTo>
                        <a:pt x="238" y="2642"/>
                      </a:lnTo>
                      <a:lnTo>
                        <a:pt x="237" y="2662"/>
                      </a:lnTo>
                      <a:lnTo>
                        <a:pt x="236" y="2684"/>
                      </a:lnTo>
                      <a:lnTo>
                        <a:pt x="235" y="2704"/>
                      </a:lnTo>
                      <a:lnTo>
                        <a:pt x="232" y="2725"/>
                      </a:lnTo>
                      <a:lnTo>
                        <a:pt x="231" y="2745"/>
                      </a:lnTo>
                      <a:lnTo>
                        <a:pt x="229" y="2766"/>
                      </a:lnTo>
                      <a:lnTo>
                        <a:pt x="228" y="2786"/>
                      </a:lnTo>
                      <a:lnTo>
                        <a:pt x="226" y="2808"/>
                      </a:lnTo>
                      <a:lnTo>
                        <a:pt x="225" y="2828"/>
                      </a:lnTo>
                      <a:lnTo>
                        <a:pt x="223" y="2849"/>
                      </a:lnTo>
                      <a:lnTo>
                        <a:pt x="221" y="2869"/>
                      </a:lnTo>
                      <a:lnTo>
                        <a:pt x="219" y="2890"/>
                      </a:lnTo>
                      <a:lnTo>
                        <a:pt x="217" y="2910"/>
                      </a:lnTo>
                      <a:lnTo>
                        <a:pt x="215" y="2931"/>
                      </a:lnTo>
                      <a:lnTo>
                        <a:pt x="214" y="2951"/>
                      </a:lnTo>
                      <a:lnTo>
                        <a:pt x="212" y="2973"/>
                      </a:lnTo>
                      <a:lnTo>
                        <a:pt x="209" y="2993"/>
                      </a:lnTo>
                      <a:lnTo>
                        <a:pt x="207" y="3014"/>
                      </a:lnTo>
                      <a:lnTo>
                        <a:pt x="205" y="3034"/>
                      </a:lnTo>
                      <a:lnTo>
                        <a:pt x="203" y="3055"/>
                      </a:lnTo>
                      <a:lnTo>
                        <a:pt x="201" y="3075"/>
                      </a:lnTo>
                      <a:lnTo>
                        <a:pt x="198" y="3096"/>
                      </a:lnTo>
                      <a:lnTo>
                        <a:pt x="195" y="3116"/>
                      </a:lnTo>
                      <a:lnTo>
                        <a:pt x="193" y="3137"/>
                      </a:lnTo>
                      <a:lnTo>
                        <a:pt x="191" y="3157"/>
                      </a:lnTo>
                      <a:lnTo>
                        <a:pt x="189" y="3178"/>
                      </a:lnTo>
                      <a:lnTo>
                        <a:pt x="185" y="3198"/>
                      </a:lnTo>
                      <a:lnTo>
                        <a:pt x="183" y="3219"/>
                      </a:lnTo>
                      <a:lnTo>
                        <a:pt x="180" y="3239"/>
                      </a:lnTo>
                      <a:lnTo>
                        <a:pt x="178" y="3260"/>
                      </a:lnTo>
                      <a:lnTo>
                        <a:pt x="174" y="3281"/>
                      </a:lnTo>
                      <a:lnTo>
                        <a:pt x="172" y="3301"/>
                      </a:lnTo>
                      <a:lnTo>
                        <a:pt x="169" y="3322"/>
                      </a:lnTo>
                      <a:lnTo>
                        <a:pt x="165" y="3342"/>
                      </a:lnTo>
                      <a:lnTo>
                        <a:pt x="163" y="3361"/>
                      </a:lnTo>
                      <a:lnTo>
                        <a:pt x="160" y="3382"/>
                      </a:lnTo>
                      <a:lnTo>
                        <a:pt x="157" y="3402"/>
                      </a:lnTo>
                      <a:lnTo>
                        <a:pt x="153" y="3423"/>
                      </a:lnTo>
                      <a:lnTo>
                        <a:pt x="150" y="3443"/>
                      </a:lnTo>
                      <a:lnTo>
                        <a:pt x="148" y="3464"/>
                      </a:lnTo>
                      <a:lnTo>
                        <a:pt x="145" y="3484"/>
                      </a:lnTo>
                      <a:lnTo>
                        <a:pt x="141" y="3504"/>
                      </a:lnTo>
                      <a:lnTo>
                        <a:pt x="137" y="3524"/>
                      </a:lnTo>
                      <a:lnTo>
                        <a:pt x="134" y="3545"/>
                      </a:lnTo>
                      <a:lnTo>
                        <a:pt x="130" y="3565"/>
                      </a:lnTo>
                      <a:lnTo>
                        <a:pt x="127" y="3586"/>
                      </a:lnTo>
                      <a:lnTo>
                        <a:pt x="124" y="3605"/>
                      </a:lnTo>
                      <a:lnTo>
                        <a:pt x="121" y="3626"/>
                      </a:lnTo>
                      <a:lnTo>
                        <a:pt x="116" y="3646"/>
                      </a:lnTo>
                      <a:lnTo>
                        <a:pt x="113" y="3666"/>
                      </a:lnTo>
                      <a:lnTo>
                        <a:pt x="108" y="3686"/>
                      </a:lnTo>
                      <a:lnTo>
                        <a:pt x="105" y="3707"/>
                      </a:lnTo>
                      <a:lnTo>
                        <a:pt x="101" y="3727"/>
                      </a:lnTo>
                      <a:lnTo>
                        <a:pt x="97" y="3747"/>
                      </a:lnTo>
                      <a:lnTo>
                        <a:pt x="93" y="3767"/>
                      </a:lnTo>
                      <a:lnTo>
                        <a:pt x="90" y="3787"/>
                      </a:lnTo>
                      <a:lnTo>
                        <a:pt x="85" y="3807"/>
                      </a:lnTo>
                      <a:lnTo>
                        <a:pt x="81" y="3828"/>
                      </a:lnTo>
                      <a:lnTo>
                        <a:pt x="78" y="3847"/>
                      </a:lnTo>
                      <a:lnTo>
                        <a:pt x="73" y="3868"/>
                      </a:lnTo>
                      <a:lnTo>
                        <a:pt x="69" y="3887"/>
                      </a:lnTo>
                      <a:lnTo>
                        <a:pt x="65" y="3908"/>
                      </a:lnTo>
                      <a:lnTo>
                        <a:pt x="60" y="3927"/>
                      </a:lnTo>
                      <a:lnTo>
                        <a:pt x="56" y="3947"/>
                      </a:lnTo>
                      <a:lnTo>
                        <a:pt x="51" y="3967"/>
                      </a:lnTo>
                      <a:lnTo>
                        <a:pt x="47" y="3987"/>
                      </a:lnTo>
                      <a:lnTo>
                        <a:pt x="43" y="4007"/>
                      </a:lnTo>
                      <a:lnTo>
                        <a:pt x="38" y="4027"/>
                      </a:lnTo>
                      <a:lnTo>
                        <a:pt x="34" y="4047"/>
                      </a:lnTo>
                      <a:lnTo>
                        <a:pt x="28" y="4066"/>
                      </a:lnTo>
                    </a:path>
                  </a:pathLst>
                </a:custGeom>
                <a:noFill/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8468" name="Freeform 141"/>
                <p:cNvSpPr>
                  <a:spLocks/>
                </p:cNvSpPr>
                <p:nvPr/>
              </p:nvSpPr>
              <p:spPr bwMode="auto">
                <a:xfrm>
                  <a:off x="3986" y="2529"/>
                  <a:ext cx="176" cy="302"/>
                </a:xfrm>
                <a:custGeom>
                  <a:avLst/>
                  <a:gdLst>
                    <a:gd name="T0" fmla="*/ 175 w 1763"/>
                    <a:gd name="T1" fmla="*/ 5 h 3320"/>
                    <a:gd name="T2" fmla="*/ 173 w 1763"/>
                    <a:gd name="T3" fmla="*/ 13 h 3320"/>
                    <a:gd name="T4" fmla="*/ 171 w 1763"/>
                    <a:gd name="T5" fmla="*/ 20 h 3320"/>
                    <a:gd name="T6" fmla="*/ 169 w 1763"/>
                    <a:gd name="T7" fmla="*/ 27 h 3320"/>
                    <a:gd name="T8" fmla="*/ 166 w 1763"/>
                    <a:gd name="T9" fmla="*/ 34 h 3320"/>
                    <a:gd name="T10" fmla="*/ 164 w 1763"/>
                    <a:gd name="T11" fmla="*/ 41 h 3320"/>
                    <a:gd name="T12" fmla="*/ 162 w 1763"/>
                    <a:gd name="T13" fmla="*/ 48 h 3320"/>
                    <a:gd name="T14" fmla="*/ 160 w 1763"/>
                    <a:gd name="T15" fmla="*/ 55 h 3320"/>
                    <a:gd name="T16" fmla="*/ 157 w 1763"/>
                    <a:gd name="T17" fmla="*/ 62 h 3320"/>
                    <a:gd name="T18" fmla="*/ 154 w 1763"/>
                    <a:gd name="T19" fmla="*/ 69 h 3320"/>
                    <a:gd name="T20" fmla="*/ 152 w 1763"/>
                    <a:gd name="T21" fmla="*/ 76 h 3320"/>
                    <a:gd name="T22" fmla="*/ 149 w 1763"/>
                    <a:gd name="T23" fmla="*/ 83 h 3320"/>
                    <a:gd name="T24" fmla="*/ 146 w 1763"/>
                    <a:gd name="T25" fmla="*/ 89 h 3320"/>
                    <a:gd name="T26" fmla="*/ 144 w 1763"/>
                    <a:gd name="T27" fmla="*/ 96 h 3320"/>
                    <a:gd name="T28" fmla="*/ 141 w 1763"/>
                    <a:gd name="T29" fmla="*/ 103 h 3320"/>
                    <a:gd name="T30" fmla="*/ 138 w 1763"/>
                    <a:gd name="T31" fmla="*/ 110 h 3320"/>
                    <a:gd name="T32" fmla="*/ 135 w 1763"/>
                    <a:gd name="T33" fmla="*/ 116 h 3320"/>
                    <a:gd name="T34" fmla="*/ 132 w 1763"/>
                    <a:gd name="T35" fmla="*/ 123 h 3320"/>
                    <a:gd name="T36" fmla="*/ 128 w 1763"/>
                    <a:gd name="T37" fmla="*/ 129 h 3320"/>
                    <a:gd name="T38" fmla="*/ 125 w 1763"/>
                    <a:gd name="T39" fmla="*/ 136 h 3320"/>
                    <a:gd name="T40" fmla="*/ 122 w 1763"/>
                    <a:gd name="T41" fmla="*/ 142 h 3320"/>
                    <a:gd name="T42" fmla="*/ 119 w 1763"/>
                    <a:gd name="T43" fmla="*/ 148 h 3320"/>
                    <a:gd name="T44" fmla="*/ 115 w 1763"/>
                    <a:gd name="T45" fmla="*/ 155 h 3320"/>
                    <a:gd name="T46" fmla="*/ 112 w 1763"/>
                    <a:gd name="T47" fmla="*/ 161 h 3320"/>
                    <a:gd name="T48" fmla="*/ 108 w 1763"/>
                    <a:gd name="T49" fmla="*/ 167 h 3320"/>
                    <a:gd name="T50" fmla="*/ 104 w 1763"/>
                    <a:gd name="T51" fmla="*/ 173 h 3320"/>
                    <a:gd name="T52" fmla="*/ 101 w 1763"/>
                    <a:gd name="T53" fmla="*/ 179 h 3320"/>
                    <a:gd name="T54" fmla="*/ 97 w 1763"/>
                    <a:gd name="T55" fmla="*/ 185 h 3320"/>
                    <a:gd name="T56" fmla="*/ 93 w 1763"/>
                    <a:gd name="T57" fmla="*/ 191 h 3320"/>
                    <a:gd name="T58" fmla="*/ 89 w 1763"/>
                    <a:gd name="T59" fmla="*/ 197 h 3320"/>
                    <a:gd name="T60" fmla="*/ 85 w 1763"/>
                    <a:gd name="T61" fmla="*/ 203 h 3320"/>
                    <a:gd name="T62" fmla="*/ 81 w 1763"/>
                    <a:gd name="T63" fmla="*/ 209 h 3320"/>
                    <a:gd name="T64" fmla="*/ 77 w 1763"/>
                    <a:gd name="T65" fmla="*/ 215 h 3320"/>
                    <a:gd name="T66" fmla="*/ 73 w 1763"/>
                    <a:gd name="T67" fmla="*/ 220 h 3320"/>
                    <a:gd name="T68" fmla="*/ 69 w 1763"/>
                    <a:gd name="T69" fmla="*/ 226 h 3320"/>
                    <a:gd name="T70" fmla="*/ 65 w 1763"/>
                    <a:gd name="T71" fmla="*/ 232 h 3320"/>
                    <a:gd name="T72" fmla="*/ 60 w 1763"/>
                    <a:gd name="T73" fmla="*/ 237 h 3320"/>
                    <a:gd name="T74" fmla="*/ 56 w 1763"/>
                    <a:gd name="T75" fmla="*/ 243 h 3320"/>
                    <a:gd name="T76" fmla="*/ 52 w 1763"/>
                    <a:gd name="T77" fmla="*/ 248 h 3320"/>
                    <a:gd name="T78" fmla="*/ 47 w 1763"/>
                    <a:gd name="T79" fmla="*/ 253 h 3320"/>
                    <a:gd name="T80" fmla="*/ 43 w 1763"/>
                    <a:gd name="T81" fmla="*/ 258 h 3320"/>
                    <a:gd name="T82" fmla="*/ 38 w 1763"/>
                    <a:gd name="T83" fmla="*/ 263 h 3320"/>
                    <a:gd name="T84" fmla="*/ 34 w 1763"/>
                    <a:gd name="T85" fmla="*/ 269 h 3320"/>
                    <a:gd name="T86" fmla="*/ 29 w 1763"/>
                    <a:gd name="T87" fmla="*/ 274 h 3320"/>
                    <a:gd name="T88" fmla="*/ 24 w 1763"/>
                    <a:gd name="T89" fmla="*/ 278 h 3320"/>
                    <a:gd name="T90" fmla="*/ 20 w 1763"/>
                    <a:gd name="T91" fmla="*/ 283 h 3320"/>
                    <a:gd name="T92" fmla="*/ 15 w 1763"/>
                    <a:gd name="T93" fmla="*/ 288 h 3320"/>
                    <a:gd name="T94" fmla="*/ 10 w 1763"/>
                    <a:gd name="T95" fmla="*/ 293 h 3320"/>
                    <a:gd name="T96" fmla="*/ 5 w 1763"/>
                    <a:gd name="T97" fmla="*/ 297 h 3320"/>
                    <a:gd name="T98" fmla="*/ 0 w 1763"/>
                    <a:gd name="T99" fmla="*/ 302 h 3320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1763" h="3320">
                      <a:moveTo>
                        <a:pt x="1763" y="0"/>
                      </a:moveTo>
                      <a:lnTo>
                        <a:pt x="1759" y="21"/>
                      </a:lnTo>
                      <a:lnTo>
                        <a:pt x="1755" y="40"/>
                      </a:lnTo>
                      <a:lnTo>
                        <a:pt x="1750" y="60"/>
                      </a:lnTo>
                      <a:lnTo>
                        <a:pt x="1745" y="80"/>
                      </a:lnTo>
                      <a:lnTo>
                        <a:pt x="1740" y="99"/>
                      </a:lnTo>
                      <a:lnTo>
                        <a:pt x="1735" y="119"/>
                      </a:lnTo>
                      <a:lnTo>
                        <a:pt x="1730" y="139"/>
                      </a:lnTo>
                      <a:lnTo>
                        <a:pt x="1725" y="159"/>
                      </a:lnTo>
                      <a:lnTo>
                        <a:pt x="1721" y="178"/>
                      </a:lnTo>
                      <a:lnTo>
                        <a:pt x="1715" y="198"/>
                      </a:lnTo>
                      <a:lnTo>
                        <a:pt x="1710" y="217"/>
                      </a:lnTo>
                      <a:lnTo>
                        <a:pt x="1704" y="238"/>
                      </a:lnTo>
                      <a:lnTo>
                        <a:pt x="1700" y="257"/>
                      </a:lnTo>
                      <a:lnTo>
                        <a:pt x="1694" y="276"/>
                      </a:lnTo>
                      <a:lnTo>
                        <a:pt x="1689" y="296"/>
                      </a:lnTo>
                      <a:lnTo>
                        <a:pt x="1683" y="315"/>
                      </a:lnTo>
                      <a:lnTo>
                        <a:pt x="1678" y="335"/>
                      </a:lnTo>
                      <a:lnTo>
                        <a:pt x="1672" y="354"/>
                      </a:lnTo>
                      <a:lnTo>
                        <a:pt x="1667" y="374"/>
                      </a:lnTo>
                      <a:lnTo>
                        <a:pt x="1661" y="393"/>
                      </a:lnTo>
                      <a:lnTo>
                        <a:pt x="1656" y="412"/>
                      </a:lnTo>
                      <a:lnTo>
                        <a:pt x="1650" y="432"/>
                      </a:lnTo>
                      <a:lnTo>
                        <a:pt x="1645" y="451"/>
                      </a:lnTo>
                      <a:lnTo>
                        <a:pt x="1638" y="471"/>
                      </a:lnTo>
                      <a:lnTo>
                        <a:pt x="1633" y="490"/>
                      </a:lnTo>
                      <a:lnTo>
                        <a:pt x="1627" y="508"/>
                      </a:lnTo>
                      <a:lnTo>
                        <a:pt x="1621" y="528"/>
                      </a:lnTo>
                      <a:lnTo>
                        <a:pt x="1615" y="547"/>
                      </a:lnTo>
                      <a:lnTo>
                        <a:pt x="1610" y="567"/>
                      </a:lnTo>
                      <a:lnTo>
                        <a:pt x="1603" y="586"/>
                      </a:lnTo>
                      <a:lnTo>
                        <a:pt x="1598" y="605"/>
                      </a:lnTo>
                      <a:lnTo>
                        <a:pt x="1591" y="624"/>
                      </a:lnTo>
                      <a:lnTo>
                        <a:pt x="1585" y="643"/>
                      </a:lnTo>
                      <a:lnTo>
                        <a:pt x="1579" y="663"/>
                      </a:lnTo>
                      <a:lnTo>
                        <a:pt x="1573" y="681"/>
                      </a:lnTo>
                      <a:lnTo>
                        <a:pt x="1566" y="701"/>
                      </a:lnTo>
                      <a:lnTo>
                        <a:pt x="1559" y="719"/>
                      </a:lnTo>
                      <a:lnTo>
                        <a:pt x="1554" y="738"/>
                      </a:lnTo>
                      <a:lnTo>
                        <a:pt x="1547" y="757"/>
                      </a:lnTo>
                      <a:lnTo>
                        <a:pt x="1541" y="776"/>
                      </a:lnTo>
                      <a:lnTo>
                        <a:pt x="1534" y="796"/>
                      </a:lnTo>
                      <a:lnTo>
                        <a:pt x="1528" y="814"/>
                      </a:lnTo>
                      <a:lnTo>
                        <a:pt x="1521" y="832"/>
                      </a:lnTo>
                      <a:lnTo>
                        <a:pt x="1514" y="852"/>
                      </a:lnTo>
                      <a:lnTo>
                        <a:pt x="1508" y="870"/>
                      </a:lnTo>
                      <a:lnTo>
                        <a:pt x="1501" y="889"/>
                      </a:lnTo>
                      <a:lnTo>
                        <a:pt x="1495" y="908"/>
                      </a:lnTo>
                      <a:lnTo>
                        <a:pt x="1487" y="926"/>
                      </a:lnTo>
                      <a:lnTo>
                        <a:pt x="1480" y="946"/>
                      </a:lnTo>
                      <a:lnTo>
                        <a:pt x="1474" y="964"/>
                      </a:lnTo>
                      <a:lnTo>
                        <a:pt x="1466" y="982"/>
                      </a:lnTo>
                      <a:lnTo>
                        <a:pt x="1460" y="1001"/>
                      </a:lnTo>
                      <a:lnTo>
                        <a:pt x="1453" y="1019"/>
                      </a:lnTo>
                      <a:lnTo>
                        <a:pt x="1445" y="1038"/>
                      </a:lnTo>
                      <a:lnTo>
                        <a:pt x="1439" y="1057"/>
                      </a:lnTo>
                      <a:lnTo>
                        <a:pt x="1431" y="1075"/>
                      </a:lnTo>
                      <a:lnTo>
                        <a:pt x="1425" y="1093"/>
                      </a:lnTo>
                      <a:lnTo>
                        <a:pt x="1417" y="1112"/>
                      </a:lnTo>
                      <a:lnTo>
                        <a:pt x="1409" y="1130"/>
                      </a:lnTo>
                      <a:lnTo>
                        <a:pt x="1403" y="1148"/>
                      </a:lnTo>
                      <a:lnTo>
                        <a:pt x="1395" y="1167"/>
                      </a:lnTo>
                      <a:lnTo>
                        <a:pt x="1387" y="1185"/>
                      </a:lnTo>
                      <a:lnTo>
                        <a:pt x="1380" y="1204"/>
                      </a:lnTo>
                      <a:lnTo>
                        <a:pt x="1372" y="1222"/>
                      </a:lnTo>
                      <a:lnTo>
                        <a:pt x="1364" y="1239"/>
                      </a:lnTo>
                      <a:lnTo>
                        <a:pt x="1358" y="1257"/>
                      </a:lnTo>
                      <a:lnTo>
                        <a:pt x="1350" y="1276"/>
                      </a:lnTo>
                      <a:lnTo>
                        <a:pt x="1342" y="1294"/>
                      </a:lnTo>
                      <a:lnTo>
                        <a:pt x="1335" y="1311"/>
                      </a:lnTo>
                      <a:lnTo>
                        <a:pt x="1326" y="1330"/>
                      </a:lnTo>
                      <a:lnTo>
                        <a:pt x="1318" y="1348"/>
                      </a:lnTo>
                      <a:lnTo>
                        <a:pt x="1310" y="1365"/>
                      </a:lnTo>
                      <a:lnTo>
                        <a:pt x="1303" y="1384"/>
                      </a:lnTo>
                      <a:lnTo>
                        <a:pt x="1295" y="1402"/>
                      </a:lnTo>
                      <a:lnTo>
                        <a:pt x="1286" y="1419"/>
                      </a:lnTo>
                      <a:lnTo>
                        <a:pt x="1279" y="1438"/>
                      </a:lnTo>
                      <a:lnTo>
                        <a:pt x="1271" y="1455"/>
                      </a:lnTo>
                      <a:lnTo>
                        <a:pt x="1262" y="1473"/>
                      </a:lnTo>
                      <a:lnTo>
                        <a:pt x="1255" y="1491"/>
                      </a:lnTo>
                      <a:lnTo>
                        <a:pt x="1246" y="1508"/>
                      </a:lnTo>
                      <a:lnTo>
                        <a:pt x="1238" y="1526"/>
                      </a:lnTo>
                      <a:lnTo>
                        <a:pt x="1229" y="1543"/>
                      </a:lnTo>
                      <a:lnTo>
                        <a:pt x="1222" y="1561"/>
                      </a:lnTo>
                      <a:lnTo>
                        <a:pt x="1213" y="1579"/>
                      </a:lnTo>
                      <a:lnTo>
                        <a:pt x="1205" y="1596"/>
                      </a:lnTo>
                      <a:lnTo>
                        <a:pt x="1196" y="1614"/>
                      </a:lnTo>
                      <a:lnTo>
                        <a:pt x="1188" y="1631"/>
                      </a:lnTo>
                      <a:lnTo>
                        <a:pt x="1179" y="1648"/>
                      </a:lnTo>
                      <a:lnTo>
                        <a:pt x="1170" y="1665"/>
                      </a:lnTo>
                      <a:lnTo>
                        <a:pt x="1162" y="1683"/>
                      </a:lnTo>
                      <a:lnTo>
                        <a:pt x="1154" y="1700"/>
                      </a:lnTo>
                      <a:lnTo>
                        <a:pt x="1145" y="1717"/>
                      </a:lnTo>
                      <a:lnTo>
                        <a:pt x="1136" y="1734"/>
                      </a:lnTo>
                      <a:lnTo>
                        <a:pt x="1127" y="1752"/>
                      </a:lnTo>
                      <a:lnTo>
                        <a:pt x="1119" y="1769"/>
                      </a:lnTo>
                      <a:lnTo>
                        <a:pt x="1110" y="1786"/>
                      </a:lnTo>
                      <a:lnTo>
                        <a:pt x="1101" y="1804"/>
                      </a:lnTo>
                      <a:lnTo>
                        <a:pt x="1092" y="1821"/>
                      </a:lnTo>
                      <a:lnTo>
                        <a:pt x="1082" y="1837"/>
                      </a:lnTo>
                      <a:lnTo>
                        <a:pt x="1074" y="1854"/>
                      </a:lnTo>
                      <a:lnTo>
                        <a:pt x="1065" y="1872"/>
                      </a:lnTo>
                      <a:lnTo>
                        <a:pt x="1056" y="1888"/>
                      </a:lnTo>
                      <a:lnTo>
                        <a:pt x="1046" y="1905"/>
                      </a:lnTo>
                      <a:lnTo>
                        <a:pt x="1037" y="1922"/>
                      </a:lnTo>
                      <a:lnTo>
                        <a:pt x="1029" y="1938"/>
                      </a:lnTo>
                      <a:lnTo>
                        <a:pt x="1019" y="1956"/>
                      </a:lnTo>
                      <a:lnTo>
                        <a:pt x="1010" y="1972"/>
                      </a:lnTo>
                      <a:lnTo>
                        <a:pt x="1000" y="1988"/>
                      </a:lnTo>
                      <a:lnTo>
                        <a:pt x="991" y="2005"/>
                      </a:lnTo>
                      <a:lnTo>
                        <a:pt x="981" y="2022"/>
                      </a:lnTo>
                      <a:lnTo>
                        <a:pt x="972" y="2039"/>
                      </a:lnTo>
                      <a:lnTo>
                        <a:pt x="963" y="2055"/>
                      </a:lnTo>
                      <a:lnTo>
                        <a:pt x="953" y="2071"/>
                      </a:lnTo>
                      <a:lnTo>
                        <a:pt x="943" y="2087"/>
                      </a:lnTo>
                      <a:lnTo>
                        <a:pt x="934" y="2104"/>
                      </a:lnTo>
                      <a:lnTo>
                        <a:pt x="924" y="2121"/>
                      </a:lnTo>
                      <a:lnTo>
                        <a:pt x="915" y="2137"/>
                      </a:lnTo>
                      <a:lnTo>
                        <a:pt x="905" y="2153"/>
                      </a:lnTo>
                      <a:lnTo>
                        <a:pt x="895" y="2169"/>
                      </a:lnTo>
                      <a:lnTo>
                        <a:pt x="885" y="2186"/>
                      </a:lnTo>
                      <a:lnTo>
                        <a:pt x="875" y="2202"/>
                      </a:lnTo>
                      <a:lnTo>
                        <a:pt x="865" y="2218"/>
                      </a:lnTo>
                      <a:lnTo>
                        <a:pt x="855" y="2233"/>
                      </a:lnTo>
                      <a:lnTo>
                        <a:pt x="845" y="2249"/>
                      </a:lnTo>
                      <a:lnTo>
                        <a:pt x="836" y="2265"/>
                      </a:lnTo>
                      <a:lnTo>
                        <a:pt x="826" y="2282"/>
                      </a:lnTo>
                      <a:lnTo>
                        <a:pt x="816" y="2298"/>
                      </a:lnTo>
                      <a:lnTo>
                        <a:pt x="806" y="2313"/>
                      </a:lnTo>
                      <a:lnTo>
                        <a:pt x="795" y="2329"/>
                      </a:lnTo>
                      <a:lnTo>
                        <a:pt x="785" y="2344"/>
                      </a:lnTo>
                      <a:lnTo>
                        <a:pt x="775" y="2360"/>
                      </a:lnTo>
                      <a:lnTo>
                        <a:pt x="764" y="2377"/>
                      </a:lnTo>
                      <a:lnTo>
                        <a:pt x="754" y="2392"/>
                      </a:lnTo>
                      <a:lnTo>
                        <a:pt x="745" y="2407"/>
                      </a:lnTo>
                      <a:lnTo>
                        <a:pt x="734" y="2423"/>
                      </a:lnTo>
                      <a:lnTo>
                        <a:pt x="724" y="2438"/>
                      </a:lnTo>
                      <a:lnTo>
                        <a:pt x="713" y="2453"/>
                      </a:lnTo>
                      <a:lnTo>
                        <a:pt x="703" y="2469"/>
                      </a:lnTo>
                      <a:lnTo>
                        <a:pt x="692" y="2485"/>
                      </a:lnTo>
                      <a:lnTo>
                        <a:pt x="681" y="2500"/>
                      </a:lnTo>
                      <a:lnTo>
                        <a:pt x="671" y="2515"/>
                      </a:lnTo>
                      <a:lnTo>
                        <a:pt x="660" y="2530"/>
                      </a:lnTo>
                      <a:lnTo>
                        <a:pt x="649" y="2545"/>
                      </a:lnTo>
                      <a:lnTo>
                        <a:pt x="639" y="2561"/>
                      </a:lnTo>
                      <a:lnTo>
                        <a:pt x="628" y="2576"/>
                      </a:lnTo>
                      <a:lnTo>
                        <a:pt x="617" y="2590"/>
                      </a:lnTo>
                      <a:lnTo>
                        <a:pt x="606" y="2605"/>
                      </a:lnTo>
                      <a:lnTo>
                        <a:pt x="595" y="2621"/>
                      </a:lnTo>
                      <a:lnTo>
                        <a:pt x="586" y="2636"/>
                      </a:lnTo>
                      <a:lnTo>
                        <a:pt x="575" y="2651"/>
                      </a:lnTo>
                      <a:lnTo>
                        <a:pt x="564" y="2666"/>
                      </a:lnTo>
                      <a:lnTo>
                        <a:pt x="553" y="2680"/>
                      </a:lnTo>
                      <a:lnTo>
                        <a:pt x="542" y="2695"/>
                      </a:lnTo>
                      <a:lnTo>
                        <a:pt x="531" y="2709"/>
                      </a:lnTo>
                      <a:lnTo>
                        <a:pt x="519" y="2724"/>
                      </a:lnTo>
                      <a:lnTo>
                        <a:pt x="508" y="2739"/>
                      </a:lnTo>
                      <a:lnTo>
                        <a:pt x="497" y="2753"/>
                      </a:lnTo>
                      <a:lnTo>
                        <a:pt x="486" y="2767"/>
                      </a:lnTo>
                      <a:lnTo>
                        <a:pt x="475" y="2782"/>
                      </a:lnTo>
                      <a:lnTo>
                        <a:pt x="464" y="2796"/>
                      </a:lnTo>
                      <a:lnTo>
                        <a:pt x="452" y="2812"/>
                      </a:lnTo>
                      <a:lnTo>
                        <a:pt x="441" y="2826"/>
                      </a:lnTo>
                      <a:lnTo>
                        <a:pt x="430" y="2840"/>
                      </a:lnTo>
                      <a:lnTo>
                        <a:pt x="418" y="2854"/>
                      </a:lnTo>
                      <a:lnTo>
                        <a:pt x="407" y="2868"/>
                      </a:lnTo>
                      <a:lnTo>
                        <a:pt x="395" y="2882"/>
                      </a:lnTo>
                      <a:lnTo>
                        <a:pt x="384" y="2896"/>
                      </a:lnTo>
                      <a:lnTo>
                        <a:pt x="372" y="2910"/>
                      </a:lnTo>
                      <a:lnTo>
                        <a:pt x="361" y="2924"/>
                      </a:lnTo>
                      <a:lnTo>
                        <a:pt x="349" y="2938"/>
                      </a:lnTo>
                      <a:lnTo>
                        <a:pt x="338" y="2952"/>
                      </a:lnTo>
                      <a:lnTo>
                        <a:pt x="326" y="2966"/>
                      </a:lnTo>
                      <a:lnTo>
                        <a:pt x="315" y="2980"/>
                      </a:lnTo>
                      <a:lnTo>
                        <a:pt x="303" y="2993"/>
                      </a:lnTo>
                      <a:lnTo>
                        <a:pt x="291" y="3007"/>
                      </a:lnTo>
                      <a:lnTo>
                        <a:pt x="279" y="3021"/>
                      </a:lnTo>
                      <a:lnTo>
                        <a:pt x="268" y="3034"/>
                      </a:lnTo>
                      <a:lnTo>
                        <a:pt x="255" y="3048"/>
                      </a:lnTo>
                      <a:lnTo>
                        <a:pt x="243" y="3061"/>
                      </a:lnTo>
                      <a:lnTo>
                        <a:pt x="231" y="3075"/>
                      </a:lnTo>
                      <a:lnTo>
                        <a:pt x="219" y="3088"/>
                      </a:lnTo>
                      <a:lnTo>
                        <a:pt x="207" y="3102"/>
                      </a:lnTo>
                      <a:lnTo>
                        <a:pt x="196" y="3115"/>
                      </a:lnTo>
                      <a:lnTo>
                        <a:pt x="184" y="3128"/>
                      </a:lnTo>
                      <a:lnTo>
                        <a:pt x="172" y="3141"/>
                      </a:lnTo>
                      <a:lnTo>
                        <a:pt x="160" y="3154"/>
                      </a:lnTo>
                      <a:lnTo>
                        <a:pt x="148" y="3168"/>
                      </a:lnTo>
                      <a:lnTo>
                        <a:pt x="135" y="3181"/>
                      </a:lnTo>
                      <a:lnTo>
                        <a:pt x="123" y="3194"/>
                      </a:lnTo>
                      <a:lnTo>
                        <a:pt x="111" y="3207"/>
                      </a:lnTo>
                      <a:lnTo>
                        <a:pt x="99" y="3219"/>
                      </a:lnTo>
                      <a:lnTo>
                        <a:pt x="87" y="3231"/>
                      </a:lnTo>
                      <a:lnTo>
                        <a:pt x="75" y="3244"/>
                      </a:lnTo>
                      <a:lnTo>
                        <a:pt x="61" y="3257"/>
                      </a:lnTo>
                      <a:lnTo>
                        <a:pt x="49" y="3270"/>
                      </a:lnTo>
                      <a:lnTo>
                        <a:pt x="37" y="3283"/>
                      </a:lnTo>
                      <a:lnTo>
                        <a:pt x="25" y="3295"/>
                      </a:lnTo>
                      <a:lnTo>
                        <a:pt x="12" y="3308"/>
                      </a:lnTo>
                      <a:lnTo>
                        <a:pt x="0" y="3320"/>
                      </a:lnTo>
                    </a:path>
                  </a:pathLst>
                </a:custGeom>
                <a:noFill/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18469" name="Freeform 142"/>
                <p:cNvSpPr>
                  <a:spLocks/>
                </p:cNvSpPr>
                <p:nvPr/>
              </p:nvSpPr>
              <p:spPr bwMode="auto">
                <a:xfrm>
                  <a:off x="3697" y="2831"/>
                  <a:ext cx="289" cy="119"/>
                </a:xfrm>
                <a:custGeom>
                  <a:avLst/>
                  <a:gdLst>
                    <a:gd name="T0" fmla="*/ 285 w 2889"/>
                    <a:gd name="T1" fmla="*/ 3 h 1313"/>
                    <a:gd name="T2" fmla="*/ 280 w 2889"/>
                    <a:gd name="T3" fmla="*/ 8 h 1313"/>
                    <a:gd name="T4" fmla="*/ 275 w 2889"/>
                    <a:gd name="T5" fmla="*/ 12 h 1313"/>
                    <a:gd name="T6" fmla="*/ 270 w 2889"/>
                    <a:gd name="T7" fmla="*/ 16 h 1313"/>
                    <a:gd name="T8" fmla="*/ 265 w 2889"/>
                    <a:gd name="T9" fmla="*/ 21 h 1313"/>
                    <a:gd name="T10" fmla="*/ 259 w 2889"/>
                    <a:gd name="T11" fmla="*/ 25 h 1313"/>
                    <a:gd name="T12" fmla="*/ 254 w 2889"/>
                    <a:gd name="T13" fmla="*/ 29 h 1313"/>
                    <a:gd name="T14" fmla="*/ 249 w 2889"/>
                    <a:gd name="T15" fmla="*/ 33 h 1313"/>
                    <a:gd name="T16" fmla="*/ 244 w 2889"/>
                    <a:gd name="T17" fmla="*/ 36 h 1313"/>
                    <a:gd name="T18" fmla="*/ 238 w 2889"/>
                    <a:gd name="T19" fmla="*/ 40 h 1313"/>
                    <a:gd name="T20" fmla="*/ 233 w 2889"/>
                    <a:gd name="T21" fmla="*/ 44 h 1313"/>
                    <a:gd name="T22" fmla="*/ 227 w 2889"/>
                    <a:gd name="T23" fmla="*/ 47 h 1313"/>
                    <a:gd name="T24" fmla="*/ 222 w 2889"/>
                    <a:gd name="T25" fmla="*/ 51 h 1313"/>
                    <a:gd name="T26" fmla="*/ 216 w 2889"/>
                    <a:gd name="T27" fmla="*/ 55 h 1313"/>
                    <a:gd name="T28" fmla="*/ 211 w 2889"/>
                    <a:gd name="T29" fmla="*/ 58 h 1313"/>
                    <a:gd name="T30" fmla="*/ 205 w 2889"/>
                    <a:gd name="T31" fmla="*/ 61 h 1313"/>
                    <a:gd name="T32" fmla="*/ 199 w 2889"/>
                    <a:gd name="T33" fmla="*/ 64 h 1313"/>
                    <a:gd name="T34" fmla="*/ 194 w 2889"/>
                    <a:gd name="T35" fmla="*/ 68 h 1313"/>
                    <a:gd name="T36" fmla="*/ 188 w 2889"/>
                    <a:gd name="T37" fmla="*/ 71 h 1313"/>
                    <a:gd name="T38" fmla="*/ 182 w 2889"/>
                    <a:gd name="T39" fmla="*/ 73 h 1313"/>
                    <a:gd name="T40" fmla="*/ 176 w 2889"/>
                    <a:gd name="T41" fmla="*/ 76 h 1313"/>
                    <a:gd name="T42" fmla="*/ 171 w 2889"/>
                    <a:gd name="T43" fmla="*/ 79 h 1313"/>
                    <a:gd name="T44" fmla="*/ 165 w 2889"/>
                    <a:gd name="T45" fmla="*/ 82 h 1313"/>
                    <a:gd name="T46" fmla="*/ 159 w 2889"/>
                    <a:gd name="T47" fmla="*/ 84 h 1313"/>
                    <a:gd name="T48" fmla="*/ 153 w 2889"/>
                    <a:gd name="T49" fmla="*/ 87 h 1313"/>
                    <a:gd name="T50" fmla="*/ 147 w 2889"/>
                    <a:gd name="T51" fmla="*/ 89 h 1313"/>
                    <a:gd name="T52" fmla="*/ 141 w 2889"/>
                    <a:gd name="T53" fmla="*/ 91 h 1313"/>
                    <a:gd name="T54" fmla="*/ 135 w 2889"/>
                    <a:gd name="T55" fmla="*/ 94 h 1313"/>
                    <a:gd name="T56" fmla="*/ 129 w 2889"/>
                    <a:gd name="T57" fmla="*/ 96 h 1313"/>
                    <a:gd name="T58" fmla="*/ 123 w 2889"/>
                    <a:gd name="T59" fmla="*/ 98 h 1313"/>
                    <a:gd name="T60" fmla="*/ 117 w 2889"/>
                    <a:gd name="T61" fmla="*/ 100 h 1313"/>
                    <a:gd name="T62" fmla="*/ 111 w 2889"/>
                    <a:gd name="T63" fmla="*/ 102 h 1313"/>
                    <a:gd name="T64" fmla="*/ 105 w 2889"/>
                    <a:gd name="T65" fmla="*/ 103 h 1313"/>
                    <a:gd name="T66" fmla="*/ 99 w 2889"/>
                    <a:gd name="T67" fmla="*/ 105 h 1313"/>
                    <a:gd name="T68" fmla="*/ 93 w 2889"/>
                    <a:gd name="T69" fmla="*/ 107 h 1313"/>
                    <a:gd name="T70" fmla="*/ 87 w 2889"/>
                    <a:gd name="T71" fmla="*/ 108 h 1313"/>
                    <a:gd name="T72" fmla="*/ 81 w 2889"/>
                    <a:gd name="T73" fmla="*/ 110 h 1313"/>
                    <a:gd name="T74" fmla="*/ 75 w 2889"/>
                    <a:gd name="T75" fmla="*/ 111 h 1313"/>
                    <a:gd name="T76" fmla="*/ 68 w 2889"/>
                    <a:gd name="T77" fmla="*/ 112 h 1313"/>
                    <a:gd name="T78" fmla="*/ 62 w 2889"/>
                    <a:gd name="T79" fmla="*/ 113 h 1313"/>
                    <a:gd name="T80" fmla="*/ 56 w 2889"/>
                    <a:gd name="T81" fmla="*/ 114 h 1313"/>
                    <a:gd name="T82" fmla="*/ 50 w 2889"/>
                    <a:gd name="T83" fmla="*/ 115 h 1313"/>
                    <a:gd name="T84" fmla="*/ 44 w 2889"/>
                    <a:gd name="T85" fmla="*/ 116 h 1313"/>
                    <a:gd name="T86" fmla="*/ 37 w 2889"/>
                    <a:gd name="T87" fmla="*/ 117 h 1313"/>
                    <a:gd name="T88" fmla="*/ 31 w 2889"/>
                    <a:gd name="T89" fmla="*/ 117 h 1313"/>
                    <a:gd name="T90" fmla="*/ 25 w 2889"/>
                    <a:gd name="T91" fmla="*/ 118 h 1313"/>
                    <a:gd name="T92" fmla="*/ 19 w 2889"/>
                    <a:gd name="T93" fmla="*/ 118 h 1313"/>
                    <a:gd name="T94" fmla="*/ 13 w 2889"/>
                    <a:gd name="T95" fmla="*/ 119 h 1313"/>
                    <a:gd name="T96" fmla="*/ 6 w 2889"/>
                    <a:gd name="T97" fmla="*/ 119 h 1313"/>
                    <a:gd name="T98" fmla="*/ 0 w 2889"/>
                    <a:gd name="T99" fmla="*/ 119 h 1313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2889" h="1313">
                      <a:moveTo>
                        <a:pt x="2889" y="0"/>
                      </a:moveTo>
                      <a:lnTo>
                        <a:pt x="2876" y="13"/>
                      </a:lnTo>
                      <a:lnTo>
                        <a:pt x="2864" y="25"/>
                      </a:lnTo>
                      <a:lnTo>
                        <a:pt x="2852" y="38"/>
                      </a:lnTo>
                      <a:lnTo>
                        <a:pt x="2839" y="50"/>
                      </a:lnTo>
                      <a:lnTo>
                        <a:pt x="2826" y="61"/>
                      </a:lnTo>
                      <a:lnTo>
                        <a:pt x="2813" y="74"/>
                      </a:lnTo>
                      <a:lnTo>
                        <a:pt x="2800" y="86"/>
                      </a:lnTo>
                      <a:lnTo>
                        <a:pt x="2788" y="98"/>
                      </a:lnTo>
                      <a:lnTo>
                        <a:pt x="2775" y="110"/>
                      </a:lnTo>
                      <a:lnTo>
                        <a:pt x="2763" y="122"/>
                      </a:lnTo>
                      <a:lnTo>
                        <a:pt x="2750" y="134"/>
                      </a:lnTo>
                      <a:lnTo>
                        <a:pt x="2737" y="146"/>
                      </a:lnTo>
                      <a:lnTo>
                        <a:pt x="2724" y="157"/>
                      </a:lnTo>
                      <a:lnTo>
                        <a:pt x="2711" y="169"/>
                      </a:lnTo>
                      <a:lnTo>
                        <a:pt x="2698" y="181"/>
                      </a:lnTo>
                      <a:lnTo>
                        <a:pt x="2685" y="192"/>
                      </a:lnTo>
                      <a:lnTo>
                        <a:pt x="2672" y="204"/>
                      </a:lnTo>
                      <a:lnTo>
                        <a:pt x="2660" y="216"/>
                      </a:lnTo>
                      <a:lnTo>
                        <a:pt x="2647" y="227"/>
                      </a:lnTo>
                      <a:lnTo>
                        <a:pt x="2633" y="238"/>
                      </a:lnTo>
                      <a:lnTo>
                        <a:pt x="2620" y="249"/>
                      </a:lnTo>
                      <a:lnTo>
                        <a:pt x="2607" y="261"/>
                      </a:lnTo>
                      <a:lnTo>
                        <a:pt x="2594" y="272"/>
                      </a:lnTo>
                      <a:lnTo>
                        <a:pt x="2581" y="284"/>
                      </a:lnTo>
                      <a:lnTo>
                        <a:pt x="2568" y="294"/>
                      </a:lnTo>
                      <a:lnTo>
                        <a:pt x="2554" y="305"/>
                      </a:lnTo>
                      <a:lnTo>
                        <a:pt x="2541" y="316"/>
                      </a:lnTo>
                      <a:lnTo>
                        <a:pt x="2528" y="328"/>
                      </a:lnTo>
                      <a:lnTo>
                        <a:pt x="2515" y="339"/>
                      </a:lnTo>
                      <a:lnTo>
                        <a:pt x="2502" y="350"/>
                      </a:lnTo>
                      <a:lnTo>
                        <a:pt x="2489" y="360"/>
                      </a:lnTo>
                      <a:lnTo>
                        <a:pt x="2474" y="371"/>
                      </a:lnTo>
                      <a:lnTo>
                        <a:pt x="2461" y="382"/>
                      </a:lnTo>
                      <a:lnTo>
                        <a:pt x="2448" y="392"/>
                      </a:lnTo>
                      <a:lnTo>
                        <a:pt x="2435" y="402"/>
                      </a:lnTo>
                      <a:lnTo>
                        <a:pt x="2421" y="413"/>
                      </a:lnTo>
                      <a:lnTo>
                        <a:pt x="2408" y="424"/>
                      </a:lnTo>
                      <a:lnTo>
                        <a:pt x="2394" y="434"/>
                      </a:lnTo>
                      <a:lnTo>
                        <a:pt x="2381" y="445"/>
                      </a:lnTo>
                      <a:lnTo>
                        <a:pt x="2367" y="454"/>
                      </a:lnTo>
                      <a:lnTo>
                        <a:pt x="2354" y="465"/>
                      </a:lnTo>
                      <a:lnTo>
                        <a:pt x="2340" y="475"/>
                      </a:lnTo>
                      <a:lnTo>
                        <a:pt x="2326" y="486"/>
                      </a:lnTo>
                      <a:lnTo>
                        <a:pt x="2313" y="495"/>
                      </a:lnTo>
                      <a:lnTo>
                        <a:pt x="2299" y="505"/>
                      </a:lnTo>
                      <a:lnTo>
                        <a:pt x="2286" y="515"/>
                      </a:lnTo>
                      <a:lnTo>
                        <a:pt x="2272" y="524"/>
                      </a:lnTo>
                      <a:lnTo>
                        <a:pt x="2258" y="535"/>
                      </a:lnTo>
                      <a:lnTo>
                        <a:pt x="2244" y="545"/>
                      </a:lnTo>
                      <a:lnTo>
                        <a:pt x="2230" y="555"/>
                      </a:lnTo>
                      <a:lnTo>
                        <a:pt x="2217" y="564"/>
                      </a:lnTo>
                      <a:lnTo>
                        <a:pt x="2202" y="573"/>
                      </a:lnTo>
                      <a:lnTo>
                        <a:pt x="2189" y="583"/>
                      </a:lnTo>
                      <a:lnTo>
                        <a:pt x="2175" y="592"/>
                      </a:lnTo>
                      <a:lnTo>
                        <a:pt x="2161" y="602"/>
                      </a:lnTo>
                      <a:lnTo>
                        <a:pt x="2148" y="611"/>
                      </a:lnTo>
                      <a:lnTo>
                        <a:pt x="2133" y="620"/>
                      </a:lnTo>
                      <a:lnTo>
                        <a:pt x="2119" y="630"/>
                      </a:lnTo>
                      <a:lnTo>
                        <a:pt x="2105" y="639"/>
                      </a:lnTo>
                      <a:lnTo>
                        <a:pt x="2092" y="648"/>
                      </a:lnTo>
                      <a:lnTo>
                        <a:pt x="2077" y="657"/>
                      </a:lnTo>
                      <a:lnTo>
                        <a:pt x="2063" y="666"/>
                      </a:lnTo>
                      <a:lnTo>
                        <a:pt x="2049" y="675"/>
                      </a:lnTo>
                      <a:lnTo>
                        <a:pt x="2035" y="684"/>
                      </a:lnTo>
                      <a:lnTo>
                        <a:pt x="2020" y="693"/>
                      </a:lnTo>
                      <a:lnTo>
                        <a:pt x="2007" y="701"/>
                      </a:lnTo>
                      <a:lnTo>
                        <a:pt x="1993" y="710"/>
                      </a:lnTo>
                      <a:lnTo>
                        <a:pt x="1979" y="719"/>
                      </a:lnTo>
                      <a:lnTo>
                        <a:pt x="1964" y="727"/>
                      </a:lnTo>
                      <a:lnTo>
                        <a:pt x="1950" y="736"/>
                      </a:lnTo>
                      <a:lnTo>
                        <a:pt x="1936" y="745"/>
                      </a:lnTo>
                      <a:lnTo>
                        <a:pt x="1922" y="753"/>
                      </a:lnTo>
                      <a:lnTo>
                        <a:pt x="1907" y="761"/>
                      </a:lnTo>
                      <a:lnTo>
                        <a:pt x="1893" y="769"/>
                      </a:lnTo>
                      <a:lnTo>
                        <a:pt x="1879" y="778"/>
                      </a:lnTo>
                      <a:lnTo>
                        <a:pt x="1865" y="786"/>
                      </a:lnTo>
                      <a:lnTo>
                        <a:pt x="1850" y="794"/>
                      </a:lnTo>
                      <a:lnTo>
                        <a:pt x="1835" y="802"/>
                      </a:lnTo>
                      <a:lnTo>
                        <a:pt x="1821" y="810"/>
                      </a:lnTo>
                      <a:lnTo>
                        <a:pt x="1807" y="818"/>
                      </a:lnTo>
                      <a:lnTo>
                        <a:pt x="1792" y="825"/>
                      </a:lnTo>
                      <a:lnTo>
                        <a:pt x="1778" y="834"/>
                      </a:lnTo>
                      <a:lnTo>
                        <a:pt x="1764" y="842"/>
                      </a:lnTo>
                      <a:lnTo>
                        <a:pt x="1750" y="849"/>
                      </a:lnTo>
                      <a:lnTo>
                        <a:pt x="1734" y="857"/>
                      </a:lnTo>
                      <a:lnTo>
                        <a:pt x="1720" y="864"/>
                      </a:lnTo>
                      <a:lnTo>
                        <a:pt x="1706" y="872"/>
                      </a:lnTo>
                      <a:lnTo>
                        <a:pt x="1691" y="879"/>
                      </a:lnTo>
                      <a:lnTo>
                        <a:pt x="1676" y="887"/>
                      </a:lnTo>
                      <a:lnTo>
                        <a:pt x="1662" y="893"/>
                      </a:lnTo>
                      <a:lnTo>
                        <a:pt x="1648" y="901"/>
                      </a:lnTo>
                      <a:lnTo>
                        <a:pt x="1632" y="909"/>
                      </a:lnTo>
                      <a:lnTo>
                        <a:pt x="1618" y="915"/>
                      </a:lnTo>
                      <a:lnTo>
                        <a:pt x="1604" y="923"/>
                      </a:lnTo>
                      <a:lnTo>
                        <a:pt x="1588" y="929"/>
                      </a:lnTo>
                      <a:lnTo>
                        <a:pt x="1574" y="937"/>
                      </a:lnTo>
                      <a:lnTo>
                        <a:pt x="1559" y="943"/>
                      </a:lnTo>
                      <a:lnTo>
                        <a:pt x="1544" y="951"/>
                      </a:lnTo>
                      <a:lnTo>
                        <a:pt x="1530" y="957"/>
                      </a:lnTo>
                      <a:lnTo>
                        <a:pt x="1515" y="964"/>
                      </a:lnTo>
                      <a:lnTo>
                        <a:pt x="1501" y="970"/>
                      </a:lnTo>
                      <a:lnTo>
                        <a:pt x="1485" y="977"/>
                      </a:lnTo>
                      <a:lnTo>
                        <a:pt x="1471" y="983"/>
                      </a:lnTo>
                      <a:lnTo>
                        <a:pt x="1456" y="990"/>
                      </a:lnTo>
                      <a:lnTo>
                        <a:pt x="1441" y="996"/>
                      </a:lnTo>
                      <a:lnTo>
                        <a:pt x="1426" y="1002"/>
                      </a:lnTo>
                      <a:lnTo>
                        <a:pt x="1411" y="1009"/>
                      </a:lnTo>
                      <a:lnTo>
                        <a:pt x="1396" y="1015"/>
                      </a:lnTo>
                      <a:lnTo>
                        <a:pt x="1381" y="1021"/>
                      </a:lnTo>
                      <a:lnTo>
                        <a:pt x="1367" y="1027"/>
                      </a:lnTo>
                      <a:lnTo>
                        <a:pt x="1351" y="1034"/>
                      </a:lnTo>
                      <a:lnTo>
                        <a:pt x="1337" y="1039"/>
                      </a:lnTo>
                      <a:lnTo>
                        <a:pt x="1322" y="1046"/>
                      </a:lnTo>
                      <a:lnTo>
                        <a:pt x="1306" y="1051"/>
                      </a:lnTo>
                      <a:lnTo>
                        <a:pt x="1292" y="1056"/>
                      </a:lnTo>
                      <a:lnTo>
                        <a:pt x="1277" y="1063"/>
                      </a:lnTo>
                      <a:lnTo>
                        <a:pt x="1261" y="1068"/>
                      </a:lnTo>
                      <a:lnTo>
                        <a:pt x="1247" y="1074"/>
                      </a:lnTo>
                      <a:lnTo>
                        <a:pt x="1232" y="1079"/>
                      </a:lnTo>
                      <a:lnTo>
                        <a:pt x="1217" y="1084"/>
                      </a:lnTo>
                      <a:lnTo>
                        <a:pt x="1201" y="1090"/>
                      </a:lnTo>
                      <a:lnTo>
                        <a:pt x="1187" y="1095"/>
                      </a:lnTo>
                      <a:lnTo>
                        <a:pt x="1172" y="1101"/>
                      </a:lnTo>
                      <a:lnTo>
                        <a:pt x="1156" y="1106"/>
                      </a:lnTo>
                      <a:lnTo>
                        <a:pt x="1141" y="1111"/>
                      </a:lnTo>
                      <a:lnTo>
                        <a:pt x="1127" y="1116"/>
                      </a:lnTo>
                      <a:lnTo>
                        <a:pt x="1111" y="1121"/>
                      </a:lnTo>
                      <a:lnTo>
                        <a:pt x="1096" y="1127"/>
                      </a:lnTo>
                      <a:lnTo>
                        <a:pt x="1081" y="1131"/>
                      </a:lnTo>
                      <a:lnTo>
                        <a:pt x="1065" y="1136"/>
                      </a:lnTo>
                      <a:lnTo>
                        <a:pt x="1051" y="1141"/>
                      </a:lnTo>
                      <a:lnTo>
                        <a:pt x="1036" y="1145"/>
                      </a:lnTo>
                      <a:lnTo>
                        <a:pt x="1020" y="1150"/>
                      </a:lnTo>
                      <a:lnTo>
                        <a:pt x="1005" y="1155"/>
                      </a:lnTo>
                      <a:lnTo>
                        <a:pt x="990" y="1159"/>
                      </a:lnTo>
                      <a:lnTo>
                        <a:pt x="974" y="1163"/>
                      </a:lnTo>
                      <a:lnTo>
                        <a:pt x="959" y="1168"/>
                      </a:lnTo>
                      <a:lnTo>
                        <a:pt x="943" y="1172"/>
                      </a:lnTo>
                      <a:lnTo>
                        <a:pt x="929" y="1176"/>
                      </a:lnTo>
                      <a:lnTo>
                        <a:pt x="914" y="1181"/>
                      </a:lnTo>
                      <a:lnTo>
                        <a:pt x="899" y="1185"/>
                      </a:lnTo>
                      <a:lnTo>
                        <a:pt x="883" y="1189"/>
                      </a:lnTo>
                      <a:lnTo>
                        <a:pt x="868" y="1192"/>
                      </a:lnTo>
                      <a:lnTo>
                        <a:pt x="852" y="1197"/>
                      </a:lnTo>
                      <a:lnTo>
                        <a:pt x="837" y="1201"/>
                      </a:lnTo>
                      <a:lnTo>
                        <a:pt x="822" y="1204"/>
                      </a:lnTo>
                      <a:lnTo>
                        <a:pt x="806" y="1209"/>
                      </a:lnTo>
                      <a:lnTo>
                        <a:pt x="791" y="1212"/>
                      </a:lnTo>
                      <a:lnTo>
                        <a:pt x="776" y="1215"/>
                      </a:lnTo>
                      <a:lnTo>
                        <a:pt x="760" y="1219"/>
                      </a:lnTo>
                      <a:lnTo>
                        <a:pt x="745" y="1223"/>
                      </a:lnTo>
                      <a:lnTo>
                        <a:pt x="730" y="1226"/>
                      </a:lnTo>
                      <a:lnTo>
                        <a:pt x="714" y="1229"/>
                      </a:lnTo>
                      <a:lnTo>
                        <a:pt x="699" y="1232"/>
                      </a:lnTo>
                      <a:lnTo>
                        <a:pt x="684" y="1236"/>
                      </a:lnTo>
                      <a:lnTo>
                        <a:pt x="668" y="1239"/>
                      </a:lnTo>
                      <a:lnTo>
                        <a:pt x="653" y="1242"/>
                      </a:lnTo>
                      <a:lnTo>
                        <a:pt x="637" y="1245"/>
                      </a:lnTo>
                      <a:lnTo>
                        <a:pt x="622" y="1247"/>
                      </a:lnTo>
                      <a:lnTo>
                        <a:pt x="606" y="1251"/>
                      </a:lnTo>
                      <a:lnTo>
                        <a:pt x="590" y="1254"/>
                      </a:lnTo>
                      <a:lnTo>
                        <a:pt x="575" y="1256"/>
                      </a:lnTo>
                      <a:lnTo>
                        <a:pt x="560" y="1259"/>
                      </a:lnTo>
                      <a:lnTo>
                        <a:pt x="544" y="1261"/>
                      </a:lnTo>
                      <a:lnTo>
                        <a:pt x="529" y="1265"/>
                      </a:lnTo>
                      <a:lnTo>
                        <a:pt x="514" y="1267"/>
                      </a:lnTo>
                      <a:lnTo>
                        <a:pt x="498" y="1269"/>
                      </a:lnTo>
                      <a:lnTo>
                        <a:pt x="483" y="1271"/>
                      </a:lnTo>
                      <a:lnTo>
                        <a:pt x="466" y="1274"/>
                      </a:lnTo>
                      <a:lnTo>
                        <a:pt x="451" y="1277"/>
                      </a:lnTo>
                      <a:lnTo>
                        <a:pt x="436" y="1279"/>
                      </a:lnTo>
                      <a:lnTo>
                        <a:pt x="420" y="1281"/>
                      </a:lnTo>
                      <a:lnTo>
                        <a:pt x="405" y="1283"/>
                      </a:lnTo>
                      <a:lnTo>
                        <a:pt x="390" y="1284"/>
                      </a:lnTo>
                      <a:lnTo>
                        <a:pt x="374" y="1286"/>
                      </a:lnTo>
                      <a:lnTo>
                        <a:pt x="358" y="1288"/>
                      </a:lnTo>
                      <a:lnTo>
                        <a:pt x="342" y="1291"/>
                      </a:lnTo>
                      <a:lnTo>
                        <a:pt x="327" y="1292"/>
                      </a:lnTo>
                      <a:lnTo>
                        <a:pt x="312" y="1294"/>
                      </a:lnTo>
                      <a:lnTo>
                        <a:pt x="296" y="1295"/>
                      </a:lnTo>
                      <a:lnTo>
                        <a:pt x="281" y="1297"/>
                      </a:lnTo>
                      <a:lnTo>
                        <a:pt x="265" y="1298"/>
                      </a:lnTo>
                      <a:lnTo>
                        <a:pt x="249" y="1299"/>
                      </a:lnTo>
                      <a:lnTo>
                        <a:pt x="234" y="1301"/>
                      </a:lnTo>
                      <a:lnTo>
                        <a:pt x="219" y="1302"/>
                      </a:lnTo>
                      <a:lnTo>
                        <a:pt x="203" y="1304"/>
                      </a:lnTo>
                      <a:lnTo>
                        <a:pt x="188" y="1305"/>
                      </a:lnTo>
                      <a:lnTo>
                        <a:pt x="171" y="1306"/>
                      </a:lnTo>
                      <a:lnTo>
                        <a:pt x="156" y="1307"/>
                      </a:lnTo>
                      <a:lnTo>
                        <a:pt x="141" y="1308"/>
                      </a:lnTo>
                      <a:lnTo>
                        <a:pt x="125" y="1309"/>
                      </a:lnTo>
                      <a:lnTo>
                        <a:pt x="110" y="1309"/>
                      </a:lnTo>
                      <a:lnTo>
                        <a:pt x="94" y="1310"/>
                      </a:lnTo>
                      <a:lnTo>
                        <a:pt x="78" y="1311"/>
                      </a:lnTo>
                      <a:lnTo>
                        <a:pt x="63" y="1311"/>
                      </a:lnTo>
                      <a:lnTo>
                        <a:pt x="47" y="1312"/>
                      </a:lnTo>
                      <a:lnTo>
                        <a:pt x="31" y="1312"/>
                      </a:lnTo>
                      <a:lnTo>
                        <a:pt x="16" y="1313"/>
                      </a:lnTo>
                      <a:lnTo>
                        <a:pt x="0" y="1313"/>
                      </a:lnTo>
                    </a:path>
                  </a:pathLst>
                </a:custGeom>
                <a:noFill/>
                <a:ln w="1270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18461" name="Group 156"/>
              <p:cNvGrpSpPr>
                <a:grpSpLocks/>
              </p:cNvGrpSpPr>
              <p:nvPr/>
            </p:nvGrpSpPr>
            <p:grpSpPr bwMode="auto">
              <a:xfrm>
                <a:off x="3690" y="1476"/>
                <a:ext cx="1032" cy="1512"/>
                <a:chOff x="2178" y="1476"/>
                <a:chExt cx="1032" cy="1512"/>
              </a:xfrm>
            </p:grpSpPr>
            <p:sp>
              <p:nvSpPr>
                <p:cNvPr id="18463" name="Line 157"/>
                <p:cNvSpPr>
                  <a:spLocks noChangeShapeType="1"/>
                </p:cNvSpPr>
                <p:nvPr/>
              </p:nvSpPr>
              <p:spPr bwMode="auto">
                <a:xfrm flipV="1">
                  <a:off x="2178" y="1476"/>
                  <a:ext cx="0" cy="151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AU"/>
                </a:p>
              </p:txBody>
            </p:sp>
            <p:sp>
              <p:nvSpPr>
                <p:cNvPr id="18464" name="Line 158"/>
                <p:cNvSpPr>
                  <a:spLocks noChangeShapeType="1"/>
                </p:cNvSpPr>
                <p:nvPr/>
              </p:nvSpPr>
              <p:spPr bwMode="auto">
                <a:xfrm>
                  <a:off x="2178" y="2988"/>
                  <a:ext cx="1032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AU"/>
                </a:p>
              </p:txBody>
            </p:sp>
          </p:grpSp>
          <p:sp>
            <p:nvSpPr>
              <p:cNvPr id="18462" name="Freeform 189"/>
              <p:cNvSpPr>
                <a:spLocks/>
              </p:cNvSpPr>
              <p:nvPr/>
            </p:nvSpPr>
            <p:spPr bwMode="auto">
              <a:xfrm>
                <a:off x="3690" y="1782"/>
                <a:ext cx="798" cy="1164"/>
              </a:xfrm>
              <a:custGeom>
                <a:avLst/>
                <a:gdLst>
                  <a:gd name="T0" fmla="*/ 0 w 798"/>
                  <a:gd name="T1" fmla="*/ 0 h 1164"/>
                  <a:gd name="T2" fmla="*/ 798 w 798"/>
                  <a:gd name="T3" fmla="*/ 0 h 1164"/>
                  <a:gd name="T4" fmla="*/ 348 w 798"/>
                  <a:gd name="T5" fmla="*/ 30 h 1164"/>
                  <a:gd name="T6" fmla="*/ 222 w 798"/>
                  <a:gd name="T7" fmla="*/ 24 h 1164"/>
                  <a:gd name="T8" fmla="*/ 360 w 798"/>
                  <a:gd name="T9" fmla="*/ 144 h 1164"/>
                  <a:gd name="T10" fmla="*/ 426 w 798"/>
                  <a:gd name="T11" fmla="*/ 264 h 1164"/>
                  <a:gd name="T12" fmla="*/ 470 w 798"/>
                  <a:gd name="T13" fmla="*/ 351 h 1164"/>
                  <a:gd name="T14" fmla="*/ 480 w 798"/>
                  <a:gd name="T15" fmla="*/ 420 h 1164"/>
                  <a:gd name="T16" fmla="*/ 486 w 798"/>
                  <a:gd name="T17" fmla="*/ 474 h 1164"/>
                  <a:gd name="T18" fmla="*/ 492 w 798"/>
                  <a:gd name="T19" fmla="*/ 510 h 1164"/>
                  <a:gd name="T20" fmla="*/ 501 w 798"/>
                  <a:gd name="T21" fmla="*/ 591 h 1164"/>
                  <a:gd name="T22" fmla="*/ 486 w 798"/>
                  <a:gd name="T23" fmla="*/ 654 h 1164"/>
                  <a:gd name="T24" fmla="*/ 468 w 798"/>
                  <a:gd name="T25" fmla="*/ 756 h 1164"/>
                  <a:gd name="T26" fmla="*/ 438 w 798"/>
                  <a:gd name="T27" fmla="*/ 852 h 1164"/>
                  <a:gd name="T28" fmla="*/ 384 w 798"/>
                  <a:gd name="T29" fmla="*/ 948 h 1164"/>
                  <a:gd name="T30" fmla="*/ 300 w 798"/>
                  <a:gd name="T31" fmla="*/ 1050 h 1164"/>
                  <a:gd name="T32" fmla="*/ 204 w 798"/>
                  <a:gd name="T33" fmla="*/ 1116 h 1164"/>
                  <a:gd name="T34" fmla="*/ 90 w 798"/>
                  <a:gd name="T35" fmla="*/ 1164 h 1164"/>
                  <a:gd name="T36" fmla="*/ 0 w 798"/>
                  <a:gd name="T37" fmla="*/ 1164 h 1164"/>
                  <a:gd name="T38" fmla="*/ 0 w 798"/>
                  <a:gd name="T39" fmla="*/ 0 h 116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98" h="1164">
                    <a:moveTo>
                      <a:pt x="0" y="0"/>
                    </a:moveTo>
                    <a:lnTo>
                      <a:pt x="798" y="0"/>
                    </a:lnTo>
                    <a:lnTo>
                      <a:pt x="348" y="30"/>
                    </a:lnTo>
                    <a:lnTo>
                      <a:pt x="222" y="24"/>
                    </a:lnTo>
                    <a:lnTo>
                      <a:pt x="360" y="144"/>
                    </a:lnTo>
                    <a:lnTo>
                      <a:pt x="426" y="264"/>
                    </a:lnTo>
                    <a:lnTo>
                      <a:pt x="470" y="351"/>
                    </a:lnTo>
                    <a:lnTo>
                      <a:pt x="480" y="420"/>
                    </a:lnTo>
                    <a:lnTo>
                      <a:pt x="486" y="474"/>
                    </a:lnTo>
                    <a:lnTo>
                      <a:pt x="492" y="510"/>
                    </a:lnTo>
                    <a:lnTo>
                      <a:pt x="501" y="591"/>
                    </a:lnTo>
                    <a:lnTo>
                      <a:pt x="486" y="654"/>
                    </a:lnTo>
                    <a:lnTo>
                      <a:pt x="468" y="756"/>
                    </a:lnTo>
                    <a:lnTo>
                      <a:pt x="438" y="852"/>
                    </a:lnTo>
                    <a:lnTo>
                      <a:pt x="384" y="948"/>
                    </a:lnTo>
                    <a:lnTo>
                      <a:pt x="300" y="1050"/>
                    </a:lnTo>
                    <a:lnTo>
                      <a:pt x="204" y="1116"/>
                    </a:lnTo>
                    <a:lnTo>
                      <a:pt x="90" y="1164"/>
                    </a:lnTo>
                    <a:lnTo>
                      <a:pt x="0" y="11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FFFF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AU"/>
              </a:p>
            </p:txBody>
          </p:sp>
        </p:grpSp>
        <p:sp>
          <p:nvSpPr>
            <p:cNvPr id="18440" name="Text Box 194"/>
            <p:cNvSpPr txBox="1">
              <a:spLocks noChangeArrowheads="1"/>
            </p:cNvSpPr>
            <p:nvPr/>
          </p:nvSpPr>
          <p:spPr bwMode="auto">
            <a:xfrm>
              <a:off x="166" y="1306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/>
                <a:t>E</a:t>
              </a:r>
            </a:p>
          </p:txBody>
        </p:sp>
        <p:sp>
          <p:nvSpPr>
            <p:cNvPr id="18441" name="Text Box 195"/>
            <p:cNvSpPr txBox="1">
              <a:spLocks noChangeArrowheads="1"/>
            </p:cNvSpPr>
            <p:nvPr/>
          </p:nvSpPr>
          <p:spPr bwMode="auto">
            <a:xfrm>
              <a:off x="2074" y="1306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/>
                <a:t>E</a:t>
              </a:r>
            </a:p>
          </p:txBody>
        </p:sp>
        <p:sp>
          <p:nvSpPr>
            <p:cNvPr id="18442" name="Text Box 196"/>
            <p:cNvSpPr txBox="1">
              <a:spLocks noChangeArrowheads="1"/>
            </p:cNvSpPr>
            <p:nvPr/>
          </p:nvSpPr>
          <p:spPr bwMode="auto">
            <a:xfrm>
              <a:off x="3973" y="1306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/>
                <a:t>E</a:t>
              </a:r>
            </a:p>
          </p:txBody>
        </p:sp>
        <p:sp>
          <p:nvSpPr>
            <p:cNvPr id="18443" name="Text Box 197"/>
            <p:cNvSpPr txBox="1">
              <a:spLocks noChangeArrowheads="1"/>
            </p:cNvSpPr>
            <p:nvPr/>
          </p:nvSpPr>
          <p:spPr bwMode="auto">
            <a:xfrm>
              <a:off x="868" y="3025"/>
              <a:ext cx="5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/>
                <a:t>DOS</a:t>
              </a:r>
            </a:p>
          </p:txBody>
        </p:sp>
        <p:sp>
          <p:nvSpPr>
            <p:cNvPr id="18444" name="Text Box 198"/>
            <p:cNvSpPr txBox="1">
              <a:spLocks noChangeArrowheads="1"/>
            </p:cNvSpPr>
            <p:nvPr/>
          </p:nvSpPr>
          <p:spPr bwMode="auto">
            <a:xfrm>
              <a:off x="2749" y="3025"/>
              <a:ext cx="5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/>
                <a:t>DOS</a:t>
              </a:r>
            </a:p>
          </p:txBody>
        </p:sp>
        <p:sp>
          <p:nvSpPr>
            <p:cNvPr id="18445" name="Text Box 199"/>
            <p:cNvSpPr txBox="1">
              <a:spLocks noChangeArrowheads="1"/>
            </p:cNvSpPr>
            <p:nvPr/>
          </p:nvSpPr>
          <p:spPr bwMode="auto">
            <a:xfrm>
              <a:off x="4675" y="3025"/>
              <a:ext cx="5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/>
                <a:t>DOS</a:t>
              </a:r>
            </a:p>
          </p:txBody>
        </p:sp>
        <p:sp>
          <p:nvSpPr>
            <p:cNvPr id="18446" name="Text Box 200"/>
            <p:cNvSpPr txBox="1">
              <a:spLocks noChangeArrowheads="1"/>
            </p:cNvSpPr>
            <p:nvPr/>
          </p:nvSpPr>
          <p:spPr bwMode="auto">
            <a:xfrm>
              <a:off x="2194" y="3467"/>
              <a:ext cx="152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1800"/>
                <a:t>VO</a:t>
              </a:r>
              <a:r>
                <a:rPr lang="en-US" altLang="en-US" sz="1800" baseline="-25000"/>
                <a:t>2</a:t>
              </a:r>
              <a:endParaRPr lang="en-US" altLang="en-US" sz="1800"/>
            </a:p>
            <a:p>
              <a:pPr algn="l" eaLnBrk="1" hangingPunct="1"/>
              <a:r>
                <a:rPr lang="en-US" altLang="en-US" sz="1800"/>
                <a:t>Partially filled </a:t>
              </a:r>
              <a:r>
                <a:rPr lang="en-US" altLang="en-US" sz="1800" i="1"/>
                <a:t>d</a:t>
              </a:r>
              <a:r>
                <a:rPr lang="en-US" altLang="en-US" sz="1800"/>
                <a:t>-bands</a:t>
              </a:r>
            </a:p>
          </p:txBody>
        </p:sp>
        <p:sp>
          <p:nvSpPr>
            <p:cNvPr id="18447" name="Text Box 201"/>
            <p:cNvSpPr txBox="1">
              <a:spLocks noChangeArrowheads="1"/>
            </p:cNvSpPr>
            <p:nvPr/>
          </p:nvSpPr>
          <p:spPr bwMode="auto">
            <a:xfrm>
              <a:off x="4103" y="3467"/>
              <a:ext cx="132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1800"/>
                <a:t>TiS</a:t>
              </a:r>
              <a:r>
                <a:rPr lang="en-US" altLang="en-US" sz="1800" baseline="-25000"/>
                <a:t>2</a:t>
              </a:r>
              <a:endParaRPr lang="en-US" altLang="en-US" sz="1800"/>
            </a:p>
            <a:p>
              <a:pPr algn="l" eaLnBrk="1" hangingPunct="1"/>
              <a:r>
                <a:rPr lang="en-US" altLang="en-US" sz="1800"/>
                <a:t>Overlapping bands</a:t>
              </a:r>
            </a:p>
          </p:txBody>
        </p:sp>
        <p:sp>
          <p:nvSpPr>
            <p:cNvPr id="18448" name="Text Box 202"/>
            <p:cNvSpPr txBox="1">
              <a:spLocks noChangeArrowheads="1"/>
            </p:cNvSpPr>
            <p:nvPr/>
          </p:nvSpPr>
          <p:spPr bwMode="auto">
            <a:xfrm>
              <a:off x="285" y="3467"/>
              <a:ext cx="108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en-US" altLang="en-US" sz="1800"/>
                <a:t>TiO</a:t>
              </a:r>
              <a:r>
                <a:rPr lang="en-US" altLang="en-US" sz="1800" baseline="-25000"/>
                <a:t>2</a:t>
              </a:r>
              <a:endParaRPr lang="en-US" altLang="en-US" sz="1800"/>
            </a:p>
            <a:p>
              <a:pPr algn="l" eaLnBrk="1" hangingPunct="1"/>
              <a:r>
                <a:rPr lang="en-US" altLang="en-US" sz="1800"/>
                <a:t>Empty</a:t>
              </a:r>
              <a:r>
                <a:rPr lang="en-US" altLang="en-US" sz="1800" i="1"/>
                <a:t> d</a:t>
              </a:r>
              <a:r>
                <a:rPr lang="en-US" altLang="en-US" sz="1800"/>
                <a:t>-bands</a:t>
              </a:r>
            </a:p>
          </p:txBody>
        </p:sp>
        <p:sp>
          <p:nvSpPr>
            <p:cNvPr id="18449" name="Text Box 203"/>
            <p:cNvSpPr txBox="1">
              <a:spLocks noChangeArrowheads="1"/>
            </p:cNvSpPr>
            <p:nvPr/>
          </p:nvSpPr>
          <p:spPr bwMode="auto">
            <a:xfrm>
              <a:off x="971" y="1469"/>
              <a:ext cx="70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Ti 3</a:t>
              </a:r>
              <a:r>
                <a:rPr lang="en-US" altLang="en-US" sz="1800" i="1"/>
                <a:t>d</a:t>
              </a:r>
              <a:r>
                <a:rPr lang="en-US" altLang="en-US" sz="1800"/>
                <a:t> (e</a:t>
              </a:r>
              <a:r>
                <a:rPr lang="en-US" altLang="en-US" sz="1800" baseline="-25000"/>
                <a:t>g</a:t>
              </a:r>
              <a:r>
                <a:rPr lang="en-US" altLang="en-US" sz="1800"/>
                <a:t>)</a:t>
              </a:r>
            </a:p>
          </p:txBody>
        </p:sp>
        <p:sp>
          <p:nvSpPr>
            <p:cNvPr id="18450" name="Text Box 204"/>
            <p:cNvSpPr txBox="1">
              <a:spLocks noChangeArrowheads="1"/>
            </p:cNvSpPr>
            <p:nvPr/>
          </p:nvSpPr>
          <p:spPr bwMode="auto">
            <a:xfrm>
              <a:off x="964" y="1973"/>
              <a:ext cx="6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Ti 3</a:t>
              </a:r>
              <a:r>
                <a:rPr lang="en-US" altLang="en-US" sz="1800" i="1"/>
                <a:t>d</a:t>
              </a:r>
              <a:r>
                <a:rPr lang="en-US" altLang="en-US" sz="1800"/>
                <a:t> (t</a:t>
              </a:r>
              <a:r>
                <a:rPr lang="en-US" altLang="en-US" sz="1800" baseline="-25000"/>
                <a:t>g</a:t>
              </a:r>
              <a:r>
                <a:rPr lang="en-US" altLang="en-US" sz="1800"/>
                <a:t>)</a:t>
              </a:r>
            </a:p>
          </p:txBody>
        </p:sp>
        <p:sp>
          <p:nvSpPr>
            <p:cNvPr id="18451" name="Text Box 205"/>
            <p:cNvSpPr txBox="1">
              <a:spLocks noChangeArrowheads="1"/>
            </p:cNvSpPr>
            <p:nvPr/>
          </p:nvSpPr>
          <p:spPr bwMode="auto">
            <a:xfrm>
              <a:off x="4715" y="1415"/>
              <a:ext cx="70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Ti 3</a:t>
              </a:r>
              <a:r>
                <a:rPr lang="en-US" altLang="en-US" sz="1800" i="1"/>
                <a:t>d</a:t>
              </a:r>
              <a:r>
                <a:rPr lang="en-US" altLang="en-US" sz="1800"/>
                <a:t> (e</a:t>
              </a:r>
              <a:r>
                <a:rPr lang="en-US" altLang="en-US" sz="1800" baseline="-25000"/>
                <a:t>g</a:t>
              </a:r>
              <a:r>
                <a:rPr lang="en-US" altLang="en-US" sz="1800"/>
                <a:t>)</a:t>
              </a:r>
            </a:p>
          </p:txBody>
        </p:sp>
        <p:sp>
          <p:nvSpPr>
            <p:cNvPr id="18452" name="Text Box 206"/>
            <p:cNvSpPr txBox="1">
              <a:spLocks noChangeArrowheads="1"/>
            </p:cNvSpPr>
            <p:nvPr/>
          </p:nvSpPr>
          <p:spPr bwMode="auto">
            <a:xfrm>
              <a:off x="4735" y="1901"/>
              <a:ext cx="6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Ti 3</a:t>
              </a:r>
              <a:r>
                <a:rPr lang="en-US" altLang="en-US" sz="1800" i="1"/>
                <a:t>d</a:t>
              </a:r>
              <a:r>
                <a:rPr lang="en-US" altLang="en-US" sz="1800"/>
                <a:t> (t</a:t>
              </a:r>
              <a:r>
                <a:rPr lang="en-US" altLang="en-US" sz="1800" baseline="-25000"/>
                <a:t>g</a:t>
              </a:r>
              <a:r>
                <a:rPr lang="en-US" altLang="en-US" sz="1800"/>
                <a:t>)</a:t>
              </a:r>
            </a:p>
          </p:txBody>
        </p:sp>
        <p:sp>
          <p:nvSpPr>
            <p:cNvPr id="18453" name="Text Box 207"/>
            <p:cNvSpPr txBox="1">
              <a:spLocks noChangeArrowheads="1"/>
            </p:cNvSpPr>
            <p:nvPr/>
          </p:nvSpPr>
          <p:spPr bwMode="auto">
            <a:xfrm>
              <a:off x="2945" y="1487"/>
              <a:ext cx="6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V 3</a:t>
              </a:r>
              <a:r>
                <a:rPr lang="en-US" altLang="en-US" sz="1800" i="1"/>
                <a:t>d</a:t>
              </a:r>
              <a:r>
                <a:rPr lang="en-US" altLang="en-US" sz="1800"/>
                <a:t> (e</a:t>
              </a:r>
              <a:r>
                <a:rPr lang="en-US" altLang="en-US" sz="1800" baseline="-25000"/>
                <a:t>g</a:t>
              </a:r>
              <a:r>
                <a:rPr lang="en-US" altLang="en-US" sz="1800"/>
                <a:t>)</a:t>
              </a:r>
            </a:p>
          </p:txBody>
        </p:sp>
        <p:sp>
          <p:nvSpPr>
            <p:cNvPr id="18454" name="Text Box 208"/>
            <p:cNvSpPr txBox="1">
              <a:spLocks noChangeArrowheads="1"/>
            </p:cNvSpPr>
            <p:nvPr/>
          </p:nvSpPr>
          <p:spPr bwMode="auto">
            <a:xfrm>
              <a:off x="2929" y="2000"/>
              <a:ext cx="64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V 3</a:t>
              </a:r>
              <a:r>
                <a:rPr lang="en-US" altLang="en-US" sz="1800" i="1"/>
                <a:t>d</a:t>
              </a:r>
              <a:r>
                <a:rPr lang="en-US" altLang="en-US" sz="1800"/>
                <a:t> (t</a:t>
              </a:r>
              <a:r>
                <a:rPr lang="en-US" altLang="en-US" sz="1800" baseline="-25000"/>
                <a:t>g</a:t>
              </a:r>
              <a:r>
                <a:rPr lang="en-US" altLang="en-US" sz="1800"/>
                <a:t>)</a:t>
              </a:r>
            </a:p>
          </p:txBody>
        </p:sp>
        <p:sp>
          <p:nvSpPr>
            <p:cNvPr id="18455" name="Text Box 209"/>
            <p:cNvSpPr txBox="1">
              <a:spLocks noChangeArrowheads="1"/>
            </p:cNvSpPr>
            <p:nvPr/>
          </p:nvSpPr>
          <p:spPr bwMode="auto">
            <a:xfrm>
              <a:off x="1028" y="2495"/>
              <a:ext cx="4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O 2</a:t>
              </a:r>
              <a:r>
                <a:rPr lang="en-US" altLang="en-US" sz="1800" i="1"/>
                <a:t>p</a:t>
              </a:r>
            </a:p>
          </p:txBody>
        </p:sp>
        <p:sp>
          <p:nvSpPr>
            <p:cNvPr id="18456" name="Text Box 211"/>
            <p:cNvSpPr txBox="1">
              <a:spLocks noChangeArrowheads="1"/>
            </p:cNvSpPr>
            <p:nvPr/>
          </p:nvSpPr>
          <p:spPr bwMode="auto">
            <a:xfrm>
              <a:off x="2792" y="2441"/>
              <a:ext cx="4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O 2</a:t>
              </a:r>
              <a:r>
                <a:rPr lang="en-US" altLang="en-US" sz="1800" i="1"/>
                <a:t>p</a:t>
              </a:r>
            </a:p>
          </p:txBody>
        </p:sp>
        <p:sp>
          <p:nvSpPr>
            <p:cNvPr id="18457" name="Text Box 212"/>
            <p:cNvSpPr txBox="1">
              <a:spLocks noChangeArrowheads="1"/>
            </p:cNvSpPr>
            <p:nvPr/>
          </p:nvSpPr>
          <p:spPr bwMode="auto">
            <a:xfrm>
              <a:off x="4762" y="2369"/>
              <a:ext cx="4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S 3</a:t>
              </a:r>
              <a:r>
                <a:rPr lang="en-US" altLang="en-US" sz="1800" i="1"/>
                <a:t>p</a:t>
              </a:r>
            </a:p>
          </p:txBody>
        </p:sp>
      </p:grpSp>
      <p:sp>
        <p:nvSpPr>
          <p:cNvPr id="18436" name="Text Box 214"/>
          <p:cNvSpPr txBox="1">
            <a:spLocks noChangeArrowheads="1"/>
          </p:cNvSpPr>
          <p:nvPr/>
        </p:nvSpPr>
        <p:spPr bwMode="auto">
          <a:xfrm>
            <a:off x="688975" y="5745163"/>
            <a:ext cx="19669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Ti: [Ar]3</a:t>
            </a:r>
            <a:r>
              <a:rPr lang="en-US" altLang="en-US" i="1"/>
              <a:t>d</a:t>
            </a:r>
            <a:r>
              <a:rPr lang="en-US" altLang="en-US" b="1" baseline="30000"/>
              <a:t>2</a:t>
            </a:r>
            <a:r>
              <a:rPr lang="en-US" altLang="en-US"/>
              <a:t>4</a:t>
            </a:r>
            <a:r>
              <a:rPr lang="en-US" altLang="en-US" i="1"/>
              <a:t>s</a:t>
            </a:r>
            <a:r>
              <a:rPr lang="en-US" altLang="en-US" baseline="30000"/>
              <a:t>2</a:t>
            </a:r>
          </a:p>
          <a:p>
            <a:pPr eaLnBrk="1" hangingPunct="1"/>
            <a:r>
              <a:rPr lang="en-US" altLang="en-US"/>
              <a:t>V: [Ar]3</a:t>
            </a:r>
            <a:r>
              <a:rPr lang="en-US" altLang="en-US" i="1"/>
              <a:t>d</a:t>
            </a:r>
            <a:r>
              <a:rPr lang="en-US" altLang="en-US" b="1" baseline="30000"/>
              <a:t>3</a:t>
            </a:r>
            <a:r>
              <a:rPr lang="en-US" altLang="en-US"/>
              <a:t>4</a:t>
            </a:r>
            <a:r>
              <a:rPr lang="en-US" altLang="en-US" i="1"/>
              <a:t>s</a:t>
            </a:r>
            <a:r>
              <a:rPr lang="en-US" altLang="en-US" baseline="300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4929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Band gap in some materials</a:t>
            </a:r>
          </a:p>
        </p:txBody>
      </p:sp>
      <p:sp>
        <p:nvSpPr>
          <p:cNvPr id="19459" name="Text Box 142"/>
          <p:cNvSpPr txBox="1">
            <a:spLocks noChangeArrowheads="1"/>
          </p:cNvSpPr>
          <p:nvPr/>
        </p:nvSpPr>
        <p:spPr bwMode="auto">
          <a:xfrm>
            <a:off x="314325" y="1716088"/>
            <a:ext cx="3829050" cy="41179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/>
              <a:t>			E</a:t>
            </a:r>
            <a:r>
              <a:rPr lang="en-US" altLang="en-US" baseline="-25000"/>
              <a:t>g</a:t>
            </a:r>
            <a:r>
              <a:rPr lang="en-US" altLang="en-US"/>
              <a:t>(eV)</a:t>
            </a:r>
          </a:p>
          <a:p>
            <a:pPr algn="l" eaLnBrk="1" hangingPunct="1"/>
            <a:r>
              <a:rPr lang="en-US" altLang="en-US"/>
              <a:t>Diamond	I	5.4</a:t>
            </a:r>
          </a:p>
          <a:p>
            <a:pPr algn="l" eaLnBrk="1" hangingPunct="1"/>
            <a:r>
              <a:rPr lang="en-US" altLang="en-US"/>
              <a:t>Si		I	1.17</a:t>
            </a:r>
          </a:p>
          <a:p>
            <a:pPr algn="l" eaLnBrk="1" hangingPunct="1"/>
            <a:r>
              <a:rPr lang="en-US" altLang="en-US"/>
              <a:t>Ge		I	0.74</a:t>
            </a:r>
          </a:p>
          <a:p>
            <a:pPr algn="l" eaLnBrk="1" hangingPunct="1"/>
            <a:r>
              <a:rPr lang="en-US" altLang="en-US"/>
              <a:t>GaAs		d	1.52</a:t>
            </a:r>
          </a:p>
          <a:p>
            <a:pPr algn="l" eaLnBrk="1" hangingPunct="1"/>
            <a:r>
              <a:rPr lang="en-US" altLang="en-US"/>
              <a:t>GaSb		d	0.81</a:t>
            </a:r>
          </a:p>
          <a:p>
            <a:pPr algn="l" eaLnBrk="1" hangingPunct="1"/>
            <a:r>
              <a:rPr lang="en-US" altLang="en-US"/>
              <a:t>Te		d	0.33</a:t>
            </a:r>
          </a:p>
          <a:p>
            <a:pPr algn="l" eaLnBrk="1" hangingPunct="1"/>
            <a:r>
              <a:rPr lang="en-US" altLang="en-US"/>
              <a:t>ZnO			3.44</a:t>
            </a:r>
          </a:p>
          <a:p>
            <a:pPr algn="l" eaLnBrk="1" hangingPunct="1"/>
            <a:r>
              <a:rPr lang="en-US" altLang="en-US"/>
              <a:t>Cu</a:t>
            </a:r>
            <a:r>
              <a:rPr lang="en-US" altLang="en-US" baseline="-25000"/>
              <a:t>2</a:t>
            </a:r>
            <a:r>
              <a:rPr lang="en-US" altLang="en-US"/>
              <a:t>O		d	2.17</a:t>
            </a:r>
          </a:p>
          <a:p>
            <a:pPr algn="l" eaLnBrk="1" hangingPunct="1"/>
            <a:r>
              <a:rPr lang="en-US" altLang="en-US"/>
              <a:t>CdTe		d	1.6</a:t>
            </a:r>
          </a:p>
          <a:p>
            <a:pPr algn="l" eaLnBrk="1" hangingPunct="1"/>
            <a:r>
              <a:rPr lang="en-US" altLang="en-US"/>
              <a:t>TiO</a:t>
            </a:r>
            <a:r>
              <a:rPr lang="en-US" altLang="en-US" baseline="-25000"/>
              <a:t>2</a:t>
            </a:r>
            <a:r>
              <a:rPr lang="en-US" altLang="en-US"/>
              <a:t>		 	3.03</a:t>
            </a:r>
          </a:p>
        </p:txBody>
      </p:sp>
      <p:grpSp>
        <p:nvGrpSpPr>
          <p:cNvPr id="19460" name="Group 156"/>
          <p:cNvGrpSpPr>
            <a:grpSpLocks/>
          </p:cNvGrpSpPr>
          <p:nvPr/>
        </p:nvGrpSpPr>
        <p:grpSpPr bwMode="auto">
          <a:xfrm>
            <a:off x="4294188" y="2371725"/>
            <a:ext cx="4421187" cy="1685925"/>
            <a:chOff x="2669" y="1332"/>
            <a:chExt cx="2785" cy="1062"/>
          </a:xfrm>
        </p:grpSpPr>
        <p:grpSp>
          <p:nvGrpSpPr>
            <p:cNvPr id="19463" name="Group 147"/>
            <p:cNvGrpSpPr>
              <a:grpSpLocks/>
            </p:cNvGrpSpPr>
            <p:nvPr/>
          </p:nvGrpSpPr>
          <p:grpSpPr bwMode="auto">
            <a:xfrm>
              <a:off x="3510" y="1332"/>
              <a:ext cx="1944" cy="1062"/>
              <a:chOff x="3321" y="1332"/>
              <a:chExt cx="1944" cy="1062"/>
            </a:xfrm>
          </p:grpSpPr>
          <p:sp>
            <p:nvSpPr>
              <p:cNvPr id="19469" name="Rectangle 143"/>
              <p:cNvSpPr>
                <a:spLocks noChangeArrowheads="1"/>
              </p:cNvSpPr>
              <p:nvPr/>
            </p:nvSpPr>
            <p:spPr bwMode="auto">
              <a:xfrm>
                <a:off x="3330" y="1332"/>
                <a:ext cx="1926" cy="378"/>
              </a:xfrm>
              <a:prstGeom prst="rect">
                <a:avLst/>
              </a:prstGeom>
              <a:solidFill>
                <a:srgbClr val="FFFF00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19470" name="Rectangle 144"/>
              <p:cNvSpPr>
                <a:spLocks noChangeArrowheads="1"/>
              </p:cNvSpPr>
              <p:nvPr/>
            </p:nvSpPr>
            <p:spPr bwMode="auto">
              <a:xfrm>
                <a:off x="3330" y="2016"/>
                <a:ext cx="1926" cy="37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19471" name="Rectangle 146"/>
              <p:cNvSpPr>
                <a:spLocks noChangeArrowheads="1"/>
              </p:cNvSpPr>
              <p:nvPr/>
            </p:nvSpPr>
            <p:spPr bwMode="auto">
              <a:xfrm>
                <a:off x="3321" y="1332"/>
                <a:ext cx="1944" cy="1062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</p:grpSp>
        <p:sp>
          <p:nvSpPr>
            <p:cNvPr id="19464" name="Text Box 148"/>
            <p:cNvSpPr txBox="1">
              <a:spLocks noChangeArrowheads="1"/>
            </p:cNvSpPr>
            <p:nvPr/>
          </p:nvSpPr>
          <p:spPr bwMode="auto">
            <a:xfrm>
              <a:off x="2669" y="1397"/>
              <a:ext cx="8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Conduction</a:t>
              </a:r>
            </a:p>
          </p:txBody>
        </p:sp>
        <p:sp>
          <p:nvSpPr>
            <p:cNvPr id="19465" name="Text Box 149"/>
            <p:cNvSpPr txBox="1">
              <a:spLocks noChangeArrowheads="1"/>
            </p:cNvSpPr>
            <p:nvPr/>
          </p:nvSpPr>
          <p:spPr bwMode="auto">
            <a:xfrm>
              <a:off x="2877" y="2090"/>
              <a:ext cx="6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Valence</a:t>
              </a:r>
            </a:p>
          </p:txBody>
        </p:sp>
        <p:sp>
          <p:nvSpPr>
            <p:cNvPr id="19466" name="Text Box 150"/>
            <p:cNvSpPr txBox="1">
              <a:spLocks noChangeArrowheads="1"/>
            </p:cNvSpPr>
            <p:nvPr/>
          </p:nvSpPr>
          <p:spPr bwMode="auto">
            <a:xfrm>
              <a:off x="2749" y="1748"/>
              <a:ext cx="7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Forbidden</a:t>
              </a:r>
            </a:p>
          </p:txBody>
        </p:sp>
        <p:sp>
          <p:nvSpPr>
            <p:cNvPr id="19467" name="Line 151"/>
            <p:cNvSpPr>
              <a:spLocks noChangeShapeType="1"/>
            </p:cNvSpPr>
            <p:nvPr/>
          </p:nvSpPr>
          <p:spPr bwMode="auto">
            <a:xfrm>
              <a:off x="4563" y="1701"/>
              <a:ext cx="0" cy="306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AU"/>
            </a:p>
          </p:txBody>
        </p:sp>
        <p:sp>
          <p:nvSpPr>
            <p:cNvPr id="19468" name="Text Box 152"/>
            <p:cNvSpPr txBox="1">
              <a:spLocks noChangeArrowheads="1"/>
            </p:cNvSpPr>
            <p:nvPr/>
          </p:nvSpPr>
          <p:spPr bwMode="auto">
            <a:xfrm>
              <a:off x="4550" y="1702"/>
              <a:ext cx="3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/>
                <a:t>E</a:t>
              </a:r>
              <a:r>
                <a:rPr lang="en-US" altLang="en-US" baseline="-25000"/>
                <a:t>g</a:t>
              </a:r>
              <a:endParaRPr lang="en-US" altLang="en-US"/>
            </a:p>
          </p:txBody>
        </p:sp>
      </p:grpSp>
      <p:sp>
        <p:nvSpPr>
          <p:cNvPr id="19461" name="AutoShape 157"/>
          <p:cNvSpPr>
            <a:spLocks noChangeArrowheads="1"/>
          </p:cNvSpPr>
          <p:nvPr/>
        </p:nvSpPr>
        <p:spPr bwMode="auto">
          <a:xfrm>
            <a:off x="5129213" y="5529263"/>
            <a:ext cx="742950" cy="257175"/>
          </a:xfrm>
          <a:prstGeom prst="rightArrow">
            <a:avLst>
              <a:gd name="adj1" fmla="val 50000"/>
              <a:gd name="adj2" fmla="val 72222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9462" name="Text Box 158"/>
          <p:cNvSpPr txBox="1">
            <a:spLocks noChangeArrowheads="1"/>
          </p:cNvSpPr>
          <p:nvPr/>
        </p:nvSpPr>
        <p:spPr bwMode="auto">
          <a:xfrm>
            <a:off x="5991225" y="5245100"/>
            <a:ext cx="26431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Direct &amp; indirect</a:t>
            </a:r>
          </a:p>
          <a:p>
            <a:pPr eaLnBrk="1" hangingPunct="1"/>
            <a:r>
              <a:rPr lang="en-US" altLang="en-US"/>
              <a:t>Optical absorption</a:t>
            </a:r>
          </a:p>
        </p:txBody>
      </p:sp>
    </p:spTree>
    <p:extLst>
      <p:ext uri="{BB962C8B-B14F-4D97-AF65-F5344CB8AC3E}">
        <p14:creationId xmlns:p14="http://schemas.microsoft.com/office/powerpoint/2010/main" val="197073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1475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Today</a:t>
            </a:r>
            <a:endParaRPr lang="en-US" altLang="en-US" dirty="0"/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953798" y="2149476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US" altLang="en-US"/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1431635" y="1808163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1616366" y="2380308"/>
            <a:ext cx="377026" cy="49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buFontTx/>
              <a:buChar char="•"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591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Band structure: Approaches</a:t>
            </a:r>
          </a:p>
        </p:txBody>
      </p:sp>
      <p:sp>
        <p:nvSpPr>
          <p:cNvPr id="264195" name="Text Box 3"/>
          <p:cNvSpPr txBox="1">
            <a:spLocks noChangeArrowheads="1"/>
          </p:cNvSpPr>
          <p:nvPr/>
        </p:nvSpPr>
        <p:spPr bwMode="auto">
          <a:xfrm>
            <a:off x="512763" y="2292350"/>
            <a:ext cx="859241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en-US" altLang="en-US" dirty="0"/>
              <a:t> Empty lattice (only periodicity)</a:t>
            </a:r>
            <a:br>
              <a:rPr lang="en-US" altLang="en-US" dirty="0"/>
            </a:br>
            <a:r>
              <a:rPr lang="en-US" altLang="en-US" sz="1200" dirty="0"/>
              <a:t> </a:t>
            </a:r>
            <a:endParaRPr lang="en-US" altLang="en-US" dirty="0"/>
          </a:p>
          <a:p>
            <a:pPr algn="l">
              <a:buFontTx/>
              <a:buChar char="•"/>
            </a:pPr>
            <a:r>
              <a:rPr lang="en-US" altLang="en-US" dirty="0"/>
              <a:t> Perturbation theory (nearly free electrons, weak potential)</a:t>
            </a:r>
            <a:br>
              <a:rPr lang="en-US" altLang="en-US" dirty="0"/>
            </a:br>
            <a:r>
              <a:rPr lang="en-US" altLang="en-US" sz="1200" dirty="0"/>
              <a:t> </a:t>
            </a:r>
            <a:endParaRPr lang="en-US" altLang="en-US" dirty="0"/>
          </a:p>
          <a:p>
            <a:pPr algn="l">
              <a:buFontTx/>
              <a:buChar char="•"/>
            </a:pPr>
            <a:r>
              <a:rPr lang="en-US" altLang="en-US" dirty="0"/>
              <a:t> Tight binding method (LCAO)</a:t>
            </a:r>
            <a:br>
              <a:rPr lang="en-US" altLang="en-US" dirty="0"/>
            </a:br>
            <a:r>
              <a:rPr lang="en-US" altLang="en-US" sz="1200" dirty="0"/>
              <a:t> </a:t>
            </a:r>
            <a:endParaRPr lang="en-US" altLang="en-US" dirty="0"/>
          </a:p>
          <a:p>
            <a:pPr algn="l">
              <a:buFontTx/>
              <a:buChar char="•"/>
            </a:pPr>
            <a:r>
              <a:rPr lang="en-US" altLang="en-US" dirty="0"/>
              <a:t> Exact models (</a:t>
            </a:r>
            <a:r>
              <a:rPr lang="en-US" altLang="en-US" dirty="0" err="1"/>
              <a:t>Kronig</a:t>
            </a:r>
            <a:r>
              <a:rPr lang="en-US" altLang="en-US" dirty="0"/>
              <a:t>-Penney model, see </a:t>
            </a:r>
            <a:r>
              <a:rPr lang="en-US" altLang="en-US" dirty="0" smtClean="0"/>
              <a:t>for instance </a:t>
            </a:r>
            <a:r>
              <a:rPr lang="en-US" altLang="en-US" dirty="0" err="1" smtClean="0"/>
              <a:t>Kittel</a:t>
            </a:r>
            <a:r>
              <a:rPr lang="en-US" altLang="en-US" dirty="0" smtClean="0"/>
              <a:t>)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sz="1200" dirty="0"/>
              <a:t> </a:t>
            </a:r>
            <a:endParaRPr lang="en-US" altLang="en-US" dirty="0"/>
          </a:p>
          <a:p>
            <a:pPr algn="l">
              <a:buFontTx/>
              <a:buChar char="•"/>
            </a:pPr>
            <a:r>
              <a:rPr lang="en-US" altLang="en-US" dirty="0"/>
              <a:t> ‘advanced’ methods: </a:t>
            </a:r>
            <a:r>
              <a:rPr lang="en-US" altLang="en-US" dirty="0" smtClean="0"/>
              <a:t>see for instance </a:t>
            </a:r>
            <a:br>
              <a:rPr lang="en-US" altLang="en-US" dirty="0" smtClean="0"/>
            </a:br>
            <a:r>
              <a:rPr lang="en-US" altLang="en-US" dirty="0" smtClean="0"/>
              <a:t>                                                </a:t>
            </a:r>
            <a:r>
              <a:rPr lang="en-US" altLang="en-US" dirty="0" err="1" smtClean="0"/>
              <a:t>ashcroft</a:t>
            </a:r>
            <a:r>
              <a:rPr lang="en-US" altLang="en-US" dirty="0" smtClean="0"/>
              <a:t> and </a:t>
            </a:r>
            <a:r>
              <a:rPr lang="en-US" altLang="en-US" dirty="0" err="1" smtClean="0"/>
              <a:t>mermin</a:t>
            </a:r>
            <a:r>
              <a:rPr lang="en-US" altLang="en-US" dirty="0" smtClean="0"/>
              <a:t>, chapter </a:t>
            </a:r>
            <a:r>
              <a:rPr lang="en-US" alt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53257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Diamond band structure</a:t>
            </a:r>
          </a:p>
        </p:txBody>
      </p:sp>
      <p:pic>
        <p:nvPicPr>
          <p:cNvPr id="226307" name="Picture 3" descr="C:\WINDOWS\Desktop\p35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3" t="10144" r="52023" b="52034"/>
          <a:stretch>
            <a:fillRect/>
          </a:stretch>
        </p:blipFill>
        <p:spPr bwMode="auto">
          <a:xfrm>
            <a:off x="465138" y="1687513"/>
            <a:ext cx="3730625" cy="50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308" name="Picture 4" descr="C:\WINDOWS\Desktop\p35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8" t="42624" r="20389" b="47711"/>
          <a:stretch>
            <a:fillRect/>
          </a:stretch>
        </p:blipFill>
        <p:spPr bwMode="auto">
          <a:xfrm>
            <a:off x="4279900" y="1974850"/>
            <a:ext cx="4800600" cy="10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309" name="Picture 5" descr="C:\WINDOWS\Desktop\p35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9" b="90784"/>
          <a:stretch>
            <a:fillRect/>
          </a:stretch>
        </p:blipFill>
        <p:spPr bwMode="auto">
          <a:xfrm>
            <a:off x="649288" y="1306513"/>
            <a:ext cx="7848600" cy="32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28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Sr2RuO4</a:t>
            </a:r>
          </a:p>
        </p:txBody>
      </p:sp>
      <p:pic>
        <p:nvPicPr>
          <p:cNvPr id="227331" name="Picture 3" descr="J:\home\paulvl\o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212725"/>
            <a:ext cx="8875712" cy="137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7332" name="Group 4"/>
          <p:cNvGrpSpPr>
            <a:grpSpLocks/>
          </p:cNvGrpSpPr>
          <p:nvPr/>
        </p:nvGrpSpPr>
        <p:grpSpPr bwMode="auto">
          <a:xfrm>
            <a:off x="177800" y="2347913"/>
            <a:ext cx="8788400" cy="3724275"/>
            <a:chOff x="0" y="1356"/>
            <a:chExt cx="5536" cy="2346"/>
          </a:xfrm>
        </p:grpSpPr>
        <p:pic>
          <p:nvPicPr>
            <p:cNvPr id="227333" name="Picture 5" descr="J:\home\paulvl\four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4" y="1857"/>
              <a:ext cx="1302" cy="1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7334" name="Picture 6" descr="J:\home\paulvl\thre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9" y="1356"/>
              <a:ext cx="1875" cy="2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7335" name="Picture 7" descr="J:\home\paulvl\tw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55"/>
              <a:ext cx="2099" cy="1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6399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Photoemission</a:t>
            </a:r>
          </a:p>
        </p:txBody>
      </p:sp>
      <p:pic>
        <p:nvPicPr>
          <p:cNvPr id="228355" name="Picture 3" descr="C:\WINDOWS\Desktop\photoemission_schemat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2924175"/>
            <a:ext cx="442912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8356" name="Picture 4" descr="C:\WINDOWS\Desktop\fi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25" y="2409825"/>
            <a:ext cx="3635375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8357" name="Text Box 5"/>
          <p:cNvSpPr txBox="1">
            <a:spLocks noChangeArrowheads="1"/>
          </p:cNvSpPr>
          <p:nvPr/>
        </p:nvSpPr>
        <p:spPr bwMode="auto">
          <a:xfrm>
            <a:off x="4300538" y="6273800"/>
            <a:ext cx="4454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Gold, U. Johansson, R. Nyholm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25848" y="1794061"/>
                <a:ext cx="3992439" cy="5945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ℏ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||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ℏ</m:t>
                      </m:r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||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𝑘𝑖𝑛</m:t>
                              </m:r>
                            </m:sub>
                          </m:sSub>
                        </m:e>
                      </m:rad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48" y="1794061"/>
                <a:ext cx="3992439" cy="59452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5121" y="1250060"/>
                <a:ext cx="33486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𝑏𝑖𝑛𝑑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=ℏ</m:t>
                      </m:r>
                      <m:r>
                        <a:rPr lang="en-US" b="0" i="1" smtClean="0">
                          <a:latin typeface="Cambria Math"/>
                        </a:rPr>
                        <m:t>𝜔</m:t>
                      </m:r>
                      <m:r>
                        <a:rPr lang="en-US" b="0" i="1" smtClean="0">
                          <a:latin typeface="Cambria Math"/>
                        </a:rPr>
                        <m:t> 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𝑘𝑖𝑛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21" y="1250060"/>
                <a:ext cx="3348673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325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Photoemission</a:t>
            </a:r>
          </a:p>
        </p:txBody>
      </p:sp>
      <p:pic>
        <p:nvPicPr>
          <p:cNvPr id="263174" name="Picture 6" descr="C:\all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81"/>
          <a:stretch>
            <a:fillRect/>
          </a:stretch>
        </p:blipFill>
        <p:spPr bwMode="auto">
          <a:xfrm>
            <a:off x="203200" y="1152525"/>
            <a:ext cx="7623175" cy="280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3175" name="Picture 7" descr="C:\allen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2116138"/>
            <a:ext cx="3614738" cy="4503737"/>
          </a:xfrm>
          <a:prstGeom prst="rect">
            <a:avLst/>
          </a:prstGeom>
          <a:noFill/>
          <a:ln w="571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56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Photoemission</a:t>
            </a:r>
          </a:p>
        </p:txBody>
      </p:sp>
      <p:pic>
        <p:nvPicPr>
          <p:cNvPr id="45058" name="Picture 2" descr="http://reho.st/www.esrf.eu/files/live/sites/www/files/about/synchrotron-science/ESRF-S8Q6354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1575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8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2793</TotalTime>
  <Words>517</Words>
  <Application>Microsoft Office PowerPoint</Application>
  <PresentationFormat>On-screen Show (4:3)</PresentationFormat>
  <Paragraphs>212</Paragraphs>
  <Slides>28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Default Design</vt:lpstr>
      <vt:lpstr>Equation</vt:lpstr>
      <vt:lpstr>Condensed Matter Physics I</vt:lpstr>
      <vt:lpstr>Previously</vt:lpstr>
      <vt:lpstr>Today</vt:lpstr>
      <vt:lpstr>Band structure: Approaches</vt:lpstr>
      <vt:lpstr>Diamond band structure</vt:lpstr>
      <vt:lpstr>Sr2RuO4</vt:lpstr>
      <vt:lpstr>Photoemission</vt:lpstr>
      <vt:lpstr>Photoemission</vt:lpstr>
      <vt:lpstr>Photoemission</vt:lpstr>
      <vt:lpstr>Photoemission</vt:lpstr>
      <vt:lpstr>Band Structure </vt:lpstr>
      <vt:lpstr>Bloch theorem</vt:lpstr>
      <vt:lpstr>Remarks on Blochfunctions</vt:lpstr>
      <vt:lpstr>Band structure: Approaches</vt:lpstr>
      <vt:lpstr>Tight binding approach</vt:lpstr>
      <vt:lpstr>Tight binding</vt:lpstr>
      <vt:lpstr>Tight binding</vt:lpstr>
      <vt:lpstr>Tight binding</vt:lpstr>
      <vt:lpstr>Tight binding</vt:lpstr>
      <vt:lpstr>Reduced Brillouin zone</vt:lpstr>
      <vt:lpstr>Extended zone scheme</vt:lpstr>
      <vt:lpstr>Reduced zone scheme</vt:lpstr>
      <vt:lpstr>Periodic zone scheme</vt:lpstr>
      <vt:lpstr>Bandstructure</vt:lpstr>
      <vt:lpstr>Conductivity </vt:lpstr>
      <vt:lpstr>Diamond and Germanium</vt:lpstr>
      <vt:lpstr>Bandfilling &amp; overlap</vt:lpstr>
      <vt:lpstr>Band gap in some materials</vt:lpstr>
    </vt:vector>
  </TitlesOfParts>
  <Company>Rijksuniversiteit groningen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Vaste Stof Fysica I Solid State Physics I</dc:title>
  <dc:creator>IT-beheer FWN</dc:creator>
  <cp:lastModifiedBy>pvl</cp:lastModifiedBy>
  <cp:revision>119</cp:revision>
  <dcterms:created xsi:type="dcterms:W3CDTF">2001-11-29T08:55:22Z</dcterms:created>
  <dcterms:modified xsi:type="dcterms:W3CDTF">2014-11-18T16:43:02Z</dcterms:modified>
</cp:coreProperties>
</file>