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4" r:id="rId4"/>
    <p:sldId id="265" r:id="rId5"/>
    <p:sldId id="268" r:id="rId6"/>
    <p:sldId id="266" r:id="rId7"/>
    <p:sldId id="267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55D9B-4570-42B9-B28A-417ACEA29A26}" type="datetimeFigureOut">
              <a:rPr lang="en-AU" smtClean="0"/>
              <a:t>21/04/2015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D4B23-16B3-4F9F-ABAB-D260F67FA7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044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E1-CF87-45F6-A8F3-E31ECC5DA110}" type="datetimeFigureOut">
              <a:rPr lang="en-AU" smtClean="0"/>
              <a:t>21/04/2015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230F-98CA-45A9-B786-2E5E2F37D9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387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E1-CF87-45F6-A8F3-E31ECC5DA110}" type="datetimeFigureOut">
              <a:rPr lang="en-AU" smtClean="0"/>
              <a:t>21/04/2015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230F-98CA-45A9-B786-2E5E2F37D9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101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E1-CF87-45F6-A8F3-E31ECC5DA110}" type="datetimeFigureOut">
              <a:rPr lang="en-AU" smtClean="0"/>
              <a:t>21/04/2015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230F-98CA-45A9-B786-2E5E2F37D9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44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E1-CF87-45F6-A8F3-E31ECC5DA110}" type="datetimeFigureOut">
              <a:rPr lang="en-AU" smtClean="0"/>
              <a:t>21/04/2015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230F-98CA-45A9-B786-2E5E2F37D9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454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E1-CF87-45F6-A8F3-E31ECC5DA110}" type="datetimeFigureOut">
              <a:rPr lang="en-AU" smtClean="0"/>
              <a:t>21/04/2015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230F-98CA-45A9-B786-2E5E2F37D9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340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E1-CF87-45F6-A8F3-E31ECC5DA110}" type="datetimeFigureOut">
              <a:rPr lang="en-AU" smtClean="0"/>
              <a:t>21/04/2015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230F-98CA-45A9-B786-2E5E2F37D9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836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E1-CF87-45F6-A8F3-E31ECC5DA110}" type="datetimeFigureOut">
              <a:rPr lang="en-AU" smtClean="0"/>
              <a:t>21/04/2015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230F-98CA-45A9-B786-2E5E2F37D9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103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E1-CF87-45F6-A8F3-E31ECC5DA110}" type="datetimeFigureOut">
              <a:rPr lang="en-AU" smtClean="0"/>
              <a:t>21/04/2015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230F-98CA-45A9-B786-2E5E2F37D9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432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E1-CF87-45F6-A8F3-E31ECC5DA110}" type="datetimeFigureOut">
              <a:rPr lang="en-AU" smtClean="0"/>
              <a:t>21/04/2015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230F-98CA-45A9-B786-2E5E2F37D9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751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E1-CF87-45F6-A8F3-E31ECC5DA110}" type="datetimeFigureOut">
              <a:rPr lang="en-AU" smtClean="0"/>
              <a:t>21/04/2015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230F-98CA-45A9-B786-2E5E2F37D9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275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AE1-CF87-45F6-A8F3-E31ECC5DA110}" type="datetimeFigureOut">
              <a:rPr lang="en-AU" smtClean="0"/>
              <a:t>21/04/2015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230F-98CA-45A9-B786-2E5E2F37D9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583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9DAE1-CF87-45F6-A8F3-E31ECC5DA110}" type="datetimeFigureOut">
              <a:rPr lang="en-AU" smtClean="0"/>
              <a:t>21/04/2015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4230F-98CA-45A9-B786-2E5E2F37D9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345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osdrecht.net/" TargetMode="External"/><Relationship Id="rId2" Type="http://schemas.openxmlformats.org/officeDocument/2006/relationships/hyperlink" Target="mailto:pvl@ph2.uni-koeln.d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/>
          <a:lstStyle/>
          <a:p>
            <a:r>
              <a:rPr lang="en-US" dirty="0" smtClean="0"/>
              <a:t>Condensed Matter Physics II</a:t>
            </a:r>
            <a:br>
              <a:rPr lang="en-US" dirty="0" smtClean="0"/>
            </a:br>
            <a:r>
              <a:rPr lang="en-US" dirty="0" smtClean="0"/>
              <a:t>SS 2015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3505200"/>
          </a:xfrm>
        </p:spPr>
        <p:txBody>
          <a:bodyPr/>
          <a:lstStyle/>
          <a:p>
            <a:r>
              <a:rPr lang="en-US" dirty="0" smtClean="0"/>
              <a:t>Wednesday 9:30-12:30</a:t>
            </a:r>
          </a:p>
          <a:p>
            <a:r>
              <a:rPr lang="en-US" dirty="0" smtClean="0"/>
              <a:t>Seminar Room Physics 2</a:t>
            </a:r>
          </a:p>
          <a:p>
            <a:endParaRPr lang="en-US" dirty="0" smtClean="0"/>
          </a:p>
          <a:p>
            <a:r>
              <a:rPr lang="en-US" dirty="0" smtClean="0"/>
              <a:t>Prof. Paul H.M. van Loosdrecht</a:t>
            </a:r>
          </a:p>
          <a:p>
            <a:r>
              <a:rPr lang="en-US" dirty="0" smtClean="0">
                <a:hlinkClick r:id="rId2"/>
              </a:rPr>
              <a:t>pvl@ph2.uni-koeln.de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www.loosdrecht.net</a:t>
            </a:r>
            <a:endParaRPr lang="en-US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4919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ru.nl/publish/pages/682805/sum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5400"/>
            <a:ext cx="253077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Last time:</a:t>
            </a:r>
            <a:br>
              <a:rPr lang="en-US" dirty="0" smtClean="0"/>
            </a:br>
            <a:r>
              <a:rPr lang="en-US" dirty="0" smtClean="0"/>
              <a:t>Superconductors: Main properties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3429000"/>
            <a:ext cx="812825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Macroscopic quantum phenomenon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Vanishing resistance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Wingdings" panose="05000000000000000000" pitchFamily="2" charset="2"/>
              </a:rPr>
              <a:t>Kamerlingh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Onnes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Perfect </a:t>
            </a:r>
            <a:r>
              <a:rPr lang="en-US" sz="2400" dirty="0" err="1" smtClean="0"/>
              <a:t>diamagnet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Meissner-</a:t>
            </a:r>
            <a:r>
              <a:rPr lang="en-US" sz="2400" dirty="0" err="1" smtClean="0">
                <a:sym typeface="Wingdings" panose="05000000000000000000" pitchFamily="2" charset="2"/>
              </a:rPr>
              <a:t>Ochsenfeld</a:t>
            </a:r>
            <a:r>
              <a:rPr lang="en-US" sz="2400" dirty="0" smtClean="0">
                <a:sym typeface="Wingdings" panose="05000000000000000000" pitchFamily="2" charset="2"/>
              </a:rPr>
              <a:t> effect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Type I and type II superconductors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order phase transition </a:t>
            </a:r>
            <a:r>
              <a:rPr lang="en-US" sz="2400" dirty="0" smtClean="0">
                <a:sym typeface="Wingdings" panose="05000000000000000000" pitchFamily="2" charset="2"/>
              </a:rPr>
              <a:t> Thermodynamics (Heat cap.)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Electronically gapped state  Tunneling spectroscopy, optics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Isotope effect: Role of phonons?  Isotope experiments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Unit of charge ‘responsible particle’ is 2e </a:t>
            </a:r>
            <a:r>
              <a:rPr lang="en-US" sz="2400" dirty="0" smtClean="0">
                <a:sym typeface="Wingdings" panose="05000000000000000000" pitchFamily="2" charset="2"/>
              </a:rPr>
              <a:t> Flux quantization</a:t>
            </a:r>
            <a:endParaRPr lang="en-AU" sz="2400" dirty="0"/>
          </a:p>
        </p:txBody>
      </p:sp>
      <p:pic>
        <p:nvPicPr>
          <p:cNvPr id="4100" name="Picture 4" descr="http://www.maniacworld.com/floating-mag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4267200"/>
            <a:ext cx="1526802" cy="103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81200"/>
            <a:ext cx="1905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88651"/>
            <a:ext cx="2427064" cy="111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1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more experiment showing ‘pairing’</a:t>
            </a:r>
            <a:endParaRPr lang="en-A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61690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51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Transport through a N-S interface</a:t>
            </a:r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75681"/>
            <a:ext cx="7153274" cy="488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6477000"/>
            <a:ext cx="31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Beenakker</a:t>
            </a:r>
            <a:r>
              <a:rPr lang="en-US" dirty="0" smtClean="0"/>
              <a:t>, </a:t>
            </a:r>
            <a:r>
              <a:rPr lang="en-US" dirty="0" err="1" smtClean="0"/>
              <a:t>ArXiv</a:t>
            </a:r>
            <a:r>
              <a:rPr lang="en-US" dirty="0" smtClean="0"/>
              <a:t> 9909293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710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21259"/>
            <a:ext cx="8092888" cy="462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95" y="5984250"/>
            <a:ext cx="3973106" cy="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contact conductance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0544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contact &amp; tunneling</a:t>
            </a:r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61575"/>
            <a:ext cx="4903289" cy="417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562600"/>
            <a:ext cx="4662488" cy="106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6477000"/>
            <a:ext cx="271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Piano et al. PRB 2006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653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3910013" cy="539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562600"/>
            <a:ext cx="6215063" cy="102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391421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926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imgur.com/levbey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3" y="1752600"/>
            <a:ext cx="805815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Quasi-particles</a:t>
            </a:r>
            <a:endParaRPr lang="en-AU" dirty="0"/>
          </a:p>
        </p:txBody>
      </p:sp>
      <p:pic>
        <p:nvPicPr>
          <p:cNvPr id="1028" name="Picture 4" descr="http://d20eq91zdmkqd.cloudfront.net/assets/images/book/large/9780/4866/97804866704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27"/>
          <a:stretch/>
        </p:blipFill>
        <p:spPr bwMode="auto">
          <a:xfrm>
            <a:off x="7315200" y="5162551"/>
            <a:ext cx="1476374" cy="148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605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113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Condensed Matter Physics II SS 2015</vt:lpstr>
      <vt:lpstr>Last time: Superconductors: Main properties</vt:lpstr>
      <vt:lpstr>One more experiment showing ‘pairing’</vt:lpstr>
      <vt:lpstr>Transport through a N-S interface</vt:lpstr>
      <vt:lpstr>Point contact conductance</vt:lpstr>
      <vt:lpstr>Point contact &amp; tunneling</vt:lpstr>
      <vt:lpstr>PowerPoint Presentation</vt:lpstr>
      <vt:lpstr>Quasi-particles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Condensed Matter Physics II SS 2015</dc:title>
  <dc:creator>pvl</dc:creator>
  <cp:lastModifiedBy>pvl</cp:lastModifiedBy>
  <cp:revision>36</cp:revision>
  <dcterms:created xsi:type="dcterms:W3CDTF">2015-04-07T09:43:22Z</dcterms:created>
  <dcterms:modified xsi:type="dcterms:W3CDTF">2015-04-21T20:41:35Z</dcterms:modified>
</cp:coreProperties>
</file>