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 id="2147483687" r:id="rId4"/>
  </p:sldMasterIdLst>
  <p:notesMasterIdLst>
    <p:notesMasterId r:id="rId20"/>
  </p:notesMasterIdLst>
  <p:sldIdLst>
    <p:sldId id="256" r:id="rId5"/>
    <p:sldId id="257" r:id="rId6"/>
    <p:sldId id="259" r:id="rId7"/>
    <p:sldId id="271" r:id="rId8"/>
    <p:sldId id="272" r:id="rId9"/>
    <p:sldId id="260" r:id="rId10"/>
    <p:sldId id="258" r:id="rId11"/>
    <p:sldId id="262" r:id="rId12"/>
    <p:sldId id="273" r:id="rId13"/>
    <p:sldId id="265" r:id="rId14"/>
    <p:sldId id="267" r:id="rId15"/>
    <p:sldId id="268" r:id="rId16"/>
    <p:sldId id="270" r:id="rId17"/>
    <p:sldId id="269" r:id="rId18"/>
    <p:sldId id="26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965" autoAdjust="0"/>
  </p:normalViewPr>
  <p:slideViewPr>
    <p:cSldViewPr>
      <p:cViewPr varScale="1">
        <p:scale>
          <a:sx n="111" d="100"/>
          <a:sy n="111" d="100"/>
        </p:scale>
        <p:origin x="-1560"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5-07-07T18:56:50.664"/>
    </inkml:context>
    <inkml:brush xml:id="br0">
      <inkml:brushProperty name="width" value="0.05292" units="cm"/>
      <inkml:brushProperty name="height" value="0.05292" units="cm"/>
      <inkml:brushProperty name="color" value="#333399"/>
      <inkml:brushProperty name="fitToCurve" value="1"/>
    </inkml:brush>
  </inkml:definitions>
  <inkml:trace contextRef="#ctx0" brushRef="#br0">109 609 26,'0'0'14,"0"0"-2,0 0 0,0 0-1,0 0-1,0 0-2,0 0-2,0 0-1,0 0 0,0 0-2,0 0 1,0 0-1,0 0 1,22 3 0,-22-3 0,20 0 0,-5 2-1,-15-2 0,31 0-1,-14 0 0,0 2-1,3-1 0,-1 3 0,1-4 0,2 1 0,-1 1 0,3 0 0,-4-2 0,4 1 0,-4-1 0,3 0-1,-4 0 1,-1 0 0,-1 0-1,0 2 0,0-4 1,-2 2-1,1-1 1,-16 1-1,27 0 0,-12 0 1,-15 0-1,27 0 0,-27 0 0,25 0 1,-25 0-1,25-2 0,-25 2-1,20-7 0,-20 7-1,15-10-2,-15 10-1,0 0-3,9-18-2,-9 18-3,0 0-2,-15-19-4,15 19 0,-15-10 0,15 10 2</inkml:trace>
  <inkml:trace contextRef="#ctx0" brushRef="#br0" timeOffset="1">596 520 34,'0'0'11,"0"0"0,0 0 0,0 0-1,0 0 1,0 0-4,0 0 0,9 15-2,-9-15 0,20 15 0,-20-15-2,25 17-1,-10-7 0,-15-10-1,27 19-1,-27-19 1,22 18-1,-22-18 1,15 13-1,-15-13 1,0 0-2,2 21 0,-2-21-2,-24 21-3,4-9-3,-3 3-8,4 12-11,-14-18 0,19 12 1</inkml:trace>
  <inkml:trace contextRef="#ctx0" brushRef="#br0" timeOffset="2">75 614 32,'0'0'13,"7"-20"-3,-9 5 1,2 15-2,0-29 1,0 9-2,0 2-1,0-4-1,0-2-1,0 1 0,2 1 0,-2-3-1,2-2-2,-2 4 1,3-4-1,-3 4 0,2 1 0,-1-5-1,1 5 0,0-3 1,-2 1-2,0 2 1,1 4 0,-1-4-1,0 4 0,0 18 0,0-27 1,0 27-1,0 0 0,-1-19 1,1 19-1,0 0 0,0 0 1,0 0-1,0 0 0,0 0 0,0 0 0,0 0 0,0 0 0,0 0 0,0 0 0,0 0 0,-2-17-1,2 17 1,0 0 0,-2-16-1,2 16 0,0 0 1,0 0 0,0-17 0,0 17-1,0 0 1,0 0 0,0 0 1,0 0-1,0 0 0,0 0 0,0 0 0,0 0 0,-6 15 0,6-15-1,-9 22 1,9-22 0,-11 28 0,2-11 0,9-17 0,-17 29 0,17-29 0,-15 27-1,15-27 0,-13 16 0,13-16 0,0 0 0,-10 16 0,10-16-1,0 0-1,0 0 1,0 0-2,0 0 0,0 0-2,0 0-1,-2-17-1,2 17 0,5-15-2,-5 15 1,7-19-1,-7 19 1,13-22 1,-13 22 1,15-22 1,-15 22 1,14-15 3,-14 15 1,12-18 3,-12 18 1,0 0 2,8-19 0,-8 19 2,0 0 0,0 0-1,7-16-1,-7 16 0,0 0-1,0 0-1,0 0 0,0 0 0,0 0 0,16 6 1,-16-6 0,0 0 1,22 19 0,-22-19 0,20 17 0,-20-17-1,22 18-1,-22-18 0,22 17-1,-22-17 0,21 12-1,-21-12 0,17 3 0,-17-3-3,0 0-4,19-3-8,-19 3-14,0 0-1,23 10 1</inkml:trace>
</inkml:ink>
</file>

<file path=ppt/ink/ink1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5-07-07T18:56:50.677"/>
    </inkml:context>
    <inkml:brush xml:id="br0">
      <inkml:brushProperty name="width" value="0.05292" units="cm"/>
      <inkml:brushProperty name="height" value="0.05292" units="cm"/>
      <inkml:brushProperty name="color" value="#333399"/>
      <inkml:brushProperty name="fitToCurve" value="1"/>
    </inkml:brush>
  </inkml:definitions>
  <inkml:trace contextRef="#ctx0" brushRef="#br0">0 0 39,'0'0'13,"0"0"-1,0 0 0,7 22-1,-6-6-3,1 1-2,0 1-1,1 7-1,0 0-1,3 3-1,-1-1-1,1-3 0,1-5 0,-2-1-1,2-2 0,-7-16-2,13 19-1,-13-19-4,0 0-4,0 0-6,10-27-4,-10 27-5,7-38 0</inkml:trace>
</inkml:ink>
</file>

<file path=ppt/ink/ink1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5-07-07T18:56:50.678"/>
    </inkml:context>
    <inkml:brush xml:id="br0">
      <inkml:brushProperty name="width" value="0.05292" units="cm"/>
      <inkml:brushProperty name="height" value="0.05292" units="cm"/>
      <inkml:brushProperty name="color" value="#333399"/>
      <inkml:brushProperty name="fitToCurve" value="1"/>
    </inkml:brush>
  </inkml:definitions>
  <inkml:trace contextRef="#ctx0" brushRef="#br0">0 17 38,'0'0'20,"24"-2"-1,-24 2-1,30-4-2,-9 2-1,-1-1-2,7 5-4,-7-4-2,7 4-3,-5-1-4,-2-2-9,-1-9-22,8 18-1,-27-8-1,29-8 1</inkml:trace>
</inkml:ink>
</file>

<file path=ppt/ink/ink1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5-07-07T18:56:50.679"/>
    </inkml:context>
    <inkml:brush xml:id="br0">
      <inkml:brushProperty name="width" value="0.05292" units="cm"/>
      <inkml:brushProperty name="height" value="0.05292" units="cm"/>
      <inkml:brushProperty name="color" value="#333399"/>
      <inkml:brushProperty name="fitToCurve" value="1"/>
    </inkml:brush>
  </inkml:definitions>
  <inkml:trace contextRef="#ctx0" brushRef="#br0">0 0 39,'0'0'20,"0"0"-3,0 0-2,0 0-2,0 0-3,0 0-1,0 0-1,19 10-2,-19-10 0,6 26-2,-6-10 0,2 4-2,-5 0 0,1 5-1,-1-2-1,-2 1 0,3-2 0,-1-5 0,3-2-1,0-15 1,1 22 0,-1-22-1,0 0 1,0 0 0,7 17-1,-7-17 1,0 0 0,0 0 0,18 5 0,-18-5 0,20 0 0,-20 0 0,23 0 0,-8-2 0,-15 2 0,30 0 0,-14-1 0,0 1 0,-16 0-1,26-4-2,-26 4-4,19-3-8,-19 3-12,15-8-5,-15 8 1,0 0-1</inkml:trace>
</inkml:ink>
</file>

<file path=ppt/ink/ink1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5-07-07T18:56:50.680"/>
    </inkml:context>
    <inkml:brush xml:id="br0">
      <inkml:brushProperty name="width" value="0.05292" units="cm"/>
      <inkml:brushProperty name="height" value="0.05292" units="cm"/>
      <inkml:brushProperty name="color" value="#333399"/>
      <inkml:brushProperty name="fitToCurve" value="1"/>
    </inkml:brush>
  </inkml:definitions>
  <inkml:trace contextRef="#ctx0" brushRef="#br0">0 30 25,'15'6'20,"-15"-6"-2,17-8-4,-17 8-1,25-4-4,-25 4-3,26-5-4,-26 5-5,20-10-6,-20 10-11,0 0-5,19-10-1</inkml:trace>
</inkml:ink>
</file>

<file path=ppt/ink/ink1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5-07-07T18:56:50.681"/>
    </inkml:context>
    <inkml:brush xml:id="br0">
      <inkml:brushProperty name="width" value="0.05292" units="cm"/>
      <inkml:brushProperty name="height" value="0.05292" units="cm"/>
      <inkml:brushProperty name="color" value="#333399"/>
      <inkml:brushProperty name="fitToCurve" value="1"/>
    </inkml:brush>
  </inkml:definitions>
  <inkml:trace contextRef="#ctx0" brushRef="#br0">0 20 29,'0'0'29,"0"0"-5,22-21-3,-22 21-5,20-7-4,-20 7-3,21 2-5,-21-2-5,24 9-5,-24-9-7,25-7-13,0 21-6,-25-14 2,43 7-1</inkml:trace>
</inkml:ink>
</file>

<file path=ppt/ink/ink1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5-07-07T18:56:50.682"/>
    </inkml:context>
    <inkml:brush xml:id="br0">
      <inkml:brushProperty name="width" value="0.05292" units="cm"/>
      <inkml:brushProperty name="height" value="0.05292" units="cm"/>
      <inkml:brushProperty name="color" value="#333399"/>
      <inkml:brushProperty name="fitToCurve" value="1"/>
    </inkml:brush>
  </inkml:definitions>
  <inkml:trace contextRef="#ctx0" brushRef="#br0">30 2 34,'0'0'28,"0"0"-3,-17-2-6,17 2-5,-5 19-3,5-19-3,-6 21-4,6-21-2,-5 25-3,5-25-6,0 22-8,0-22-14,0 0-2,0 0 1,0 0 0</inkml:trace>
</inkml:ink>
</file>

<file path=ppt/ink/ink1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5-07-07T18:56:50.683"/>
    </inkml:context>
    <inkml:brush xml:id="br0">
      <inkml:brushProperty name="width" value="0.05292" units="cm"/>
      <inkml:brushProperty name="height" value="0.05292" units="cm"/>
      <inkml:brushProperty name="color" value="#333399"/>
      <inkml:brushProperty name="fitToCurve" value="1"/>
    </inkml:brush>
  </inkml:definitions>
  <inkml:trace contextRef="#ctx0" brushRef="#br0">0 17 33,'0'0'30,"0"0"-3,0 0-7,0 0-6,0 0-4,0 0-7,0 0-13,12-18-18,6 23-3,-18-5 1,0 0 0</inkml:trace>
</inkml:ink>
</file>

<file path=ppt/ink/ink1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5-07-07T18:56:50.684"/>
    </inkml:context>
    <inkml:brush xml:id="br0">
      <inkml:brushProperty name="width" value="0.05292" units="cm"/>
      <inkml:brushProperty name="height" value="0.05292" units="cm"/>
      <inkml:brushProperty name="color" value="#333399"/>
      <inkml:brushProperty name="fitToCurve" value="1"/>
    </inkml:brush>
  </inkml:definitions>
  <inkml:trace contextRef="#ctx0" brushRef="#br0">7 8 17,'0'0'14,"-5"18"-6,5-18-2,-1 23-1,1-23 0,3 25-1,-3-25 1,7 16-1,-7-16 1,0 0 0,0 0 0,0 0 0,15 11 0,-15-11 0,10-16 0,-10 16 0,12-25 0,-7 9 1,-5 16-1,14-28 1,-14 28-2,12-17 0,-12 17-2,0 0 0,15 19-1,-15-19-1,8 23-1,-8-23-1,9 24-5,-9-24-7,8 27-8,-8-27-9,-3 26 2,3-26 0</inkml:trace>
</inkml:ink>
</file>

<file path=ppt/ink/ink1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5-07-07T18:56:50.685"/>
    </inkml:context>
    <inkml:brush xml:id="br0">
      <inkml:brushProperty name="width" value="0.05292" units="cm"/>
      <inkml:brushProperty name="height" value="0.05292" units="cm"/>
      <inkml:brushProperty name="color" value="#333399"/>
      <inkml:brushProperty name="fitToCurve" value="1"/>
    </inkml:brush>
  </inkml:definitions>
  <inkml:trace contextRef="#ctx0" brushRef="#br0">28 14 24,'0'0'18,"0"0"-1,0 0-2,0 0 0,0 0-3,0 0-1,0 0-2,11-15-2,-11 15-2,0 0-1,0 0-1,0 0-1,2 18-1,-2-18 0,-3 24 0,1-9 0,2-15-1,-2 29 1,1-10-1,-1-3 0,2 1 0,-3 0 0,2-2 0,-1 0 0,0 2 0,-3 0 0,5-2 1,-5 1-1,5-16 0,-8 24 1,8-24-1,-5 18 0,5-18 0,0 0 0,0 0-1,4 15 1,-4-15 0,0 0 0,0 0 0,21 2 0,-21-2 1,19 3-1,-19-3 1,29 4-1,-14-4 1,1 1-1,1-1 1,-1-1 0,-16 1-1,26-4 0,-26 4-3,18-3-2,-18 3-5,0 0-6,0 0-9,6-15-7,-6 15 1,0 0 1</inkml:trace>
</inkml:ink>
</file>

<file path=ppt/ink/ink1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5-07-07T18:56:50.686"/>
    </inkml:context>
    <inkml:brush xml:id="br0">
      <inkml:brushProperty name="width" value="0.05292" units="cm"/>
      <inkml:brushProperty name="height" value="0.05292" units="cm"/>
      <inkml:brushProperty name="color" value="#333399"/>
      <inkml:brushProperty name="fitToCurve" value="1"/>
    </inkml:brush>
  </inkml:definitions>
  <inkml:trace contextRef="#ctx0" brushRef="#br0">0 33 52,'21'-5'21,"-4"8"-3,-1-1-2,3-2-5,0 1-3,0-4-4,-4 0-4,2 2-8,-17 1-9,17-15-12,0 16-1,-20-14 2</inkml:trace>
</inkml:ink>
</file>

<file path=ppt/ink/ink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5-07-07T18:56:50.666"/>
    </inkml:context>
    <inkml:brush xml:id="br0">
      <inkml:brushProperty name="width" value="0.05292" units="cm"/>
      <inkml:brushProperty name="height" value="0.05292" units="cm"/>
      <inkml:brushProperty name="color" value="#333399"/>
      <inkml:brushProperty name="fitToCurve" value="1"/>
    </inkml:brush>
  </inkml:definitions>
  <inkml:trace contextRef="#ctx0" brushRef="#br0">5 491 24,'0'0'9,"0"0"-2,0 0-2,-7 18-1,7-18-1,0 0 1,0 0 1,0 0 0,0 0 2,0 0 0,0 0 1,0 0 0,15-8-1,-15 8-1,18-19 0,-18 19 0,29-28-1,-14 6 1,10-2 0,-3-6 0,6 2-1,-6-7 1,6 6-2,-7-4 0,2 9-1,-8-1 1,2 8-2,-5 1-1,-12 16-1,21-22 0,-21 22 1,20-17-1,-20 17 0,19-15 0,-19 15-1,18-12 2,-18 12-1,0 0-1,17-13 0,-17 13-3,0 0-2,0 0-6,0 0-7,0-21-14,0 21-2,0 0 2</inkml:trace>
  <inkml:trace contextRef="#ctx0" brushRef="#br0" timeOffset="1">192 55 26,'0'0'19,"0"0"-2,0 0-4,0 0-2,15 0-2,-15 0 0,24 1-1,-24-1 1,33-3-2,-14-4 0,4 4-1,-3-4-1,0 0-1,-3 1-1,-17 6-1,27-9-1,-27 9 0,18-5-1,-18 5 0,0 0 1,17-6-1,-17 6 0,0 0 0,0 0 0,18-4 0,-18 4 1,0 0-1,0 0 0,0 0 0,0 0 0,0 0 0,0 0 1,0 0-1,0 0 0,5 15-1,-5-15 1,0 17 0,0-17 0,-1 20-1,1-20 1,-5 29-1,1-14 1,1 2 0,3 0-1,-3-1-1,4 1-2,-1-17-5,-1 17-8,1-17-14,0 0-2,0 0 2</inkml:trace>
  <inkml:trace contextRef="#ctx0" brushRef="#br0" timeOffset="2">155 687 29,'20'-15'10,"-20"15"1,14-20 0,-8 5-1,-6 15 0,22-30 0,-12 9-2,5 3-1,-1-11 0,6 4-1,2-7 0,4 0 0,-2-6-1,6 4-1,-5-5 0,4 5-1,-8 2-1,1 5-1,-10 2 0,3 10 0,-15 15 0,11-22-1,-11 22 0,0 0 0,0 0 0,0 0 0,0 0-1,0 0-1,0 0-2,0 0-4,0 0-4,0 0-7,0 0-11,0 0 0,0 0-1</inkml:trace>
  <inkml:trace contextRef="#ctx0" brushRef="#br0" timeOffset="3">400 213 41,'30'10'18,"-15"-10"-3,4 3 2,1-1-4,-2-4-1,7 4-3,-9-7-1,5 5-2,-21 0-1,25-7-1,-25 7-1,15-9 0,-15 9-1,0 0-1,0 0 1,0 0-1,0 0 0,0 0-1,0 0 1,0 0-1,0 0 0,0 0-1,0 0 1,0 0-1,-5 26 1,2-11 0,-1 3-1,1 1 1,-1 3 0,-1-1-1,2 4 1,0-5-1,1-1-3,2-19-6,-5 20-14,13-5-8,-8-15-1,0 0 1</inkml:trace>
</inkml:ink>
</file>

<file path=ppt/ink/ink2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5-07-07T18:56:50.687"/>
    </inkml:context>
    <inkml:brush xml:id="br0">
      <inkml:brushProperty name="width" value="0.05292" units="cm"/>
      <inkml:brushProperty name="height" value="0.05292" units="cm"/>
      <inkml:brushProperty name="color" value="#333399"/>
      <inkml:brushProperty name="fitToCurve" value="1"/>
    </inkml:brush>
  </inkml:definitions>
  <inkml:trace contextRef="#ctx0" brushRef="#br0">0 11 36,'0'0'27,"0"0"-5,19 12-4,-19-12-4,23 0-3,-23 0-4,23-4-5,-23 4-9,24-16-11,2 21-13,-26-5 2,34-8-2</inkml:trace>
</inkml:ink>
</file>

<file path=ppt/ink/ink2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5-07-07T18:56:50.688"/>
    </inkml:context>
    <inkml:brush xml:id="br0">
      <inkml:brushProperty name="width" value="0.05292" units="cm"/>
      <inkml:brushProperty name="height" value="0.05292" units="cm"/>
      <inkml:brushProperty name="color" value="#333399"/>
      <inkml:brushProperty name="fitToCurve" value="1"/>
    </inkml:brush>
  </inkml:definitions>
  <inkml:trace contextRef="#ctx0" brushRef="#br0">109 32 28,'0'0'20,"0"0"-3,0 0-2,-5-15-1,5 15-4,0 0-1,0 0-3,-9-15 0,9 15-2,-15-5-2,15 5 0,-19 9-2,19-9 1,-22 11-2,22-11 1,-20 15 0,20-15 0,-14 17 0,14-17 0,0 0 0,-5 15 0,5-15 0,0 0 0,5 17 0,-5-17 0,0 0 0,24 15 0,-24-15 0,22 8 0,-22-8 0,26 5 1,-26-5-1,25 4 0,-25-4 0,20 5 0,-20-5 0,0 0 0,0 0 0,0 0-2,0 0-3,-8 21-3,-7-10-2,-4 3-3,1 3-4,-7-8-7,15 15-3,-15-19 0</inkml:trace>
</inkml:ink>
</file>

<file path=ppt/ink/ink2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5-07-07T18:56:50.689"/>
    </inkml:context>
    <inkml:brush xml:id="br0">
      <inkml:brushProperty name="width" value="0.05292" units="cm"/>
      <inkml:brushProperty name="height" value="0.05292" units="cm"/>
      <inkml:brushProperty name="color" value="#333399"/>
      <inkml:brushProperty name="fitToCurve" value="1"/>
    </inkml:brush>
  </inkml:definitions>
  <inkml:trace contextRef="#ctx0" brushRef="#br0">55-3 32,'0'0'12,"0"0"1,0 0-2,15-2 1,-15 2-1,0 0-2,0 0-2,0 0 0,0 0-3,0 0 0,0 0-2,0 0 0,0 0-1,-17 4-1,17-4 0,-16 13 0,16-13 0,-15 17 0,15-17 0,-12 19 0,12-19 1,-8 20 1,8-20-1,-2 22 1,2-22 0,10 20 1,-10-20-1,21 13-1,-21-13-2,27 2-11,-6 3-17,-21-5-2,21-12 2,-21 12-1</inkml:trace>
</inkml:ink>
</file>

<file path=ppt/ink/ink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5-07-07T18:56:50.670"/>
    </inkml:context>
    <inkml:brush xml:id="br0">
      <inkml:brushProperty name="width" value="0.05292" units="cm"/>
      <inkml:brushProperty name="height" value="0.05292" units="cm"/>
      <inkml:brushProperty name="color" value="#333399"/>
      <inkml:brushProperty name="fitToCurve" value="1"/>
    </inkml:brush>
  </inkml:definitions>
  <inkml:trace contextRef="#ctx0" brushRef="#br0">16 0 39,'0'0'15,"0"0"-2,0 0-2,0 0-1,0 0-4,-5 30-1,3-8-3,-1 6 0,1 4-1,1 3 0,-1 2 0,2-5-2,0 0-2,2-7-3,-2-3-2,5-5-6,-5-17-4,0 0-7,0 0-1</inkml:trace>
</inkml:ink>
</file>

<file path=ppt/ink/ink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5-07-07T18:56:50.671"/>
    </inkml:context>
    <inkml:brush xml:id="br0">
      <inkml:brushProperty name="width" value="0.05292" units="cm"/>
      <inkml:brushProperty name="height" value="0.05292" units="cm"/>
      <inkml:brushProperty name="color" value="#333399"/>
      <inkml:brushProperty name="fitToCurve" value="1"/>
    </inkml:brush>
  </inkml:definitions>
  <inkml:trace contextRef="#ctx0" brushRef="#br0">1 17 29,'0'0'10,"27"-10"-1,-10 5-1,1 5 0,1-2-1,-1 4 0,0 1 0,-3 2-2,0 5 0,-15-10-2,21 24 0,-21-24-1,8 30-1,-6-12 0,-4 3 0,-3-3-2,-2 2 1,-1-1-2,-6-1 0,1-3-1,-4-1 1,1-2-1,-1-5 1,2 0 0,15-7 0,-23 6 1,23-6 0,0 0-1,0 0 2,0 0-1,0 0 1,0 0-1,16-1 1,-16 1 1,27 6 0,-9-1-1,-1 2 2,0 2-1,-1 1 0,-16-10 0,27 25 0,-27-25-1,17 28 1,-14-7 0,-3-5 0,-3 3 0,-2-4-1,-5 0 1,10-15-1,-27 19 1,9-14-1,-6-4-1,-2 1 1,2-2 0,-2 0-1,7 3-1,1 1-4,18-4-5,0 0-8,0 0-5,0 0 0</inkml:trace>
</inkml:ink>
</file>

<file path=ppt/ink/ink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5-07-07T18:56:50.672"/>
    </inkml:context>
    <inkml:brush xml:id="br0">
      <inkml:brushProperty name="width" value="0.05292" units="cm"/>
      <inkml:brushProperty name="height" value="0.05292" units="cm"/>
      <inkml:brushProperty name="color" value="#333399"/>
      <inkml:brushProperty name="fitToCurve" value="1"/>
    </inkml:brush>
  </inkml:definitions>
  <inkml:trace contextRef="#ctx0" brushRef="#br0">6 0 28,'0'0'23,"0"0"-5,-6 22-1,6-7-7,0 4-3,0-3-2,-1 7-1,4-8-2,-1 4-2,-2-19-3,4 25-4,-4-25-3,9 17-5,-9-17-5,0 0-5,0 0-2</inkml:trace>
</inkml:ink>
</file>

<file path=ppt/ink/ink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5-07-07T18:56:50.673"/>
    </inkml:context>
    <inkml:brush xml:id="br0">
      <inkml:brushProperty name="width" value="0.05292" units="cm"/>
      <inkml:brushProperty name="height" value="0.05292" units="cm"/>
      <inkml:brushProperty name="color" value="#333399"/>
      <inkml:brushProperty name="fitToCurve" value="1"/>
    </inkml:brush>
  </inkml:definitions>
  <inkml:trace contextRef="#ctx0" brushRef="#br0">89 154 22,'0'0'13,"0"0"-3,0 0-2,0 0-3,0 0-1,0 0 1,16 9-1,-16-9 0,0 0-1,17-19 2,-17 19 0,16-26 0,-8 11-1,-4-3-2,-4 1 1,5-3-1,-5 20 0,-7-28-1,7 28 0,-14-20-2,14 20 1,-27 1 0,27-1-1,-35 24 0,19-7-2,-4 7 2,6 1-1,2 2 0,3-1 0,8-7 0,-1-1 2,2-18-1,17 21 1,0-18 0,-1-5 0,1-3 1,2-5 0,-3 2 0,1-4 0,-17 12 2,24-26-2,-24 26 1,10-22 0,-10 22 0,0 0-1,0 0-1,0 0 1,0 0-1,0 0 0,4 30 0,-8-4 0,6 3 0,-4 6 1,2 3-1,-3 6 0,3-2 0,-2 1-1,1-1 1,-3 1 0,6-6 0,-5-7 0,3 0-1,-2-10 0,0-5-1,2-15 0,0 0-2,-23 5 0,23-5-3,-24-20-4,5-2-8,19 22-5,-24-28 0</inkml:trace>
</inkml:ink>
</file>

<file path=ppt/ink/ink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5-07-07T18:56:50.674"/>
    </inkml:context>
    <inkml:brush xml:id="br0">
      <inkml:brushProperty name="width" value="0.05292" units="cm"/>
      <inkml:brushProperty name="height" value="0.05292" units="cm"/>
      <inkml:brushProperty name="color" value="#333399"/>
      <inkml:brushProperty name="fitToCurve" value="1"/>
    </inkml:brush>
  </inkml:definitions>
  <inkml:trace contextRef="#ctx0" brushRef="#br0">23 582 13,'0'0'5,"0"0"-1,-18 15 0,18-15 0,0 0 2,-9 15 0,9-15 2,0 0 0,0 0 1,0 0-1,0 0 2,0 0-2,0 0-1,0 0-2,0 0 0,0 0-1,0 0-1,0 0 1,0 0 1,0 0-1,0 0 0,0 0 0,22-17 0,-22 17 0,25-20 0,-25 20-1,31-29 0,-14 13 0,6-5 0,-2-2-1,4-4 1,1-4 1,5-3-1,1-3-1,0 0 1,0-3-1,3 6 0,-7-3 0,5 7 0,-5-3-1,-5 10 0,-2-2 0,-2 8 0,-1 0 0,-3 4-1,-15 13 1,23-22 0,-23 22-2,0 0 0,16-10-2,-16 10-4,0 0-8,0 0-7,0-19-13,0 19-2,0 0 2,0 0 1</inkml:trace>
</inkml:ink>
</file>

<file path=ppt/ink/ink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5-07-07T18:56:50.675"/>
    </inkml:context>
    <inkml:brush xml:id="br0">
      <inkml:brushProperty name="width" value="0.05292" units="cm"/>
      <inkml:brushProperty name="height" value="0.05292" units="cm"/>
      <inkml:brushProperty name="color" value="#333399"/>
      <inkml:brushProperty name="fitToCurve" value="1"/>
    </inkml:brush>
  </inkml:definitions>
  <inkml:trace contextRef="#ctx0" brushRef="#br0">-1 48 36,'0'0'21,"25"3"-2,-9-6-1,-1-4-2,10 4-1,-5-7-4,8 6-2,-4-5-2,4 7-2,-3-1-2,0 3 0,-1 0-2,-5 2 1,-1-2-1,1 0 2,-19 0-1,25-2-1,-25 2 0,21-3 1,-21 3-1,0 0 0,17-7 0,-17 7 0,0 0 0,0 0 0,0 0 0,0 0-1,0 0 1,0 0 0,5 17 0,-5-17-1,-8 33 0,3-11 0,0 5 0,-2 3 0,0-2 0,2 7 0,-1 0 0,3-2 0,1 0-1,-1-5-1,4 1-3,-2-13-6,9 1-12,-8-17-12,0 0-1,16-2 2</inkml:trace>
</inkml:ink>
</file>

<file path=ppt/ink/ink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978.90918" units="1/in"/>
          <inkml:channelProperty channel="Y" name="resolution" value="2978.66846" units="1/in"/>
          <inkml:channelProperty channel="F" name="resolution" value="INF" units="1/dev"/>
        </inkml:channelProperties>
      </inkml:inkSource>
      <inkml:timestamp xml:id="ts0" timeString="2015-07-07T18:56:50.676"/>
    </inkml:context>
    <inkml:brush xml:id="br0">
      <inkml:brushProperty name="width" value="0.05292" units="cm"/>
      <inkml:brushProperty name="height" value="0.05292" units="cm"/>
      <inkml:brushProperty name="color" value="#333399"/>
      <inkml:brushProperty name="fitToCurve" value="1"/>
    </inkml:brush>
  </inkml:definitions>
  <inkml:trace contextRef="#ctx0" brushRef="#br0">-7 0 35,'0'0'14,"0"0"0,0 0 0,0 15 0,0-15-2,0 0-1,0 0-1,17 19-1,-17-19-3,14 16 0,-14-16-2,20 24 0,-20-24-1,26 29 0,-11-13-1,4 2 0,-1-5-1,4 6 1,-1-2-1,1 5 0,0-6 1,0 3-2,-3-2 1,3 1 0,-4 2-1,3 0 0,-3-3 0,3-1 1,-4 1-1,1 3 1,-1-3 0,2 0-1,-2 0 1,0 1 0,-3-1 0,1 1 0,-3-1-1,1-1 1,-3-1-1,-10-15 1,19 27-1,-19-27 0,16 17-1,-16-17-1,0 0-3,0 0-6,22 0-10,-22 0-14,0 0 1,18-12-1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C55D9B-4570-42B9-B28A-417ACEA29A26}" type="datetimeFigureOut">
              <a:rPr lang="en-AU" smtClean="0"/>
              <a:t>8/07/2015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ED4B23-16B3-4F9F-ABAB-D260F67FA7A4}" type="slidenum">
              <a:rPr lang="en-AU" smtClean="0"/>
              <a:t>‹Nr.›</a:t>
            </a:fld>
            <a:endParaRPr lang="en-AU"/>
          </a:p>
        </p:txBody>
      </p:sp>
    </p:spTree>
    <p:extLst>
      <p:ext uri="{BB962C8B-B14F-4D97-AF65-F5344CB8AC3E}">
        <p14:creationId xmlns:p14="http://schemas.microsoft.com/office/powerpoint/2010/main" val="2110443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CuO</a:t>
            </a:r>
            <a:r>
              <a:rPr lang="en-US" dirty="0" smtClean="0"/>
              <a:t> Mott </a:t>
            </a:r>
            <a:r>
              <a:rPr lang="en-US" dirty="0" err="1" smtClean="0"/>
              <a:t>insul</a:t>
            </a:r>
            <a:r>
              <a:rPr lang="en-US" dirty="0" smtClean="0"/>
              <a:t>.</a:t>
            </a:r>
          </a:p>
          <a:p>
            <a:r>
              <a:rPr lang="en-US" dirty="0" err="1" smtClean="0"/>
              <a:t>NiO</a:t>
            </a:r>
            <a:r>
              <a:rPr lang="en-US" dirty="0" smtClean="0"/>
              <a:t> Charge transfer </a:t>
            </a:r>
            <a:r>
              <a:rPr lang="en-US" dirty="0" err="1" smtClean="0"/>
              <a:t>insul</a:t>
            </a:r>
            <a:endParaRPr lang="en-US" dirty="0" smtClean="0"/>
          </a:p>
          <a:p>
            <a:r>
              <a:rPr lang="en-US" dirty="0" err="1" smtClean="0"/>
              <a:t>CuO</a:t>
            </a:r>
            <a:r>
              <a:rPr lang="en-US" dirty="0" smtClean="0"/>
              <a:t> monoclinic, </a:t>
            </a:r>
            <a:r>
              <a:rPr lang="en-US" dirty="0" err="1" smtClean="0"/>
              <a:t>NiO</a:t>
            </a:r>
            <a:r>
              <a:rPr lang="en-US" dirty="0" smtClean="0"/>
              <a:t> </a:t>
            </a:r>
            <a:r>
              <a:rPr lang="en-US" dirty="0" err="1" smtClean="0"/>
              <a:t>rocksalt</a:t>
            </a:r>
            <a:endParaRPr lang="en-AU" dirty="0"/>
          </a:p>
        </p:txBody>
      </p:sp>
      <p:sp>
        <p:nvSpPr>
          <p:cNvPr id="4" name="Slide Number Placeholder 3"/>
          <p:cNvSpPr>
            <a:spLocks noGrp="1"/>
          </p:cNvSpPr>
          <p:nvPr>
            <p:ph type="sldNum" sz="quarter" idx="10"/>
          </p:nvPr>
        </p:nvSpPr>
        <p:spPr/>
        <p:txBody>
          <a:bodyPr/>
          <a:lstStyle/>
          <a:p>
            <a:fld id="{91ED4B23-16B3-4F9F-ABAB-D260F67FA7A4}" type="slidenum">
              <a:rPr lang="en-AU" smtClean="0"/>
              <a:t>5</a:t>
            </a:fld>
            <a:endParaRPr lang="en-AU"/>
          </a:p>
        </p:txBody>
      </p:sp>
    </p:spTree>
    <p:extLst>
      <p:ext uri="{BB962C8B-B14F-4D97-AF65-F5344CB8AC3E}">
        <p14:creationId xmlns:p14="http://schemas.microsoft.com/office/powerpoint/2010/main" val="2047058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F99BCF-9581-45A7-AB2A-960820086EB8}" type="slidenum">
              <a:rPr lang="de-DE" altLang="de-DE">
                <a:solidFill>
                  <a:prstClr val="black"/>
                </a:solidFill>
              </a:rPr>
              <a:pPr/>
              <a:t>8</a:t>
            </a:fld>
            <a:endParaRPr lang="de-DE" altLang="de-DE">
              <a:solidFill>
                <a:prstClr val="black"/>
              </a:solidFill>
            </a:endParaRPr>
          </a:p>
        </p:txBody>
      </p:sp>
      <p:sp>
        <p:nvSpPr>
          <p:cNvPr id="95234" name="Rectangle 2"/>
          <p:cNvSpPr>
            <a:spLocks noGrp="1" noRot="1" noChangeAspect="1" noChangeArrowheads="1" noTextEdit="1"/>
          </p:cNvSpPr>
          <p:nvPr>
            <p:ph type="sldImg"/>
          </p:nvPr>
        </p:nvSpPr>
        <p:spPr bwMode="auto">
          <a:xfrm>
            <a:off x="1192213" y="706438"/>
            <a:ext cx="4525962" cy="3394075"/>
          </a:xfrm>
          <a:prstGeom prst="rect">
            <a:avLst/>
          </a:prstGeom>
          <a:solidFill>
            <a:srgbClr val="FFFFFF"/>
          </a:solidFill>
          <a:ln>
            <a:solidFill>
              <a:srgbClr val="000000"/>
            </a:solidFill>
            <a:miter lim="800000"/>
            <a:headEnd/>
            <a:tailEnd/>
          </a:ln>
        </p:spPr>
      </p:sp>
      <p:sp>
        <p:nvSpPr>
          <p:cNvPr id="95235" name="Rectangle 3"/>
          <p:cNvSpPr>
            <a:spLocks noGrp="1" noChangeArrowheads="1"/>
          </p:cNvSpPr>
          <p:nvPr>
            <p:ph type="body" idx="1"/>
          </p:nvPr>
        </p:nvSpPr>
        <p:spPr bwMode="auto">
          <a:xfrm>
            <a:off x="931863" y="4313494"/>
            <a:ext cx="5046662" cy="4170973"/>
          </a:xfrm>
          <a:prstGeom prst="rect">
            <a:avLst/>
          </a:prstGeom>
          <a:solidFill>
            <a:srgbClr val="FFFFFF"/>
          </a:solidFill>
          <a:ln>
            <a:solidFill>
              <a:srgbClr val="000000"/>
            </a:solidFill>
            <a:miter lim="800000"/>
            <a:headEnd/>
            <a:tailEnd/>
          </a:ln>
        </p:spPr>
        <p:txBody>
          <a:bodyP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fld id="{01951662-4F6A-4997-A2BB-90AB0B54BB41}" type="slidenum">
              <a:rPr lang="en-US" altLang="en-US" sz="1200"/>
              <a:pPr eaLnBrk="1" hangingPunct="1"/>
              <a:t>11</a:t>
            </a:fld>
            <a:endParaRPr lang="en-US" altLang="en-US" sz="1200"/>
          </a:p>
        </p:txBody>
      </p:sp>
      <p:sp>
        <p:nvSpPr>
          <p:cNvPr id="57347" name="Rectangle 2"/>
          <p:cNvSpPr>
            <a:spLocks noGrp="1" noRot="1" noChangeAspect="1" noChangeArrowheads="1" noTextEdit="1"/>
          </p:cNvSpPr>
          <p:nvPr>
            <p:ph type="sldImg"/>
          </p:nvPr>
        </p:nvSpPr>
        <p:spPr>
          <a:xfrm>
            <a:off x="1141413" y="685800"/>
            <a:ext cx="4572000" cy="3429000"/>
          </a:xfrm>
          <a:ln/>
        </p:spPr>
      </p:sp>
      <p:sp>
        <p:nvSpPr>
          <p:cNvPr id="57348" name="Rectangle 3"/>
          <p:cNvSpPr>
            <a:spLocks noGrp="1" noChangeArrowheads="1"/>
          </p:cNvSpPr>
          <p:nvPr>
            <p:ph type="body" idx="1"/>
          </p:nvPr>
        </p:nvSpPr>
        <p:spPr>
          <a:xfrm>
            <a:off x="914400" y="4343400"/>
            <a:ext cx="5029200" cy="4114800"/>
          </a:xfrm>
          <a:noFill/>
        </p:spPr>
        <p:txBody>
          <a:bodyPr/>
          <a:lstStyle/>
          <a:p>
            <a:pPr eaLnBrk="1" hangingPunct="1"/>
            <a:r>
              <a:rPr lang="en-US" altLang="en-US" smtClean="0"/>
              <a:t>Here is the illustration of the electron transport in the undoped CuO plane first. (Technion: you’ve probably had a more elaborate intro to this subject from Assa Auerbach)</a:t>
            </a:r>
          </a:p>
          <a:p>
            <a:pPr eaLnBrk="1" hangingPunct="1"/>
            <a:r>
              <a:rPr lang="en-US" altLang="en-US" smtClean="0"/>
              <a:t>Doping restores the ele conductivity by creating cites at which the holes can jump without paying the cost in Coulomb repuls. The doping is achieved by chemical subitution of La by Sr or by adding additional oxygen into the lattice. As a result of doping, the holed can now move around. However, as you see, doping destroys the AFM order very quickly because this spin after the hole move there wants to be down rather than up. The most famous example of a HTC material is LSCO, which is very similar to the originally discovered LBCO.</a:t>
            </a:r>
          </a:p>
          <a:p>
            <a:pPr eaLnBrk="1" hangingPunct="1"/>
            <a:endParaRPr lang="en-US" altLang="en-US" smtClean="0"/>
          </a:p>
          <a:p>
            <a:pPr eaLnBrk="1" hangingPunct="1"/>
            <a:r>
              <a:rPr lang="en-US" altLang="en-US" smtClean="0"/>
              <a:t>So, the </a:t>
            </a:r>
            <a:r>
              <a:rPr lang="en-US" altLang="en-US" b="1" smtClean="0"/>
              <a:t>2 basic features which characterize the HTCS materials</a:t>
            </a:r>
            <a:r>
              <a:rPr lang="en-US" altLang="en-US" smtClean="0"/>
              <a:t>: </a:t>
            </a:r>
          </a:p>
          <a:p>
            <a:pPr eaLnBrk="1" hangingPunct="1"/>
            <a:r>
              <a:rPr lang="en-US" altLang="en-US" smtClean="0"/>
              <a:t>(i) key structural unit shared by all the materials is CuO plane. The interplane correlations are weak, so the behavior is quasi-2D  </a:t>
            </a:r>
          </a:p>
          <a:p>
            <a:pPr eaLnBrk="1" hangingPunct="1"/>
            <a:r>
              <a:rPr lang="en-US" altLang="en-US" smtClean="0"/>
              <a:t>(ii)HTSC’s are created by doping Mott Insulators</a:t>
            </a:r>
          </a:p>
          <a:p>
            <a:pPr eaLnBrk="1" hangingPunct="1"/>
            <a:endParaRPr lang="en-US" altLang="en-US" smtClean="0"/>
          </a:p>
          <a:p>
            <a:pPr eaLnBrk="1" hangingPunct="1"/>
            <a:r>
              <a:rPr lang="en-US" altLang="en-US" smtClean="0"/>
              <a:t>This combination creates the fundamentally different behavior as compared to the “old”, regular superconductors like merculry, Al, NbSe2, etc.</a:t>
            </a:r>
          </a:p>
          <a:p>
            <a:pPr eaLnBrk="1" hangingPunct="1"/>
            <a:endParaRPr lang="en-US" altLang="en-US" smtClean="0"/>
          </a:p>
          <a:p>
            <a:pPr eaLnBrk="1" hangingPunct="1"/>
            <a:r>
              <a:rPr lang="en-US" altLang="en-US" smtClean="0"/>
              <a:t>First,CuO plane is a 2D spin-half Heisenberg AFM with very large coupling J, of 1500K. The AFM is due to the superexchange interaction between Cu spins through Oxygen p-orbitals.</a:t>
            </a:r>
          </a:p>
          <a:p>
            <a:pPr eaLnBrk="1" hangingPunct="1"/>
            <a:endParaRPr lang="en-US" altLang="en-US" smtClean="0"/>
          </a:p>
          <a:p>
            <a:pPr eaLnBrk="1" hangingPunct="1"/>
            <a:r>
              <a:rPr lang="en-US" altLang="en-US" smtClean="0"/>
              <a:t>Second, there is one hole on every Cu cite, so the conduction band is only half filled. However, hoping  between cites is prohibited because the    Coulomb energy of double-occupied cite is too large. Therefore, strong el-el correlation plays an important role in this system. This is in contrast to regular Fermi-liquid metals, where el kinetic energy is dominant. Mott Insul is a material, like LaCuO, in which the conductivity vanishes at decreasing T, even though the band theory predicts it to be  metallic.  </a:t>
            </a:r>
          </a:p>
          <a:p>
            <a:pPr eaLnBrk="1" hangingPunct="1"/>
            <a:r>
              <a:rPr lang="en-US" altLang="en-US" smtClean="0"/>
              <a:t>								(J=t^2/U)</a:t>
            </a:r>
          </a:p>
          <a:p>
            <a:pPr eaLnBrk="1" hangingPunct="1"/>
            <a:r>
              <a:rPr lang="en-US" altLang="en-US" smtClean="0"/>
              <a:t>The combination of the 2-dim and proximity to Mott Insul leads to a new physics. The SC is only one of the welth of new phenomena observed and still poorly understood in HTSC.</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gi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BC19DAE1-CF87-45F6-A8F3-E31ECC5DA110}" type="datetimeFigureOut">
              <a:rPr lang="en-AU" smtClean="0"/>
              <a:t>8/07/2015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3C4230F-98CA-45A9-B786-2E5E2F37D97F}" type="slidenum">
              <a:rPr lang="en-AU" smtClean="0"/>
              <a:t>‹Nr.›</a:t>
            </a:fld>
            <a:endParaRPr lang="en-AU"/>
          </a:p>
        </p:txBody>
      </p:sp>
    </p:spTree>
    <p:extLst>
      <p:ext uri="{BB962C8B-B14F-4D97-AF65-F5344CB8AC3E}">
        <p14:creationId xmlns:p14="http://schemas.microsoft.com/office/powerpoint/2010/main" val="1033874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C19DAE1-CF87-45F6-A8F3-E31ECC5DA110}" type="datetimeFigureOut">
              <a:rPr lang="en-AU" smtClean="0"/>
              <a:t>8/07/2015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3C4230F-98CA-45A9-B786-2E5E2F37D97F}" type="slidenum">
              <a:rPr lang="en-AU" smtClean="0"/>
              <a:t>‹Nr.›</a:t>
            </a:fld>
            <a:endParaRPr lang="en-AU"/>
          </a:p>
        </p:txBody>
      </p:sp>
    </p:spTree>
    <p:extLst>
      <p:ext uri="{BB962C8B-B14F-4D97-AF65-F5344CB8AC3E}">
        <p14:creationId xmlns:p14="http://schemas.microsoft.com/office/powerpoint/2010/main" val="3391012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C19DAE1-CF87-45F6-A8F3-E31ECC5DA110}" type="datetimeFigureOut">
              <a:rPr lang="en-AU" smtClean="0"/>
              <a:t>8/07/2015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3C4230F-98CA-45A9-B786-2E5E2F37D97F}" type="slidenum">
              <a:rPr lang="en-AU" smtClean="0"/>
              <a:t>‹Nr.›</a:t>
            </a:fld>
            <a:endParaRPr lang="en-AU"/>
          </a:p>
        </p:txBody>
      </p:sp>
    </p:spTree>
    <p:extLst>
      <p:ext uri="{BB962C8B-B14F-4D97-AF65-F5344CB8AC3E}">
        <p14:creationId xmlns:p14="http://schemas.microsoft.com/office/powerpoint/2010/main" val="170441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218" name="tb_End"/>
          <p:cNvSpPr>
            <a:spLocks noGrp="1" noChangeArrowheads="1"/>
          </p:cNvSpPr>
          <p:nvPr>
            <p:ph type="ctrTitle"/>
          </p:nvPr>
        </p:nvSpPr>
        <p:spPr bwMode="auto">
          <a:xfrm>
            <a:off x="0" y="1284288"/>
            <a:ext cx="9145588" cy="2471737"/>
          </a:xfrm>
          <a:prstGeom prst="rect">
            <a:avLst/>
          </a:prstGeom>
          <a:solidFill>
            <a:srgbClr val="505050"/>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1987" tIns="321378" rIns="267815" bIns="45713" numCol="1" anchor="t" anchorCtr="0" compatLnSpc="1">
            <a:prstTxWarp prst="textNoShape">
              <a:avLst/>
            </a:prstTxWarp>
          </a:bodyPr>
          <a:lstStyle>
            <a:lvl1pPr algn="l">
              <a:defRPr sz="4200">
                <a:solidFill>
                  <a:schemeClr val="bg1"/>
                </a:solidFill>
                <a:latin typeface="Verdana" pitchFamily="34" charset="0"/>
              </a:defRPr>
            </a:lvl1pPr>
          </a:lstStyle>
          <a:p>
            <a:pPr lvl="0"/>
            <a:endParaRPr lang="nl-NL" altLang="en-US" noProof="0" smtClean="0"/>
          </a:p>
        </p:txBody>
      </p:sp>
      <p:sp>
        <p:nvSpPr>
          <p:cNvPr id="9219" name="Rectangle 3"/>
          <p:cNvSpPr>
            <a:spLocks noChangeArrowheads="1"/>
          </p:cNvSpPr>
          <p:nvPr/>
        </p:nvSpPr>
        <p:spPr bwMode="auto">
          <a:xfrm>
            <a:off x="0" y="1016000"/>
            <a:ext cx="9144000" cy="268288"/>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4275" tIns="32138" rIns="64275" bIns="32138" anchor="ctr"/>
          <a:lstStyle>
            <a:lvl1pPr>
              <a:defRPr>
                <a:solidFill>
                  <a:schemeClr val="tx1"/>
                </a:solidFill>
                <a:latin typeface="Arial" charset="0"/>
              </a:defRPr>
            </a:lvl1pPr>
            <a:lvl2pPr marL="320675">
              <a:defRPr>
                <a:solidFill>
                  <a:schemeClr val="tx1"/>
                </a:solidFill>
                <a:latin typeface="Arial" charset="0"/>
              </a:defRPr>
            </a:lvl2pPr>
            <a:lvl3pPr marL="642938">
              <a:defRPr>
                <a:solidFill>
                  <a:schemeClr val="tx1"/>
                </a:solidFill>
                <a:latin typeface="Arial" charset="0"/>
              </a:defRPr>
            </a:lvl3pPr>
            <a:lvl4pPr marL="963613">
              <a:defRPr>
                <a:solidFill>
                  <a:schemeClr val="tx1"/>
                </a:solidFill>
                <a:latin typeface="Arial" charset="0"/>
              </a:defRPr>
            </a:lvl4pPr>
            <a:lvl5pPr marL="1285875">
              <a:defRPr>
                <a:solidFill>
                  <a:schemeClr val="tx1"/>
                </a:solidFill>
                <a:latin typeface="Arial" charset="0"/>
              </a:defRPr>
            </a:lvl5pPr>
            <a:lvl6pPr marL="1743075" fontAlgn="base">
              <a:spcBef>
                <a:spcPct val="0"/>
              </a:spcBef>
              <a:spcAft>
                <a:spcPct val="0"/>
              </a:spcAft>
              <a:defRPr>
                <a:solidFill>
                  <a:schemeClr val="tx1"/>
                </a:solidFill>
                <a:latin typeface="Arial" charset="0"/>
              </a:defRPr>
            </a:lvl6pPr>
            <a:lvl7pPr marL="2200275" fontAlgn="base">
              <a:spcBef>
                <a:spcPct val="0"/>
              </a:spcBef>
              <a:spcAft>
                <a:spcPct val="0"/>
              </a:spcAft>
              <a:defRPr>
                <a:solidFill>
                  <a:schemeClr val="tx1"/>
                </a:solidFill>
                <a:latin typeface="Arial" charset="0"/>
              </a:defRPr>
            </a:lvl7pPr>
            <a:lvl8pPr marL="2657475" fontAlgn="base">
              <a:spcBef>
                <a:spcPct val="0"/>
              </a:spcBef>
              <a:spcAft>
                <a:spcPct val="0"/>
              </a:spcAft>
              <a:defRPr>
                <a:solidFill>
                  <a:schemeClr val="tx1"/>
                </a:solidFill>
                <a:latin typeface="Arial" charset="0"/>
              </a:defRPr>
            </a:lvl8pPr>
            <a:lvl9pPr marL="3114675" fontAlgn="base">
              <a:spcBef>
                <a:spcPct val="0"/>
              </a:spcBef>
              <a:spcAft>
                <a:spcPct val="0"/>
              </a:spcAft>
              <a:defRPr>
                <a:solidFill>
                  <a:schemeClr val="tx1"/>
                </a:solidFill>
                <a:latin typeface="Arial" charset="0"/>
              </a:defRPr>
            </a:lvl9pPr>
          </a:lstStyle>
          <a:p>
            <a:pPr algn="ctr" fontAlgn="base">
              <a:spcBef>
                <a:spcPct val="0"/>
              </a:spcBef>
              <a:spcAft>
                <a:spcPct val="0"/>
              </a:spcAft>
            </a:pPr>
            <a:endParaRPr lang="nl-NL" altLang="en-US" smtClean="0">
              <a:solidFill>
                <a:srgbClr val="000000"/>
              </a:solidFill>
            </a:endParaRPr>
          </a:p>
        </p:txBody>
      </p:sp>
      <p:sp>
        <p:nvSpPr>
          <p:cNvPr id="9220" name="Rectangle 4" hidden="1"/>
          <p:cNvSpPr>
            <a:spLocks noGrp="1" noChangeArrowheads="1"/>
          </p:cNvSpPr>
          <p:nvPr>
            <p:ph type="subTitle" sz="quarter" idx="1"/>
          </p:nvPr>
        </p:nvSpPr>
        <p:spPr>
          <a:xfrm>
            <a:off x="1381125" y="4340225"/>
            <a:ext cx="6400800" cy="1751013"/>
          </a:xfrm>
        </p:spPr>
        <p:txBody>
          <a:bodyPr lIns="64275" tIns="32138" rIns="64275" bIns="32138"/>
          <a:lstStyle>
            <a:lvl1pPr marL="0" indent="0" algn="ctr">
              <a:buFont typeface="Wingdings" pitchFamily="2" charset="2"/>
              <a:buNone/>
              <a:defRPr/>
            </a:lvl1pPr>
          </a:lstStyle>
          <a:p>
            <a:pPr lvl="0"/>
            <a:r>
              <a:rPr lang="en-GB" altLang="en-US" noProof="0" smtClean="0"/>
              <a:t>Click to edit Master subtitle style</a:t>
            </a:r>
          </a:p>
        </p:txBody>
      </p:sp>
      <p:sp>
        <p:nvSpPr>
          <p:cNvPr id="9221" name="Text Box 5"/>
          <p:cNvSpPr txBox="1">
            <a:spLocks noChangeArrowheads="1"/>
          </p:cNvSpPr>
          <p:nvPr/>
        </p:nvSpPr>
        <p:spPr bwMode="auto">
          <a:xfrm>
            <a:off x="217488" y="1557338"/>
            <a:ext cx="8926512"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275" tIns="32138" rIns="64275" bIns="32138">
            <a:spAutoFit/>
          </a:bodyPr>
          <a:lstStyle>
            <a:lvl1pPr>
              <a:defRPr>
                <a:solidFill>
                  <a:schemeClr val="tx1"/>
                </a:solidFill>
                <a:latin typeface="Arial" charset="0"/>
              </a:defRPr>
            </a:lvl1pPr>
            <a:lvl2pPr marL="320675">
              <a:defRPr>
                <a:solidFill>
                  <a:schemeClr val="tx1"/>
                </a:solidFill>
                <a:latin typeface="Arial" charset="0"/>
              </a:defRPr>
            </a:lvl2pPr>
            <a:lvl3pPr marL="642938">
              <a:defRPr>
                <a:solidFill>
                  <a:schemeClr val="tx1"/>
                </a:solidFill>
                <a:latin typeface="Arial" charset="0"/>
              </a:defRPr>
            </a:lvl3pPr>
            <a:lvl4pPr marL="963613">
              <a:defRPr>
                <a:solidFill>
                  <a:schemeClr val="tx1"/>
                </a:solidFill>
                <a:latin typeface="Arial" charset="0"/>
              </a:defRPr>
            </a:lvl4pPr>
            <a:lvl5pPr marL="1285875">
              <a:defRPr>
                <a:solidFill>
                  <a:schemeClr val="tx1"/>
                </a:solidFill>
                <a:latin typeface="Arial" charset="0"/>
              </a:defRPr>
            </a:lvl5pPr>
            <a:lvl6pPr marL="1743075" fontAlgn="base">
              <a:spcBef>
                <a:spcPct val="0"/>
              </a:spcBef>
              <a:spcAft>
                <a:spcPct val="0"/>
              </a:spcAft>
              <a:defRPr>
                <a:solidFill>
                  <a:schemeClr val="tx1"/>
                </a:solidFill>
                <a:latin typeface="Arial" charset="0"/>
              </a:defRPr>
            </a:lvl6pPr>
            <a:lvl7pPr marL="2200275" fontAlgn="base">
              <a:spcBef>
                <a:spcPct val="0"/>
              </a:spcBef>
              <a:spcAft>
                <a:spcPct val="0"/>
              </a:spcAft>
              <a:defRPr>
                <a:solidFill>
                  <a:schemeClr val="tx1"/>
                </a:solidFill>
                <a:latin typeface="Arial" charset="0"/>
              </a:defRPr>
            </a:lvl7pPr>
            <a:lvl8pPr marL="2657475" fontAlgn="base">
              <a:spcBef>
                <a:spcPct val="0"/>
              </a:spcBef>
              <a:spcAft>
                <a:spcPct val="0"/>
              </a:spcAft>
              <a:defRPr>
                <a:solidFill>
                  <a:schemeClr val="tx1"/>
                </a:solidFill>
                <a:latin typeface="Arial" charset="0"/>
              </a:defRPr>
            </a:lvl8pPr>
            <a:lvl9pPr marL="3114675" fontAlgn="base">
              <a:spcBef>
                <a:spcPct val="0"/>
              </a:spcBef>
              <a:spcAft>
                <a:spcPct val="0"/>
              </a:spcAft>
              <a:defRPr>
                <a:solidFill>
                  <a:schemeClr val="tx1"/>
                </a:solidFill>
                <a:latin typeface="Arial" charset="0"/>
              </a:defRPr>
            </a:lvl9pPr>
          </a:lstStyle>
          <a:p>
            <a:pPr fontAlgn="base">
              <a:spcBef>
                <a:spcPct val="50000"/>
              </a:spcBef>
              <a:spcAft>
                <a:spcPct val="0"/>
              </a:spcAft>
            </a:pPr>
            <a:endParaRPr lang="nl-NL" altLang="en-US" smtClean="0">
              <a:solidFill>
                <a:srgbClr val="000000"/>
              </a:solidFill>
            </a:endParaRPr>
          </a:p>
        </p:txBody>
      </p:sp>
      <p:pic>
        <p:nvPicPr>
          <p:cNvPr id="9222" name="LogoSlash_01" descr="SLASHTRANS" hidden="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48038" y="427038"/>
            <a:ext cx="414337" cy="473075"/>
          </a:xfrm>
          <a:prstGeom prst="rect">
            <a:avLst/>
          </a:prstGeom>
          <a:noFill/>
          <a:extLst>
            <a:ext uri="{909E8E84-426E-40DD-AFC4-6F175D3DCCD1}">
              <a14:hiddenFill xmlns:a14="http://schemas.microsoft.com/office/drawing/2010/main">
                <a:solidFill>
                  <a:srgbClr val="FFFFFF"/>
                </a:solidFill>
              </a14:hiddenFill>
            </a:ext>
          </a:extLst>
        </p:spPr>
      </p:pic>
      <p:pic>
        <p:nvPicPr>
          <p:cNvPr id="9223" name="LogoSlash_02" descr="SLASHTRANS" hidden="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65775" y="427038"/>
            <a:ext cx="415925" cy="473075"/>
          </a:xfrm>
          <a:prstGeom prst="rect">
            <a:avLst/>
          </a:prstGeom>
          <a:noFill/>
          <a:extLst>
            <a:ext uri="{909E8E84-426E-40DD-AFC4-6F175D3DCCD1}">
              <a14:hiddenFill xmlns:a14="http://schemas.microsoft.com/office/drawing/2010/main">
                <a:solidFill>
                  <a:srgbClr val="FFFFFF"/>
                </a:solidFill>
              </a14:hiddenFill>
            </a:ext>
          </a:extLst>
        </p:spPr>
      </p:pic>
      <p:sp>
        <p:nvSpPr>
          <p:cNvPr id="9224" name="tbDate"/>
          <p:cNvSpPr txBox="1">
            <a:spLocks noChangeArrowheads="1"/>
          </p:cNvSpPr>
          <p:nvPr/>
        </p:nvSpPr>
        <p:spPr bwMode="auto">
          <a:xfrm>
            <a:off x="7766050" y="1076325"/>
            <a:ext cx="61277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charset="0"/>
              </a:defRPr>
            </a:lvl1pPr>
            <a:lvl2pPr marL="320675">
              <a:defRPr>
                <a:solidFill>
                  <a:schemeClr val="tx1"/>
                </a:solidFill>
                <a:latin typeface="Arial" charset="0"/>
              </a:defRPr>
            </a:lvl2pPr>
            <a:lvl3pPr marL="642938">
              <a:defRPr>
                <a:solidFill>
                  <a:schemeClr val="tx1"/>
                </a:solidFill>
                <a:latin typeface="Arial" charset="0"/>
              </a:defRPr>
            </a:lvl3pPr>
            <a:lvl4pPr marL="963613">
              <a:defRPr>
                <a:solidFill>
                  <a:schemeClr val="tx1"/>
                </a:solidFill>
                <a:latin typeface="Arial" charset="0"/>
              </a:defRPr>
            </a:lvl4pPr>
            <a:lvl5pPr marL="1285875">
              <a:defRPr>
                <a:solidFill>
                  <a:schemeClr val="tx1"/>
                </a:solidFill>
                <a:latin typeface="Arial" charset="0"/>
              </a:defRPr>
            </a:lvl5pPr>
            <a:lvl6pPr marL="1743075" fontAlgn="base">
              <a:spcBef>
                <a:spcPct val="0"/>
              </a:spcBef>
              <a:spcAft>
                <a:spcPct val="0"/>
              </a:spcAft>
              <a:defRPr>
                <a:solidFill>
                  <a:schemeClr val="tx1"/>
                </a:solidFill>
                <a:latin typeface="Arial" charset="0"/>
              </a:defRPr>
            </a:lvl6pPr>
            <a:lvl7pPr marL="2200275" fontAlgn="base">
              <a:spcBef>
                <a:spcPct val="0"/>
              </a:spcBef>
              <a:spcAft>
                <a:spcPct val="0"/>
              </a:spcAft>
              <a:defRPr>
                <a:solidFill>
                  <a:schemeClr val="tx1"/>
                </a:solidFill>
                <a:latin typeface="Arial" charset="0"/>
              </a:defRPr>
            </a:lvl7pPr>
            <a:lvl8pPr marL="2657475" fontAlgn="base">
              <a:spcBef>
                <a:spcPct val="0"/>
              </a:spcBef>
              <a:spcAft>
                <a:spcPct val="0"/>
              </a:spcAft>
              <a:defRPr>
                <a:solidFill>
                  <a:schemeClr val="tx1"/>
                </a:solidFill>
                <a:latin typeface="Arial" charset="0"/>
              </a:defRPr>
            </a:lvl8pPr>
            <a:lvl9pPr marL="3114675" fontAlgn="base">
              <a:spcBef>
                <a:spcPct val="0"/>
              </a:spcBef>
              <a:spcAft>
                <a:spcPct val="0"/>
              </a:spcAft>
              <a:defRPr>
                <a:solidFill>
                  <a:schemeClr val="tx1"/>
                </a:solidFill>
                <a:latin typeface="Arial" charset="0"/>
              </a:defRPr>
            </a:lvl9pPr>
          </a:lstStyle>
          <a:p>
            <a:pPr fontAlgn="base">
              <a:spcBef>
                <a:spcPct val="50000"/>
              </a:spcBef>
              <a:spcAft>
                <a:spcPct val="0"/>
              </a:spcAft>
            </a:pPr>
            <a:fld id="{96D0B277-A45E-4D17-BBFE-CCC2785325F0}" type="datetime1">
              <a:rPr lang="nl-NL" altLang="en-US" sz="800" smtClean="0">
                <a:solidFill>
                  <a:srgbClr val="FFFFFF"/>
                </a:solidFill>
                <a:latin typeface="Verdana" pitchFamily="34" charset="0"/>
              </a:rPr>
              <a:pPr fontAlgn="base">
                <a:spcBef>
                  <a:spcPct val="50000"/>
                </a:spcBef>
                <a:spcAft>
                  <a:spcPct val="0"/>
                </a:spcAft>
              </a:pPr>
              <a:t>8-7-2015</a:t>
            </a:fld>
            <a:endParaRPr lang="en-GB" altLang="en-US" sz="800" smtClean="0">
              <a:solidFill>
                <a:srgbClr val="FFFFFF"/>
              </a:solidFill>
              <a:latin typeface="Verdana" pitchFamily="34" charset="0"/>
            </a:endParaRPr>
          </a:p>
        </p:txBody>
      </p:sp>
      <p:sp>
        <p:nvSpPr>
          <p:cNvPr id="9225" name="tb_Faculty"/>
          <p:cNvSpPr txBox="1">
            <a:spLocks noChangeArrowheads="1"/>
          </p:cNvSpPr>
          <p:nvPr/>
        </p:nvSpPr>
        <p:spPr bwMode="auto">
          <a:xfrm>
            <a:off x="3844925" y="347663"/>
            <a:ext cx="998538"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charset="0"/>
              </a:defRPr>
            </a:lvl1pPr>
            <a:lvl2pPr marL="320675">
              <a:defRPr>
                <a:solidFill>
                  <a:schemeClr val="tx1"/>
                </a:solidFill>
                <a:latin typeface="Arial" charset="0"/>
              </a:defRPr>
            </a:lvl2pPr>
            <a:lvl3pPr marL="642938">
              <a:defRPr>
                <a:solidFill>
                  <a:schemeClr val="tx1"/>
                </a:solidFill>
                <a:latin typeface="Arial" charset="0"/>
              </a:defRPr>
            </a:lvl3pPr>
            <a:lvl4pPr marL="963613">
              <a:defRPr>
                <a:solidFill>
                  <a:schemeClr val="tx1"/>
                </a:solidFill>
                <a:latin typeface="Arial" charset="0"/>
              </a:defRPr>
            </a:lvl4pPr>
            <a:lvl5pPr marL="1285875">
              <a:defRPr>
                <a:solidFill>
                  <a:schemeClr val="tx1"/>
                </a:solidFill>
                <a:latin typeface="Arial" charset="0"/>
              </a:defRPr>
            </a:lvl5pPr>
            <a:lvl6pPr marL="1743075" fontAlgn="base">
              <a:spcBef>
                <a:spcPct val="0"/>
              </a:spcBef>
              <a:spcAft>
                <a:spcPct val="0"/>
              </a:spcAft>
              <a:defRPr>
                <a:solidFill>
                  <a:schemeClr val="tx1"/>
                </a:solidFill>
                <a:latin typeface="Arial" charset="0"/>
              </a:defRPr>
            </a:lvl6pPr>
            <a:lvl7pPr marL="2200275" fontAlgn="base">
              <a:spcBef>
                <a:spcPct val="0"/>
              </a:spcBef>
              <a:spcAft>
                <a:spcPct val="0"/>
              </a:spcAft>
              <a:defRPr>
                <a:solidFill>
                  <a:schemeClr val="tx1"/>
                </a:solidFill>
                <a:latin typeface="Arial" charset="0"/>
              </a:defRPr>
            </a:lvl7pPr>
            <a:lvl8pPr marL="2657475" fontAlgn="base">
              <a:spcBef>
                <a:spcPct val="0"/>
              </a:spcBef>
              <a:spcAft>
                <a:spcPct val="0"/>
              </a:spcAft>
              <a:defRPr>
                <a:solidFill>
                  <a:schemeClr val="tx1"/>
                </a:solidFill>
                <a:latin typeface="Arial" charset="0"/>
              </a:defRPr>
            </a:lvl8pPr>
            <a:lvl9pPr marL="3114675" fontAlgn="base">
              <a:spcBef>
                <a:spcPct val="0"/>
              </a:spcBef>
              <a:spcAft>
                <a:spcPct val="0"/>
              </a:spcAft>
              <a:defRPr>
                <a:solidFill>
                  <a:schemeClr val="tx1"/>
                </a:solidFill>
                <a:latin typeface="Arial" charset="0"/>
              </a:defRPr>
            </a:lvl9pPr>
          </a:lstStyle>
          <a:p>
            <a:pPr fontAlgn="base">
              <a:spcBef>
                <a:spcPct val="50000"/>
              </a:spcBef>
              <a:spcAft>
                <a:spcPct val="0"/>
              </a:spcAft>
            </a:pPr>
            <a:endParaRPr lang="nl-NL" altLang="en-US" sz="1100" smtClean="0">
              <a:solidFill>
                <a:srgbClr val="CC0000"/>
              </a:solidFill>
              <a:latin typeface="Georgia" pitchFamily="18" charset="0"/>
            </a:endParaRPr>
          </a:p>
        </p:txBody>
      </p:sp>
      <p:sp>
        <p:nvSpPr>
          <p:cNvPr id="9226" name="tb_Department"/>
          <p:cNvSpPr txBox="1">
            <a:spLocks noChangeArrowheads="1"/>
          </p:cNvSpPr>
          <p:nvPr/>
        </p:nvSpPr>
        <p:spPr bwMode="auto">
          <a:xfrm>
            <a:off x="6096000" y="347663"/>
            <a:ext cx="693738"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charset="0"/>
              </a:defRPr>
            </a:lvl1pPr>
            <a:lvl2pPr marL="320675">
              <a:defRPr>
                <a:solidFill>
                  <a:schemeClr val="tx1"/>
                </a:solidFill>
                <a:latin typeface="Arial" charset="0"/>
              </a:defRPr>
            </a:lvl2pPr>
            <a:lvl3pPr marL="642938">
              <a:defRPr>
                <a:solidFill>
                  <a:schemeClr val="tx1"/>
                </a:solidFill>
                <a:latin typeface="Arial" charset="0"/>
              </a:defRPr>
            </a:lvl3pPr>
            <a:lvl4pPr marL="963613">
              <a:defRPr>
                <a:solidFill>
                  <a:schemeClr val="tx1"/>
                </a:solidFill>
                <a:latin typeface="Arial" charset="0"/>
              </a:defRPr>
            </a:lvl4pPr>
            <a:lvl5pPr marL="1285875">
              <a:defRPr>
                <a:solidFill>
                  <a:schemeClr val="tx1"/>
                </a:solidFill>
                <a:latin typeface="Arial" charset="0"/>
              </a:defRPr>
            </a:lvl5pPr>
            <a:lvl6pPr marL="1743075" fontAlgn="base">
              <a:spcBef>
                <a:spcPct val="0"/>
              </a:spcBef>
              <a:spcAft>
                <a:spcPct val="0"/>
              </a:spcAft>
              <a:defRPr>
                <a:solidFill>
                  <a:schemeClr val="tx1"/>
                </a:solidFill>
                <a:latin typeface="Arial" charset="0"/>
              </a:defRPr>
            </a:lvl6pPr>
            <a:lvl7pPr marL="2200275" fontAlgn="base">
              <a:spcBef>
                <a:spcPct val="0"/>
              </a:spcBef>
              <a:spcAft>
                <a:spcPct val="0"/>
              </a:spcAft>
              <a:defRPr>
                <a:solidFill>
                  <a:schemeClr val="tx1"/>
                </a:solidFill>
                <a:latin typeface="Arial" charset="0"/>
              </a:defRPr>
            </a:lvl7pPr>
            <a:lvl8pPr marL="2657475" fontAlgn="base">
              <a:spcBef>
                <a:spcPct val="0"/>
              </a:spcBef>
              <a:spcAft>
                <a:spcPct val="0"/>
              </a:spcAft>
              <a:defRPr>
                <a:solidFill>
                  <a:schemeClr val="tx1"/>
                </a:solidFill>
                <a:latin typeface="Arial" charset="0"/>
              </a:defRPr>
            </a:lvl8pPr>
            <a:lvl9pPr marL="3114675" fontAlgn="base">
              <a:spcBef>
                <a:spcPct val="0"/>
              </a:spcBef>
              <a:spcAft>
                <a:spcPct val="0"/>
              </a:spcAft>
              <a:defRPr>
                <a:solidFill>
                  <a:schemeClr val="tx1"/>
                </a:solidFill>
                <a:latin typeface="Arial" charset="0"/>
              </a:defRPr>
            </a:lvl9pPr>
          </a:lstStyle>
          <a:p>
            <a:pPr fontAlgn="base">
              <a:spcBef>
                <a:spcPct val="50000"/>
              </a:spcBef>
              <a:spcAft>
                <a:spcPct val="0"/>
              </a:spcAft>
            </a:pPr>
            <a:endParaRPr lang="nl-NL" altLang="en-US" sz="1100" smtClean="0">
              <a:solidFill>
                <a:srgbClr val="CC0000"/>
              </a:solidFill>
              <a:latin typeface="Georgia" pitchFamily="18" charset="0"/>
            </a:endParaRPr>
          </a:p>
        </p:txBody>
      </p:sp>
      <p:pic>
        <p:nvPicPr>
          <p:cNvPr id="9227" name="Picture 11" descr="LogoZernik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0800000" flipH="1" flipV="1">
            <a:off x="520700" y="131763"/>
            <a:ext cx="5267325" cy="868362"/>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fomlogo"/>
          <p:cNvPicPr>
            <a:picLocks noChangeAspect="1" noChangeArrowheads="1" noCrop="1"/>
          </p:cNvPicPr>
          <p:nvPr/>
        </p:nvPicPr>
        <p:blipFill>
          <a:blip r:embed="rId4">
            <a:extLst>
              <a:ext uri="{28A0092B-C50C-407E-A947-70E740481C1C}">
                <a14:useLocalDpi xmlns:a14="http://schemas.microsoft.com/office/drawing/2010/main"/>
              </a:ext>
            </a:extLst>
          </a:blip>
          <a:srcRect/>
          <a:stretch>
            <a:fillRect/>
          </a:stretch>
        </p:blipFill>
        <p:spPr bwMode="auto">
          <a:xfrm>
            <a:off x="7407275" y="87313"/>
            <a:ext cx="1216025" cy="862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072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600933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13711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sz="half" idx="1"/>
          </p:nvPr>
        </p:nvSpPr>
        <p:spPr>
          <a:xfrm>
            <a:off x="0" y="1000125"/>
            <a:ext cx="4494213" cy="4859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6613" y="1000125"/>
            <a:ext cx="4494212" cy="4859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504099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985395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Tree>
    <p:extLst>
      <p:ext uri="{BB962C8B-B14F-4D97-AF65-F5344CB8AC3E}">
        <p14:creationId xmlns:p14="http://schemas.microsoft.com/office/powerpoint/2010/main" val="36234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123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6585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C19DAE1-CF87-45F6-A8F3-E31ECC5DA110}" type="datetimeFigureOut">
              <a:rPr lang="en-AU" smtClean="0"/>
              <a:t>8/07/2015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3C4230F-98CA-45A9-B786-2E5E2F37D97F}" type="slidenum">
              <a:rPr lang="en-AU" smtClean="0"/>
              <a:t>‹Nr.›</a:t>
            </a:fld>
            <a:endParaRPr lang="en-AU"/>
          </a:p>
        </p:txBody>
      </p:sp>
    </p:spTree>
    <p:extLst>
      <p:ext uri="{BB962C8B-B14F-4D97-AF65-F5344CB8AC3E}">
        <p14:creationId xmlns:p14="http://schemas.microsoft.com/office/powerpoint/2010/main" val="22145467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35157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2349573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274638"/>
            <a:ext cx="2284412" cy="5584825"/>
          </a:xfrm>
          <a:prstGeom prst="rect">
            <a:avLst/>
          </a:prstGeo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0" y="274638"/>
            <a:ext cx="6704013" cy="5584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195215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0" y="1000125"/>
            <a:ext cx="4494213" cy="4859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quarter" idx="2"/>
          </p:nvPr>
        </p:nvSpPr>
        <p:spPr>
          <a:xfrm>
            <a:off x="4646613" y="1000125"/>
            <a:ext cx="4494212" cy="2352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Content Placeholder 4"/>
          <p:cNvSpPr>
            <a:spLocks noGrp="1"/>
          </p:cNvSpPr>
          <p:nvPr>
            <p:ph sz="quarter" idx="3"/>
          </p:nvPr>
        </p:nvSpPr>
        <p:spPr>
          <a:xfrm>
            <a:off x="4646613" y="3505200"/>
            <a:ext cx="4494212" cy="2354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3477748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274638"/>
            <a:ext cx="9140825" cy="5584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3661270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sz="quarter" idx="1"/>
          </p:nvPr>
        </p:nvSpPr>
        <p:spPr>
          <a:xfrm>
            <a:off x="0" y="1000125"/>
            <a:ext cx="4494213" cy="2352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quarter" idx="2"/>
          </p:nvPr>
        </p:nvSpPr>
        <p:spPr>
          <a:xfrm>
            <a:off x="4646613" y="1000125"/>
            <a:ext cx="4494212" cy="2352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Content Placeholder 4"/>
          <p:cNvSpPr>
            <a:spLocks noGrp="1"/>
          </p:cNvSpPr>
          <p:nvPr>
            <p:ph sz="quarter" idx="3"/>
          </p:nvPr>
        </p:nvSpPr>
        <p:spPr>
          <a:xfrm>
            <a:off x="0" y="3505200"/>
            <a:ext cx="4494213" cy="2354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Content Placeholder 5"/>
          <p:cNvSpPr>
            <a:spLocks noGrp="1"/>
          </p:cNvSpPr>
          <p:nvPr>
            <p:ph sz="quarter" idx="4"/>
          </p:nvPr>
        </p:nvSpPr>
        <p:spPr>
          <a:xfrm>
            <a:off x="4646613" y="3505200"/>
            <a:ext cx="4494212" cy="2354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0049137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B1ED7316-98AB-4555-A340-528773D9A8CE}" type="datetimeFigureOut">
              <a:rPr lang="de-DE" smtClean="0">
                <a:solidFill>
                  <a:prstClr val="black">
                    <a:tint val="75000"/>
                  </a:prstClr>
                </a:solidFill>
              </a:rPr>
              <a:pPr/>
              <a:t>08.07.2015</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FFC29409-0321-42D9-9381-6DB2C5E2039F}"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40931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1ED7316-98AB-4555-A340-528773D9A8CE}" type="datetimeFigureOut">
              <a:rPr lang="de-DE" smtClean="0">
                <a:solidFill>
                  <a:prstClr val="black">
                    <a:tint val="75000"/>
                  </a:prstClr>
                </a:solidFill>
              </a:rPr>
              <a:pPr/>
              <a:t>08.07.2015</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FFC29409-0321-42D9-9381-6DB2C5E2039F}"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1409220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B1ED7316-98AB-4555-A340-528773D9A8CE}" type="datetimeFigureOut">
              <a:rPr lang="de-DE" smtClean="0">
                <a:solidFill>
                  <a:prstClr val="black">
                    <a:tint val="75000"/>
                  </a:prstClr>
                </a:solidFill>
              </a:rPr>
              <a:pPr/>
              <a:t>08.07.2015</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FFC29409-0321-42D9-9381-6DB2C5E2039F}"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3208977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B1ED7316-98AB-4555-A340-528773D9A8CE}" type="datetimeFigureOut">
              <a:rPr lang="de-DE" smtClean="0">
                <a:solidFill>
                  <a:prstClr val="black">
                    <a:tint val="75000"/>
                  </a:prstClr>
                </a:solidFill>
              </a:rPr>
              <a:pPr/>
              <a:t>08.07.2015</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FFC29409-0321-42D9-9381-6DB2C5E2039F}"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7382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19DAE1-CF87-45F6-A8F3-E31ECC5DA110}" type="datetimeFigureOut">
              <a:rPr lang="en-AU" smtClean="0"/>
              <a:t>8/07/2015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3C4230F-98CA-45A9-B786-2E5E2F37D97F}" type="slidenum">
              <a:rPr lang="en-AU" smtClean="0"/>
              <a:t>‹Nr.›</a:t>
            </a:fld>
            <a:endParaRPr lang="en-AU"/>
          </a:p>
        </p:txBody>
      </p:sp>
    </p:spTree>
    <p:extLst>
      <p:ext uri="{BB962C8B-B14F-4D97-AF65-F5344CB8AC3E}">
        <p14:creationId xmlns:p14="http://schemas.microsoft.com/office/powerpoint/2010/main" val="30334018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B1ED7316-98AB-4555-A340-528773D9A8CE}" type="datetimeFigureOut">
              <a:rPr lang="de-DE" smtClean="0">
                <a:solidFill>
                  <a:prstClr val="black">
                    <a:tint val="75000"/>
                  </a:prstClr>
                </a:solidFill>
              </a:rPr>
              <a:pPr/>
              <a:t>08.07.2015</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FFC29409-0321-42D9-9381-6DB2C5E2039F}"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3759185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B1ED7316-98AB-4555-A340-528773D9A8CE}" type="datetimeFigureOut">
              <a:rPr lang="de-DE" smtClean="0">
                <a:solidFill>
                  <a:prstClr val="black">
                    <a:tint val="75000"/>
                  </a:prstClr>
                </a:solidFill>
              </a:rPr>
              <a:pPr/>
              <a:t>08.07.2015</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FFC29409-0321-42D9-9381-6DB2C5E2039F}"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2052725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1ED7316-98AB-4555-A340-528773D9A8CE}" type="datetimeFigureOut">
              <a:rPr lang="de-DE" smtClean="0">
                <a:solidFill>
                  <a:prstClr val="black">
                    <a:tint val="75000"/>
                  </a:prstClr>
                </a:solidFill>
              </a:rPr>
              <a:pPr/>
              <a:t>08.07.2015</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FFC29409-0321-42D9-9381-6DB2C5E2039F}"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9306171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B1ED7316-98AB-4555-A340-528773D9A8CE}" type="datetimeFigureOut">
              <a:rPr lang="de-DE" smtClean="0">
                <a:solidFill>
                  <a:prstClr val="black">
                    <a:tint val="75000"/>
                  </a:prstClr>
                </a:solidFill>
              </a:rPr>
              <a:pPr/>
              <a:t>08.07.2015</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FFC29409-0321-42D9-9381-6DB2C5E2039F}"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5771371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B1ED7316-98AB-4555-A340-528773D9A8CE}" type="datetimeFigureOut">
              <a:rPr lang="de-DE" smtClean="0">
                <a:solidFill>
                  <a:prstClr val="black">
                    <a:tint val="75000"/>
                  </a:prstClr>
                </a:solidFill>
              </a:rPr>
              <a:pPr/>
              <a:t>08.07.2015</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FFC29409-0321-42D9-9381-6DB2C5E2039F}"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4570014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1ED7316-98AB-4555-A340-528773D9A8CE}" type="datetimeFigureOut">
              <a:rPr lang="de-DE" smtClean="0">
                <a:solidFill>
                  <a:prstClr val="black">
                    <a:tint val="75000"/>
                  </a:prstClr>
                </a:solidFill>
              </a:rPr>
              <a:pPr/>
              <a:t>08.07.2015</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FFC29409-0321-42D9-9381-6DB2C5E2039F}"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1318895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1ED7316-98AB-4555-A340-528773D9A8CE}" type="datetimeFigureOut">
              <a:rPr lang="de-DE" smtClean="0">
                <a:solidFill>
                  <a:prstClr val="black">
                    <a:tint val="75000"/>
                  </a:prstClr>
                </a:solidFill>
              </a:rPr>
              <a:pPr/>
              <a:t>08.07.2015</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FFC29409-0321-42D9-9381-6DB2C5E2039F}"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8600502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099699-0D7E-4F7E-8EA7-E7FD3CB6C887}" type="slidenum">
              <a:rPr lang="en-US" altLang="en-US">
                <a:solidFill>
                  <a:srgbClr val="000000"/>
                </a:solidFill>
              </a:rPr>
              <a:pPr>
                <a:defRPr/>
              </a:pPr>
              <a:t>‹Nr.›</a:t>
            </a:fld>
            <a:endParaRPr lang="en-US" altLang="en-US">
              <a:solidFill>
                <a:srgbClr val="000000"/>
              </a:solidFill>
            </a:endParaRPr>
          </a:p>
        </p:txBody>
      </p:sp>
    </p:spTree>
    <p:extLst>
      <p:ext uri="{BB962C8B-B14F-4D97-AF65-F5344CB8AC3E}">
        <p14:creationId xmlns:p14="http://schemas.microsoft.com/office/powerpoint/2010/main" val="3966853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DE43A7-CC69-495B-B4CE-A5487889C504}" type="slidenum">
              <a:rPr lang="en-US" altLang="en-US">
                <a:solidFill>
                  <a:srgbClr val="000000"/>
                </a:solidFill>
              </a:rPr>
              <a:pPr>
                <a:defRPr/>
              </a:pPr>
              <a:t>‹Nr.›</a:t>
            </a:fld>
            <a:endParaRPr lang="en-US" altLang="en-US">
              <a:solidFill>
                <a:srgbClr val="000000"/>
              </a:solidFill>
            </a:endParaRPr>
          </a:p>
        </p:txBody>
      </p:sp>
    </p:spTree>
    <p:extLst>
      <p:ext uri="{BB962C8B-B14F-4D97-AF65-F5344CB8AC3E}">
        <p14:creationId xmlns:p14="http://schemas.microsoft.com/office/powerpoint/2010/main" val="26198287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A142E8-BE55-46F5-B72A-6C85998A7188}" type="slidenum">
              <a:rPr lang="en-US" altLang="en-US">
                <a:solidFill>
                  <a:srgbClr val="000000"/>
                </a:solidFill>
              </a:rPr>
              <a:pPr>
                <a:defRPr/>
              </a:pPr>
              <a:t>‹Nr.›</a:t>
            </a:fld>
            <a:endParaRPr lang="en-US" altLang="en-US">
              <a:solidFill>
                <a:srgbClr val="000000"/>
              </a:solidFill>
            </a:endParaRPr>
          </a:p>
        </p:txBody>
      </p:sp>
    </p:spTree>
    <p:extLst>
      <p:ext uri="{BB962C8B-B14F-4D97-AF65-F5344CB8AC3E}">
        <p14:creationId xmlns:p14="http://schemas.microsoft.com/office/powerpoint/2010/main" val="3129897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C19DAE1-CF87-45F6-A8F3-E31ECC5DA110}" type="datetimeFigureOut">
              <a:rPr lang="en-AU" smtClean="0"/>
              <a:t>8/07/2015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3C4230F-98CA-45A9-B786-2E5E2F37D97F}" type="slidenum">
              <a:rPr lang="en-AU" smtClean="0"/>
              <a:t>‹Nr.›</a:t>
            </a:fld>
            <a:endParaRPr lang="en-AU"/>
          </a:p>
        </p:txBody>
      </p:sp>
    </p:spTree>
    <p:extLst>
      <p:ext uri="{BB962C8B-B14F-4D97-AF65-F5344CB8AC3E}">
        <p14:creationId xmlns:p14="http://schemas.microsoft.com/office/powerpoint/2010/main" val="14683646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6F302A2-6F61-45E2-9885-5C082FABB670}" type="slidenum">
              <a:rPr lang="en-US" altLang="en-US">
                <a:solidFill>
                  <a:srgbClr val="000000"/>
                </a:solidFill>
              </a:rPr>
              <a:pPr>
                <a:defRPr/>
              </a:pPr>
              <a:t>‹Nr.›</a:t>
            </a:fld>
            <a:endParaRPr lang="en-US" altLang="en-US">
              <a:solidFill>
                <a:srgbClr val="000000"/>
              </a:solidFill>
            </a:endParaRPr>
          </a:p>
        </p:txBody>
      </p:sp>
    </p:spTree>
    <p:extLst>
      <p:ext uri="{BB962C8B-B14F-4D97-AF65-F5344CB8AC3E}">
        <p14:creationId xmlns:p14="http://schemas.microsoft.com/office/powerpoint/2010/main" val="2565003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6A7F577-17E4-4BF8-801F-FC4740319FBE}" type="slidenum">
              <a:rPr lang="en-US" altLang="en-US">
                <a:solidFill>
                  <a:srgbClr val="000000"/>
                </a:solidFill>
              </a:rPr>
              <a:pPr>
                <a:defRPr/>
              </a:pPr>
              <a:t>‹Nr.›</a:t>
            </a:fld>
            <a:endParaRPr lang="en-US" altLang="en-US">
              <a:solidFill>
                <a:srgbClr val="000000"/>
              </a:solidFill>
            </a:endParaRPr>
          </a:p>
        </p:txBody>
      </p:sp>
    </p:spTree>
    <p:extLst>
      <p:ext uri="{BB962C8B-B14F-4D97-AF65-F5344CB8AC3E}">
        <p14:creationId xmlns:p14="http://schemas.microsoft.com/office/powerpoint/2010/main" val="30050832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166F406-CBA8-4F2E-9121-F7A668BDCF50}" type="slidenum">
              <a:rPr lang="en-US" altLang="en-US">
                <a:solidFill>
                  <a:srgbClr val="000000"/>
                </a:solidFill>
              </a:rPr>
              <a:pPr>
                <a:defRPr/>
              </a:pPr>
              <a:t>‹Nr.›</a:t>
            </a:fld>
            <a:endParaRPr lang="en-US" altLang="en-US">
              <a:solidFill>
                <a:srgbClr val="000000"/>
              </a:solidFill>
            </a:endParaRPr>
          </a:p>
        </p:txBody>
      </p:sp>
    </p:spTree>
    <p:extLst>
      <p:ext uri="{BB962C8B-B14F-4D97-AF65-F5344CB8AC3E}">
        <p14:creationId xmlns:p14="http://schemas.microsoft.com/office/powerpoint/2010/main" val="34382833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6CC2F52-A640-4581-B477-BFB44DFA6499}" type="slidenum">
              <a:rPr lang="en-US" altLang="en-US">
                <a:solidFill>
                  <a:srgbClr val="000000"/>
                </a:solidFill>
              </a:rPr>
              <a:pPr>
                <a:defRPr/>
              </a:pPr>
              <a:t>‹Nr.›</a:t>
            </a:fld>
            <a:endParaRPr lang="en-US" altLang="en-US">
              <a:solidFill>
                <a:srgbClr val="000000"/>
              </a:solidFill>
            </a:endParaRPr>
          </a:p>
        </p:txBody>
      </p:sp>
    </p:spTree>
    <p:extLst>
      <p:ext uri="{BB962C8B-B14F-4D97-AF65-F5344CB8AC3E}">
        <p14:creationId xmlns:p14="http://schemas.microsoft.com/office/powerpoint/2010/main" val="28848342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A41777-EAA1-430D-8FF2-CE5BDB5A86B0}" type="slidenum">
              <a:rPr lang="en-US" altLang="en-US">
                <a:solidFill>
                  <a:srgbClr val="000000"/>
                </a:solidFill>
              </a:rPr>
              <a:pPr>
                <a:defRPr/>
              </a:pPr>
              <a:t>‹Nr.›</a:t>
            </a:fld>
            <a:endParaRPr lang="en-US" altLang="en-US">
              <a:solidFill>
                <a:srgbClr val="000000"/>
              </a:solidFill>
            </a:endParaRPr>
          </a:p>
        </p:txBody>
      </p:sp>
    </p:spTree>
    <p:extLst>
      <p:ext uri="{BB962C8B-B14F-4D97-AF65-F5344CB8AC3E}">
        <p14:creationId xmlns:p14="http://schemas.microsoft.com/office/powerpoint/2010/main" val="36110645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E89160-A57C-4B80-A3C7-C6119F7E2441}" type="slidenum">
              <a:rPr lang="en-US" altLang="en-US">
                <a:solidFill>
                  <a:srgbClr val="000000"/>
                </a:solidFill>
              </a:rPr>
              <a:pPr>
                <a:defRPr/>
              </a:pPr>
              <a:t>‹Nr.›</a:t>
            </a:fld>
            <a:endParaRPr lang="en-US" altLang="en-US">
              <a:solidFill>
                <a:srgbClr val="000000"/>
              </a:solidFill>
            </a:endParaRPr>
          </a:p>
        </p:txBody>
      </p:sp>
    </p:spTree>
    <p:extLst>
      <p:ext uri="{BB962C8B-B14F-4D97-AF65-F5344CB8AC3E}">
        <p14:creationId xmlns:p14="http://schemas.microsoft.com/office/powerpoint/2010/main" val="17427527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6486D6-51FE-4E1C-88BB-CEBA398E2AF9}" type="slidenum">
              <a:rPr lang="en-US" altLang="en-US">
                <a:solidFill>
                  <a:srgbClr val="000000"/>
                </a:solidFill>
              </a:rPr>
              <a:pPr>
                <a:defRPr/>
              </a:pPr>
              <a:t>‹Nr.›</a:t>
            </a:fld>
            <a:endParaRPr lang="en-US" altLang="en-US">
              <a:solidFill>
                <a:srgbClr val="000000"/>
              </a:solidFill>
            </a:endParaRPr>
          </a:p>
        </p:txBody>
      </p:sp>
    </p:spTree>
    <p:extLst>
      <p:ext uri="{BB962C8B-B14F-4D97-AF65-F5344CB8AC3E}">
        <p14:creationId xmlns:p14="http://schemas.microsoft.com/office/powerpoint/2010/main" val="18148885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F31C76-F04C-4F25-824C-454CF88FC4A4}" type="slidenum">
              <a:rPr lang="en-US" altLang="en-US">
                <a:solidFill>
                  <a:srgbClr val="000000"/>
                </a:solidFill>
              </a:rPr>
              <a:pPr>
                <a:defRPr/>
              </a:pPr>
              <a:t>‹Nr.›</a:t>
            </a:fld>
            <a:endParaRPr lang="en-US" altLang="en-US">
              <a:solidFill>
                <a:srgbClr val="000000"/>
              </a:solidFill>
            </a:endParaRPr>
          </a:p>
        </p:txBody>
      </p:sp>
    </p:spTree>
    <p:extLst>
      <p:ext uri="{BB962C8B-B14F-4D97-AF65-F5344CB8AC3E}">
        <p14:creationId xmlns:p14="http://schemas.microsoft.com/office/powerpoint/2010/main" val="5529191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AU"/>
          </a:p>
        </p:txBody>
      </p:sp>
      <p:sp>
        <p:nvSpPr>
          <p:cNvPr id="3" name="ClipArt Placeholder 2"/>
          <p:cNvSpPr>
            <a:spLocks noGrp="1"/>
          </p:cNvSpPr>
          <p:nvPr>
            <p:ph type="clipArt" sz="half" idx="1"/>
          </p:nvPr>
        </p:nvSpPr>
        <p:spPr>
          <a:xfrm>
            <a:off x="457200" y="1600200"/>
            <a:ext cx="4038600" cy="4525963"/>
          </a:xfrm>
        </p:spPr>
        <p:txBody>
          <a:bodyPr/>
          <a:lstStyle/>
          <a:p>
            <a:pPr lvl="0"/>
            <a:endParaRPr lang="en-AU"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C48B1B-4378-4B58-B3DE-12F980DB51AB}" type="slidenum">
              <a:rPr lang="en-US" altLang="en-US">
                <a:solidFill>
                  <a:srgbClr val="000000"/>
                </a:solidFill>
              </a:rPr>
              <a:pPr>
                <a:defRPr/>
              </a:pPr>
              <a:t>‹Nr.›</a:t>
            </a:fld>
            <a:endParaRPr lang="en-US" altLang="en-US">
              <a:solidFill>
                <a:srgbClr val="000000"/>
              </a:solidFill>
            </a:endParaRPr>
          </a:p>
        </p:txBody>
      </p:sp>
    </p:spTree>
    <p:extLst>
      <p:ext uri="{BB962C8B-B14F-4D97-AF65-F5344CB8AC3E}">
        <p14:creationId xmlns:p14="http://schemas.microsoft.com/office/powerpoint/2010/main" val="38605351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AU"/>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7AE39F57-2F45-42C3-B70E-00F98E830BE2}" type="slidenum">
              <a:rPr lang="en-US" altLang="en-US">
                <a:solidFill>
                  <a:srgbClr val="000000"/>
                </a:solidFill>
              </a:rPr>
              <a:pPr>
                <a:defRPr/>
              </a:pPr>
              <a:t>‹Nr.›</a:t>
            </a:fld>
            <a:endParaRPr lang="en-US" altLang="en-US">
              <a:solidFill>
                <a:srgbClr val="000000"/>
              </a:solidFill>
            </a:endParaRPr>
          </a:p>
        </p:txBody>
      </p:sp>
    </p:spTree>
    <p:extLst>
      <p:ext uri="{BB962C8B-B14F-4D97-AF65-F5344CB8AC3E}">
        <p14:creationId xmlns:p14="http://schemas.microsoft.com/office/powerpoint/2010/main" val="1387087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BC19DAE1-CF87-45F6-A8F3-E31ECC5DA110}" type="datetimeFigureOut">
              <a:rPr lang="en-AU" smtClean="0"/>
              <a:t>8/07/2015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3C4230F-98CA-45A9-B786-2E5E2F37D97F}" type="slidenum">
              <a:rPr lang="en-AU" smtClean="0"/>
              <a:t>‹Nr.›</a:t>
            </a:fld>
            <a:endParaRPr lang="en-AU"/>
          </a:p>
        </p:txBody>
      </p:sp>
    </p:spTree>
    <p:extLst>
      <p:ext uri="{BB962C8B-B14F-4D97-AF65-F5344CB8AC3E}">
        <p14:creationId xmlns:p14="http://schemas.microsoft.com/office/powerpoint/2010/main" val="3211037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BC19DAE1-CF87-45F6-A8F3-E31ECC5DA110}" type="datetimeFigureOut">
              <a:rPr lang="en-AU" smtClean="0"/>
              <a:t>8/07/2015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3C4230F-98CA-45A9-B786-2E5E2F37D97F}" type="slidenum">
              <a:rPr lang="en-AU" smtClean="0"/>
              <a:t>‹Nr.›</a:t>
            </a:fld>
            <a:endParaRPr lang="en-AU"/>
          </a:p>
        </p:txBody>
      </p:sp>
    </p:spTree>
    <p:extLst>
      <p:ext uri="{BB962C8B-B14F-4D97-AF65-F5344CB8AC3E}">
        <p14:creationId xmlns:p14="http://schemas.microsoft.com/office/powerpoint/2010/main" val="3324326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9DAE1-CF87-45F6-A8F3-E31ECC5DA110}" type="datetimeFigureOut">
              <a:rPr lang="en-AU" smtClean="0"/>
              <a:t>8/07/2015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3C4230F-98CA-45A9-B786-2E5E2F37D97F}" type="slidenum">
              <a:rPr lang="en-AU" smtClean="0"/>
              <a:t>‹Nr.›</a:t>
            </a:fld>
            <a:endParaRPr lang="en-AU"/>
          </a:p>
        </p:txBody>
      </p:sp>
    </p:spTree>
    <p:extLst>
      <p:ext uri="{BB962C8B-B14F-4D97-AF65-F5344CB8AC3E}">
        <p14:creationId xmlns:p14="http://schemas.microsoft.com/office/powerpoint/2010/main" val="1687517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19DAE1-CF87-45F6-A8F3-E31ECC5DA110}" type="datetimeFigureOut">
              <a:rPr lang="en-AU" smtClean="0"/>
              <a:t>8/07/2015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3C4230F-98CA-45A9-B786-2E5E2F37D97F}" type="slidenum">
              <a:rPr lang="en-AU" smtClean="0"/>
              <a:t>‹Nr.›</a:t>
            </a:fld>
            <a:endParaRPr lang="en-AU"/>
          </a:p>
        </p:txBody>
      </p:sp>
    </p:spTree>
    <p:extLst>
      <p:ext uri="{BB962C8B-B14F-4D97-AF65-F5344CB8AC3E}">
        <p14:creationId xmlns:p14="http://schemas.microsoft.com/office/powerpoint/2010/main" val="3142756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19DAE1-CF87-45F6-A8F3-E31ECC5DA110}" type="datetimeFigureOut">
              <a:rPr lang="en-AU" smtClean="0"/>
              <a:t>8/07/2015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3C4230F-98CA-45A9-B786-2E5E2F37D97F}" type="slidenum">
              <a:rPr lang="en-AU" smtClean="0"/>
              <a:t>‹Nr.›</a:t>
            </a:fld>
            <a:endParaRPr lang="en-AU"/>
          </a:p>
        </p:txBody>
      </p:sp>
    </p:spTree>
    <p:extLst>
      <p:ext uri="{BB962C8B-B14F-4D97-AF65-F5344CB8AC3E}">
        <p14:creationId xmlns:p14="http://schemas.microsoft.com/office/powerpoint/2010/main" val="2915834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19DAE1-CF87-45F6-A8F3-E31ECC5DA110}" type="datetimeFigureOut">
              <a:rPr lang="en-AU" smtClean="0"/>
              <a:t>8/07/2015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C4230F-98CA-45A9-B786-2E5E2F37D97F}" type="slidenum">
              <a:rPr lang="en-AU" smtClean="0"/>
              <a:t>‹Nr.›</a:t>
            </a:fld>
            <a:endParaRPr lang="en-AU"/>
          </a:p>
        </p:txBody>
      </p:sp>
    </p:spTree>
    <p:extLst>
      <p:ext uri="{BB962C8B-B14F-4D97-AF65-F5344CB8AC3E}">
        <p14:creationId xmlns:p14="http://schemas.microsoft.com/office/powerpoint/2010/main" val="4023457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shape_Transparantie" hidden="1"/>
          <p:cNvSpPr>
            <a:spLocks noChangeArrowheads="1"/>
          </p:cNvSpPr>
          <p:nvPr/>
        </p:nvSpPr>
        <p:spPr bwMode="auto">
          <a:xfrm>
            <a:off x="5357813" y="0"/>
            <a:ext cx="2411412" cy="1017588"/>
          </a:xfrm>
          <a:prstGeom prst="rect">
            <a:avLst/>
          </a:prstGeom>
          <a:gradFill rotWithShape="1">
            <a:gsLst>
              <a:gs pos="0">
                <a:srgbClr val="FFFFFF"/>
              </a:gs>
              <a:gs pos="100000">
                <a:srgbClr val="FFFFFF">
                  <a:gamma/>
                  <a:shade val="45882"/>
                  <a:invGamma/>
                  <a:alpha val="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4275" tIns="32138" rIns="64275" bIns="32138" anchor="ctr"/>
          <a:lstStyle>
            <a:lvl1pPr>
              <a:defRPr>
                <a:solidFill>
                  <a:schemeClr val="tx1"/>
                </a:solidFill>
                <a:latin typeface="Arial" charset="0"/>
              </a:defRPr>
            </a:lvl1pPr>
            <a:lvl2pPr marL="320675">
              <a:defRPr>
                <a:solidFill>
                  <a:schemeClr val="tx1"/>
                </a:solidFill>
                <a:latin typeface="Arial" charset="0"/>
              </a:defRPr>
            </a:lvl2pPr>
            <a:lvl3pPr marL="642938">
              <a:defRPr>
                <a:solidFill>
                  <a:schemeClr val="tx1"/>
                </a:solidFill>
                <a:latin typeface="Arial" charset="0"/>
              </a:defRPr>
            </a:lvl3pPr>
            <a:lvl4pPr marL="963613">
              <a:defRPr>
                <a:solidFill>
                  <a:schemeClr val="tx1"/>
                </a:solidFill>
                <a:latin typeface="Arial" charset="0"/>
              </a:defRPr>
            </a:lvl4pPr>
            <a:lvl5pPr marL="1285875">
              <a:defRPr>
                <a:solidFill>
                  <a:schemeClr val="tx1"/>
                </a:solidFill>
                <a:latin typeface="Arial" charset="0"/>
              </a:defRPr>
            </a:lvl5pPr>
            <a:lvl6pPr marL="1743075" fontAlgn="base">
              <a:spcBef>
                <a:spcPct val="0"/>
              </a:spcBef>
              <a:spcAft>
                <a:spcPct val="0"/>
              </a:spcAft>
              <a:defRPr>
                <a:solidFill>
                  <a:schemeClr val="tx1"/>
                </a:solidFill>
                <a:latin typeface="Arial" charset="0"/>
              </a:defRPr>
            </a:lvl6pPr>
            <a:lvl7pPr marL="2200275" fontAlgn="base">
              <a:spcBef>
                <a:spcPct val="0"/>
              </a:spcBef>
              <a:spcAft>
                <a:spcPct val="0"/>
              </a:spcAft>
              <a:defRPr>
                <a:solidFill>
                  <a:schemeClr val="tx1"/>
                </a:solidFill>
                <a:latin typeface="Arial" charset="0"/>
              </a:defRPr>
            </a:lvl7pPr>
            <a:lvl8pPr marL="2657475" fontAlgn="base">
              <a:spcBef>
                <a:spcPct val="0"/>
              </a:spcBef>
              <a:spcAft>
                <a:spcPct val="0"/>
              </a:spcAft>
              <a:defRPr>
                <a:solidFill>
                  <a:schemeClr val="tx1"/>
                </a:solidFill>
                <a:latin typeface="Arial" charset="0"/>
              </a:defRPr>
            </a:lvl8pPr>
            <a:lvl9pPr marL="3114675" fontAlgn="base">
              <a:spcBef>
                <a:spcPct val="0"/>
              </a:spcBef>
              <a:spcAft>
                <a:spcPct val="0"/>
              </a:spcAft>
              <a:defRPr>
                <a:solidFill>
                  <a:schemeClr val="tx1"/>
                </a:solidFill>
                <a:latin typeface="Arial" charset="0"/>
              </a:defRPr>
            </a:lvl9pPr>
          </a:lstStyle>
          <a:p>
            <a:pPr algn="ctr" fontAlgn="base">
              <a:spcBef>
                <a:spcPct val="0"/>
              </a:spcBef>
              <a:spcAft>
                <a:spcPct val="0"/>
              </a:spcAft>
            </a:pPr>
            <a:endParaRPr lang="nl-NL" altLang="en-US" smtClean="0">
              <a:solidFill>
                <a:srgbClr val="000000"/>
              </a:solidFill>
            </a:endParaRPr>
          </a:p>
        </p:txBody>
      </p:sp>
      <p:sp>
        <p:nvSpPr>
          <p:cNvPr id="8195" name="shape_TransFollower" hidden="1"/>
          <p:cNvSpPr>
            <a:spLocks noChangeArrowheads="1"/>
          </p:cNvSpPr>
          <p:nvPr/>
        </p:nvSpPr>
        <p:spPr bwMode="auto">
          <a:xfrm>
            <a:off x="0" y="0"/>
            <a:ext cx="5367338" cy="10175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4275" tIns="32138" rIns="64275" bIns="32138" anchor="ctr"/>
          <a:lstStyle>
            <a:lvl1pPr>
              <a:defRPr>
                <a:solidFill>
                  <a:schemeClr val="tx1"/>
                </a:solidFill>
                <a:latin typeface="Arial" charset="0"/>
              </a:defRPr>
            </a:lvl1pPr>
            <a:lvl2pPr marL="320675">
              <a:defRPr>
                <a:solidFill>
                  <a:schemeClr val="tx1"/>
                </a:solidFill>
                <a:latin typeface="Arial" charset="0"/>
              </a:defRPr>
            </a:lvl2pPr>
            <a:lvl3pPr marL="642938">
              <a:defRPr>
                <a:solidFill>
                  <a:schemeClr val="tx1"/>
                </a:solidFill>
                <a:latin typeface="Arial" charset="0"/>
              </a:defRPr>
            </a:lvl3pPr>
            <a:lvl4pPr marL="963613">
              <a:defRPr>
                <a:solidFill>
                  <a:schemeClr val="tx1"/>
                </a:solidFill>
                <a:latin typeface="Arial" charset="0"/>
              </a:defRPr>
            </a:lvl4pPr>
            <a:lvl5pPr marL="1285875">
              <a:defRPr>
                <a:solidFill>
                  <a:schemeClr val="tx1"/>
                </a:solidFill>
                <a:latin typeface="Arial" charset="0"/>
              </a:defRPr>
            </a:lvl5pPr>
            <a:lvl6pPr marL="1743075" fontAlgn="base">
              <a:spcBef>
                <a:spcPct val="0"/>
              </a:spcBef>
              <a:spcAft>
                <a:spcPct val="0"/>
              </a:spcAft>
              <a:defRPr>
                <a:solidFill>
                  <a:schemeClr val="tx1"/>
                </a:solidFill>
                <a:latin typeface="Arial" charset="0"/>
              </a:defRPr>
            </a:lvl6pPr>
            <a:lvl7pPr marL="2200275" fontAlgn="base">
              <a:spcBef>
                <a:spcPct val="0"/>
              </a:spcBef>
              <a:spcAft>
                <a:spcPct val="0"/>
              </a:spcAft>
              <a:defRPr>
                <a:solidFill>
                  <a:schemeClr val="tx1"/>
                </a:solidFill>
                <a:latin typeface="Arial" charset="0"/>
              </a:defRPr>
            </a:lvl7pPr>
            <a:lvl8pPr marL="2657475" fontAlgn="base">
              <a:spcBef>
                <a:spcPct val="0"/>
              </a:spcBef>
              <a:spcAft>
                <a:spcPct val="0"/>
              </a:spcAft>
              <a:defRPr>
                <a:solidFill>
                  <a:schemeClr val="tx1"/>
                </a:solidFill>
                <a:latin typeface="Arial" charset="0"/>
              </a:defRPr>
            </a:lvl8pPr>
            <a:lvl9pPr marL="3114675" fontAlgn="base">
              <a:spcBef>
                <a:spcPct val="0"/>
              </a:spcBef>
              <a:spcAft>
                <a:spcPct val="0"/>
              </a:spcAft>
              <a:defRPr>
                <a:solidFill>
                  <a:schemeClr val="tx1"/>
                </a:solidFill>
                <a:latin typeface="Arial" charset="0"/>
              </a:defRPr>
            </a:lvl9pPr>
          </a:lstStyle>
          <a:p>
            <a:pPr algn="ctr" fontAlgn="base">
              <a:spcBef>
                <a:spcPct val="0"/>
              </a:spcBef>
              <a:spcAft>
                <a:spcPct val="0"/>
              </a:spcAft>
            </a:pPr>
            <a:endParaRPr lang="nl-NL" altLang="en-US" smtClean="0">
              <a:solidFill>
                <a:srgbClr val="000000"/>
              </a:solidFill>
            </a:endParaRPr>
          </a:p>
        </p:txBody>
      </p:sp>
      <p:pic>
        <p:nvPicPr>
          <p:cNvPr id="8196" name="LogoSlash_01" descr="SLASHTRANS" hidden="1"/>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3348038" y="427038"/>
            <a:ext cx="414337" cy="473075"/>
          </a:xfrm>
          <a:prstGeom prst="rect">
            <a:avLst/>
          </a:prstGeom>
          <a:noFill/>
          <a:extLst>
            <a:ext uri="{909E8E84-426E-40DD-AFC4-6F175D3DCCD1}">
              <a14:hiddenFill xmlns:a14="http://schemas.microsoft.com/office/drawing/2010/main">
                <a:solidFill>
                  <a:srgbClr val="FFFFFF"/>
                </a:solidFill>
              </a14:hiddenFill>
            </a:ext>
          </a:extLst>
        </p:spPr>
      </p:pic>
      <p:pic>
        <p:nvPicPr>
          <p:cNvPr id="8197" name="LogoSlash_02" descr="SLASHTRANS" hidden="1"/>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5565775" y="427038"/>
            <a:ext cx="415925" cy="473075"/>
          </a:xfrm>
          <a:prstGeom prst="rect">
            <a:avLst/>
          </a:prstGeom>
          <a:noFill/>
          <a:extLst>
            <a:ext uri="{909E8E84-426E-40DD-AFC4-6F175D3DCCD1}">
              <a14:hiddenFill xmlns:a14="http://schemas.microsoft.com/office/drawing/2010/main">
                <a:solidFill>
                  <a:srgbClr val="FFFFFF"/>
                </a:solidFill>
              </a14:hiddenFill>
            </a:ext>
          </a:extLst>
        </p:spPr>
      </p:pic>
      <p:sp>
        <p:nvSpPr>
          <p:cNvPr id="8198" name="tbDate"/>
          <p:cNvSpPr txBox="1">
            <a:spLocks noChangeArrowheads="1"/>
          </p:cNvSpPr>
          <p:nvPr/>
        </p:nvSpPr>
        <p:spPr bwMode="auto">
          <a:xfrm>
            <a:off x="7766050" y="1076325"/>
            <a:ext cx="1090613" cy="12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charset="0"/>
              </a:defRPr>
            </a:lvl1pPr>
            <a:lvl2pPr marL="320675">
              <a:defRPr>
                <a:solidFill>
                  <a:schemeClr val="tx1"/>
                </a:solidFill>
                <a:latin typeface="Arial" charset="0"/>
              </a:defRPr>
            </a:lvl2pPr>
            <a:lvl3pPr marL="642938">
              <a:defRPr>
                <a:solidFill>
                  <a:schemeClr val="tx1"/>
                </a:solidFill>
                <a:latin typeface="Arial" charset="0"/>
              </a:defRPr>
            </a:lvl3pPr>
            <a:lvl4pPr marL="963613">
              <a:defRPr>
                <a:solidFill>
                  <a:schemeClr val="tx1"/>
                </a:solidFill>
                <a:latin typeface="Arial" charset="0"/>
              </a:defRPr>
            </a:lvl4pPr>
            <a:lvl5pPr marL="1285875">
              <a:defRPr>
                <a:solidFill>
                  <a:schemeClr val="tx1"/>
                </a:solidFill>
                <a:latin typeface="Arial" charset="0"/>
              </a:defRPr>
            </a:lvl5pPr>
            <a:lvl6pPr marL="1743075" fontAlgn="base">
              <a:spcBef>
                <a:spcPct val="0"/>
              </a:spcBef>
              <a:spcAft>
                <a:spcPct val="0"/>
              </a:spcAft>
              <a:defRPr>
                <a:solidFill>
                  <a:schemeClr val="tx1"/>
                </a:solidFill>
                <a:latin typeface="Arial" charset="0"/>
              </a:defRPr>
            </a:lvl6pPr>
            <a:lvl7pPr marL="2200275" fontAlgn="base">
              <a:spcBef>
                <a:spcPct val="0"/>
              </a:spcBef>
              <a:spcAft>
                <a:spcPct val="0"/>
              </a:spcAft>
              <a:defRPr>
                <a:solidFill>
                  <a:schemeClr val="tx1"/>
                </a:solidFill>
                <a:latin typeface="Arial" charset="0"/>
              </a:defRPr>
            </a:lvl7pPr>
            <a:lvl8pPr marL="2657475" fontAlgn="base">
              <a:spcBef>
                <a:spcPct val="0"/>
              </a:spcBef>
              <a:spcAft>
                <a:spcPct val="0"/>
              </a:spcAft>
              <a:defRPr>
                <a:solidFill>
                  <a:schemeClr val="tx1"/>
                </a:solidFill>
                <a:latin typeface="Arial" charset="0"/>
              </a:defRPr>
            </a:lvl8pPr>
            <a:lvl9pPr marL="3114675" fontAlgn="base">
              <a:spcBef>
                <a:spcPct val="0"/>
              </a:spcBef>
              <a:spcAft>
                <a:spcPct val="0"/>
              </a:spcAft>
              <a:defRPr>
                <a:solidFill>
                  <a:schemeClr val="tx1"/>
                </a:solidFill>
                <a:latin typeface="Arial" charset="0"/>
              </a:defRPr>
            </a:lvl9pPr>
          </a:lstStyle>
          <a:p>
            <a:pPr fontAlgn="base">
              <a:spcBef>
                <a:spcPct val="50000"/>
              </a:spcBef>
              <a:spcAft>
                <a:spcPct val="0"/>
              </a:spcAft>
            </a:pPr>
            <a:r>
              <a:rPr lang="en-GB" altLang="en-US" sz="800" smtClean="0">
                <a:solidFill>
                  <a:srgbClr val="FFFFFF"/>
                </a:solidFill>
                <a:latin typeface="Verdana" pitchFamily="34" charset="0"/>
              </a:rPr>
              <a:t>Date 14.10.2008</a:t>
            </a:r>
          </a:p>
        </p:txBody>
      </p:sp>
      <p:sp>
        <p:nvSpPr>
          <p:cNvPr id="8199" name="tb_Faculty"/>
          <p:cNvSpPr txBox="1">
            <a:spLocks noChangeArrowheads="1"/>
          </p:cNvSpPr>
          <p:nvPr/>
        </p:nvSpPr>
        <p:spPr bwMode="auto">
          <a:xfrm>
            <a:off x="3844925" y="347663"/>
            <a:ext cx="998538"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charset="0"/>
              </a:defRPr>
            </a:lvl1pPr>
            <a:lvl2pPr marL="320675">
              <a:defRPr>
                <a:solidFill>
                  <a:schemeClr val="tx1"/>
                </a:solidFill>
                <a:latin typeface="Arial" charset="0"/>
              </a:defRPr>
            </a:lvl2pPr>
            <a:lvl3pPr marL="642938">
              <a:defRPr>
                <a:solidFill>
                  <a:schemeClr val="tx1"/>
                </a:solidFill>
                <a:latin typeface="Arial" charset="0"/>
              </a:defRPr>
            </a:lvl3pPr>
            <a:lvl4pPr marL="963613">
              <a:defRPr>
                <a:solidFill>
                  <a:schemeClr val="tx1"/>
                </a:solidFill>
                <a:latin typeface="Arial" charset="0"/>
              </a:defRPr>
            </a:lvl4pPr>
            <a:lvl5pPr marL="1285875">
              <a:defRPr>
                <a:solidFill>
                  <a:schemeClr val="tx1"/>
                </a:solidFill>
                <a:latin typeface="Arial" charset="0"/>
              </a:defRPr>
            </a:lvl5pPr>
            <a:lvl6pPr marL="1743075" fontAlgn="base">
              <a:spcBef>
                <a:spcPct val="0"/>
              </a:spcBef>
              <a:spcAft>
                <a:spcPct val="0"/>
              </a:spcAft>
              <a:defRPr>
                <a:solidFill>
                  <a:schemeClr val="tx1"/>
                </a:solidFill>
                <a:latin typeface="Arial" charset="0"/>
              </a:defRPr>
            </a:lvl6pPr>
            <a:lvl7pPr marL="2200275" fontAlgn="base">
              <a:spcBef>
                <a:spcPct val="0"/>
              </a:spcBef>
              <a:spcAft>
                <a:spcPct val="0"/>
              </a:spcAft>
              <a:defRPr>
                <a:solidFill>
                  <a:schemeClr val="tx1"/>
                </a:solidFill>
                <a:latin typeface="Arial" charset="0"/>
              </a:defRPr>
            </a:lvl7pPr>
            <a:lvl8pPr marL="2657475" fontAlgn="base">
              <a:spcBef>
                <a:spcPct val="0"/>
              </a:spcBef>
              <a:spcAft>
                <a:spcPct val="0"/>
              </a:spcAft>
              <a:defRPr>
                <a:solidFill>
                  <a:schemeClr val="tx1"/>
                </a:solidFill>
                <a:latin typeface="Arial" charset="0"/>
              </a:defRPr>
            </a:lvl8pPr>
            <a:lvl9pPr marL="3114675" fontAlgn="base">
              <a:spcBef>
                <a:spcPct val="0"/>
              </a:spcBef>
              <a:spcAft>
                <a:spcPct val="0"/>
              </a:spcAft>
              <a:defRPr>
                <a:solidFill>
                  <a:schemeClr val="tx1"/>
                </a:solidFill>
                <a:latin typeface="Arial" charset="0"/>
              </a:defRPr>
            </a:lvl9pPr>
          </a:lstStyle>
          <a:p>
            <a:pPr fontAlgn="base">
              <a:spcBef>
                <a:spcPct val="50000"/>
              </a:spcBef>
              <a:spcAft>
                <a:spcPct val="0"/>
              </a:spcAft>
            </a:pPr>
            <a:endParaRPr lang="nl-NL" altLang="en-US" sz="1100" smtClean="0">
              <a:solidFill>
                <a:srgbClr val="CC0000"/>
              </a:solidFill>
              <a:latin typeface="Georgia" pitchFamily="18" charset="0"/>
            </a:endParaRPr>
          </a:p>
        </p:txBody>
      </p:sp>
      <p:sp>
        <p:nvSpPr>
          <p:cNvPr id="8200" name="tb_Department"/>
          <p:cNvSpPr txBox="1">
            <a:spLocks noChangeArrowheads="1"/>
          </p:cNvSpPr>
          <p:nvPr/>
        </p:nvSpPr>
        <p:spPr bwMode="auto">
          <a:xfrm>
            <a:off x="6096000" y="347663"/>
            <a:ext cx="693738"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charset="0"/>
              </a:defRPr>
            </a:lvl1pPr>
            <a:lvl2pPr marL="320675">
              <a:defRPr>
                <a:solidFill>
                  <a:schemeClr val="tx1"/>
                </a:solidFill>
                <a:latin typeface="Arial" charset="0"/>
              </a:defRPr>
            </a:lvl2pPr>
            <a:lvl3pPr marL="642938">
              <a:defRPr>
                <a:solidFill>
                  <a:schemeClr val="tx1"/>
                </a:solidFill>
                <a:latin typeface="Arial" charset="0"/>
              </a:defRPr>
            </a:lvl3pPr>
            <a:lvl4pPr marL="963613">
              <a:defRPr>
                <a:solidFill>
                  <a:schemeClr val="tx1"/>
                </a:solidFill>
                <a:latin typeface="Arial" charset="0"/>
              </a:defRPr>
            </a:lvl4pPr>
            <a:lvl5pPr marL="1285875">
              <a:defRPr>
                <a:solidFill>
                  <a:schemeClr val="tx1"/>
                </a:solidFill>
                <a:latin typeface="Arial" charset="0"/>
              </a:defRPr>
            </a:lvl5pPr>
            <a:lvl6pPr marL="1743075" fontAlgn="base">
              <a:spcBef>
                <a:spcPct val="0"/>
              </a:spcBef>
              <a:spcAft>
                <a:spcPct val="0"/>
              </a:spcAft>
              <a:defRPr>
                <a:solidFill>
                  <a:schemeClr val="tx1"/>
                </a:solidFill>
                <a:latin typeface="Arial" charset="0"/>
              </a:defRPr>
            </a:lvl6pPr>
            <a:lvl7pPr marL="2200275" fontAlgn="base">
              <a:spcBef>
                <a:spcPct val="0"/>
              </a:spcBef>
              <a:spcAft>
                <a:spcPct val="0"/>
              </a:spcAft>
              <a:defRPr>
                <a:solidFill>
                  <a:schemeClr val="tx1"/>
                </a:solidFill>
                <a:latin typeface="Arial" charset="0"/>
              </a:defRPr>
            </a:lvl7pPr>
            <a:lvl8pPr marL="2657475" fontAlgn="base">
              <a:spcBef>
                <a:spcPct val="0"/>
              </a:spcBef>
              <a:spcAft>
                <a:spcPct val="0"/>
              </a:spcAft>
              <a:defRPr>
                <a:solidFill>
                  <a:schemeClr val="tx1"/>
                </a:solidFill>
                <a:latin typeface="Arial" charset="0"/>
              </a:defRPr>
            </a:lvl8pPr>
            <a:lvl9pPr marL="3114675" fontAlgn="base">
              <a:spcBef>
                <a:spcPct val="0"/>
              </a:spcBef>
              <a:spcAft>
                <a:spcPct val="0"/>
              </a:spcAft>
              <a:defRPr>
                <a:solidFill>
                  <a:schemeClr val="tx1"/>
                </a:solidFill>
                <a:latin typeface="Arial" charset="0"/>
              </a:defRPr>
            </a:lvl9pPr>
          </a:lstStyle>
          <a:p>
            <a:pPr fontAlgn="base">
              <a:spcBef>
                <a:spcPct val="50000"/>
              </a:spcBef>
              <a:spcAft>
                <a:spcPct val="0"/>
              </a:spcAft>
            </a:pPr>
            <a:endParaRPr lang="nl-NL" altLang="en-US" sz="1100" smtClean="0">
              <a:solidFill>
                <a:srgbClr val="CC0000"/>
              </a:solidFill>
              <a:latin typeface="Georgia" pitchFamily="18" charset="0"/>
            </a:endParaRPr>
          </a:p>
        </p:txBody>
      </p:sp>
      <p:sp>
        <p:nvSpPr>
          <p:cNvPr id="8201" name="shape_Transparantie" hidden="1"/>
          <p:cNvSpPr>
            <a:spLocks noChangeArrowheads="1"/>
          </p:cNvSpPr>
          <p:nvPr/>
        </p:nvSpPr>
        <p:spPr bwMode="auto">
          <a:xfrm>
            <a:off x="5357813" y="0"/>
            <a:ext cx="2411412" cy="1017588"/>
          </a:xfrm>
          <a:prstGeom prst="rect">
            <a:avLst/>
          </a:prstGeom>
          <a:gradFill rotWithShape="1">
            <a:gsLst>
              <a:gs pos="0">
                <a:srgbClr val="FFFFFF"/>
              </a:gs>
              <a:gs pos="100000">
                <a:srgbClr val="FFFFFF">
                  <a:gamma/>
                  <a:shade val="45882"/>
                  <a:invGamma/>
                  <a:alpha val="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4275" tIns="32138" rIns="64275" bIns="32138" anchor="ctr"/>
          <a:lstStyle>
            <a:lvl1pPr>
              <a:defRPr>
                <a:solidFill>
                  <a:schemeClr val="tx1"/>
                </a:solidFill>
                <a:latin typeface="Arial" charset="0"/>
              </a:defRPr>
            </a:lvl1pPr>
            <a:lvl2pPr marL="320675">
              <a:defRPr>
                <a:solidFill>
                  <a:schemeClr val="tx1"/>
                </a:solidFill>
                <a:latin typeface="Arial" charset="0"/>
              </a:defRPr>
            </a:lvl2pPr>
            <a:lvl3pPr marL="642938">
              <a:defRPr>
                <a:solidFill>
                  <a:schemeClr val="tx1"/>
                </a:solidFill>
                <a:latin typeface="Arial" charset="0"/>
              </a:defRPr>
            </a:lvl3pPr>
            <a:lvl4pPr marL="963613">
              <a:defRPr>
                <a:solidFill>
                  <a:schemeClr val="tx1"/>
                </a:solidFill>
                <a:latin typeface="Arial" charset="0"/>
              </a:defRPr>
            </a:lvl4pPr>
            <a:lvl5pPr marL="1285875">
              <a:defRPr>
                <a:solidFill>
                  <a:schemeClr val="tx1"/>
                </a:solidFill>
                <a:latin typeface="Arial" charset="0"/>
              </a:defRPr>
            </a:lvl5pPr>
            <a:lvl6pPr marL="1743075" fontAlgn="base">
              <a:spcBef>
                <a:spcPct val="0"/>
              </a:spcBef>
              <a:spcAft>
                <a:spcPct val="0"/>
              </a:spcAft>
              <a:defRPr>
                <a:solidFill>
                  <a:schemeClr val="tx1"/>
                </a:solidFill>
                <a:latin typeface="Arial" charset="0"/>
              </a:defRPr>
            </a:lvl6pPr>
            <a:lvl7pPr marL="2200275" fontAlgn="base">
              <a:spcBef>
                <a:spcPct val="0"/>
              </a:spcBef>
              <a:spcAft>
                <a:spcPct val="0"/>
              </a:spcAft>
              <a:defRPr>
                <a:solidFill>
                  <a:schemeClr val="tx1"/>
                </a:solidFill>
                <a:latin typeface="Arial" charset="0"/>
              </a:defRPr>
            </a:lvl7pPr>
            <a:lvl8pPr marL="2657475" fontAlgn="base">
              <a:spcBef>
                <a:spcPct val="0"/>
              </a:spcBef>
              <a:spcAft>
                <a:spcPct val="0"/>
              </a:spcAft>
              <a:defRPr>
                <a:solidFill>
                  <a:schemeClr val="tx1"/>
                </a:solidFill>
                <a:latin typeface="Arial" charset="0"/>
              </a:defRPr>
            </a:lvl8pPr>
            <a:lvl9pPr marL="3114675" fontAlgn="base">
              <a:spcBef>
                <a:spcPct val="0"/>
              </a:spcBef>
              <a:spcAft>
                <a:spcPct val="0"/>
              </a:spcAft>
              <a:defRPr>
                <a:solidFill>
                  <a:schemeClr val="tx1"/>
                </a:solidFill>
                <a:latin typeface="Arial" charset="0"/>
              </a:defRPr>
            </a:lvl9pPr>
          </a:lstStyle>
          <a:p>
            <a:pPr algn="ctr" fontAlgn="base">
              <a:spcBef>
                <a:spcPct val="0"/>
              </a:spcBef>
              <a:spcAft>
                <a:spcPct val="0"/>
              </a:spcAft>
            </a:pPr>
            <a:endParaRPr lang="nl-NL" altLang="en-US" smtClean="0">
              <a:solidFill>
                <a:srgbClr val="000000"/>
              </a:solidFill>
            </a:endParaRPr>
          </a:p>
        </p:txBody>
      </p:sp>
      <p:sp>
        <p:nvSpPr>
          <p:cNvPr id="8202" name="shape_TransFollower" hidden="1"/>
          <p:cNvSpPr>
            <a:spLocks noChangeArrowheads="1"/>
          </p:cNvSpPr>
          <p:nvPr/>
        </p:nvSpPr>
        <p:spPr bwMode="auto">
          <a:xfrm>
            <a:off x="0" y="0"/>
            <a:ext cx="5367338" cy="10175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4275" tIns="32138" rIns="64275" bIns="32138" anchor="ctr"/>
          <a:lstStyle>
            <a:lvl1pPr>
              <a:defRPr>
                <a:solidFill>
                  <a:schemeClr val="tx1"/>
                </a:solidFill>
                <a:latin typeface="Arial" charset="0"/>
              </a:defRPr>
            </a:lvl1pPr>
            <a:lvl2pPr marL="320675">
              <a:defRPr>
                <a:solidFill>
                  <a:schemeClr val="tx1"/>
                </a:solidFill>
                <a:latin typeface="Arial" charset="0"/>
              </a:defRPr>
            </a:lvl2pPr>
            <a:lvl3pPr marL="642938">
              <a:defRPr>
                <a:solidFill>
                  <a:schemeClr val="tx1"/>
                </a:solidFill>
                <a:latin typeface="Arial" charset="0"/>
              </a:defRPr>
            </a:lvl3pPr>
            <a:lvl4pPr marL="963613">
              <a:defRPr>
                <a:solidFill>
                  <a:schemeClr val="tx1"/>
                </a:solidFill>
                <a:latin typeface="Arial" charset="0"/>
              </a:defRPr>
            </a:lvl4pPr>
            <a:lvl5pPr marL="1285875">
              <a:defRPr>
                <a:solidFill>
                  <a:schemeClr val="tx1"/>
                </a:solidFill>
                <a:latin typeface="Arial" charset="0"/>
              </a:defRPr>
            </a:lvl5pPr>
            <a:lvl6pPr marL="1743075" fontAlgn="base">
              <a:spcBef>
                <a:spcPct val="0"/>
              </a:spcBef>
              <a:spcAft>
                <a:spcPct val="0"/>
              </a:spcAft>
              <a:defRPr>
                <a:solidFill>
                  <a:schemeClr val="tx1"/>
                </a:solidFill>
                <a:latin typeface="Arial" charset="0"/>
              </a:defRPr>
            </a:lvl6pPr>
            <a:lvl7pPr marL="2200275" fontAlgn="base">
              <a:spcBef>
                <a:spcPct val="0"/>
              </a:spcBef>
              <a:spcAft>
                <a:spcPct val="0"/>
              </a:spcAft>
              <a:defRPr>
                <a:solidFill>
                  <a:schemeClr val="tx1"/>
                </a:solidFill>
                <a:latin typeface="Arial" charset="0"/>
              </a:defRPr>
            </a:lvl7pPr>
            <a:lvl8pPr marL="2657475" fontAlgn="base">
              <a:spcBef>
                <a:spcPct val="0"/>
              </a:spcBef>
              <a:spcAft>
                <a:spcPct val="0"/>
              </a:spcAft>
              <a:defRPr>
                <a:solidFill>
                  <a:schemeClr val="tx1"/>
                </a:solidFill>
                <a:latin typeface="Arial" charset="0"/>
              </a:defRPr>
            </a:lvl8pPr>
            <a:lvl9pPr marL="3114675" fontAlgn="base">
              <a:spcBef>
                <a:spcPct val="0"/>
              </a:spcBef>
              <a:spcAft>
                <a:spcPct val="0"/>
              </a:spcAft>
              <a:defRPr>
                <a:solidFill>
                  <a:schemeClr val="tx1"/>
                </a:solidFill>
                <a:latin typeface="Arial" charset="0"/>
              </a:defRPr>
            </a:lvl9pPr>
          </a:lstStyle>
          <a:p>
            <a:pPr algn="ctr" fontAlgn="base">
              <a:spcBef>
                <a:spcPct val="0"/>
              </a:spcBef>
              <a:spcAft>
                <a:spcPct val="0"/>
              </a:spcAft>
            </a:pPr>
            <a:endParaRPr lang="nl-NL" altLang="en-US" smtClean="0">
              <a:solidFill>
                <a:srgbClr val="000000"/>
              </a:solidFill>
            </a:endParaRPr>
          </a:p>
        </p:txBody>
      </p:sp>
      <p:pic>
        <p:nvPicPr>
          <p:cNvPr id="8203" name="LogoSlash_01" descr="SLASHTRANS" hidden="1"/>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3348038" y="427038"/>
            <a:ext cx="414337" cy="473075"/>
          </a:xfrm>
          <a:prstGeom prst="rect">
            <a:avLst/>
          </a:prstGeom>
          <a:noFill/>
          <a:extLst>
            <a:ext uri="{909E8E84-426E-40DD-AFC4-6F175D3DCCD1}">
              <a14:hiddenFill xmlns:a14="http://schemas.microsoft.com/office/drawing/2010/main">
                <a:solidFill>
                  <a:srgbClr val="FFFFFF"/>
                </a:solidFill>
              </a14:hiddenFill>
            </a:ext>
          </a:extLst>
        </p:spPr>
      </p:pic>
      <p:pic>
        <p:nvPicPr>
          <p:cNvPr id="8204" name="LogoSlash_02" descr="SLASHTRANS" hidden="1"/>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5565775" y="427038"/>
            <a:ext cx="415925" cy="473075"/>
          </a:xfrm>
          <a:prstGeom prst="rect">
            <a:avLst/>
          </a:prstGeom>
          <a:noFill/>
          <a:extLst>
            <a:ext uri="{909E8E84-426E-40DD-AFC4-6F175D3DCCD1}">
              <a14:hiddenFill xmlns:a14="http://schemas.microsoft.com/office/drawing/2010/main">
                <a:solidFill>
                  <a:srgbClr val="FFFFFF"/>
                </a:solidFill>
              </a14:hiddenFill>
            </a:ext>
          </a:extLst>
        </p:spPr>
      </p:pic>
      <p:sp>
        <p:nvSpPr>
          <p:cNvPr id="8207" name="Rectangle 15"/>
          <p:cNvSpPr>
            <a:spLocks noGrp="1" noChangeArrowheads="1"/>
          </p:cNvSpPr>
          <p:nvPr>
            <p:ph type="body" idx="1"/>
          </p:nvPr>
        </p:nvSpPr>
        <p:spPr bwMode="auto">
          <a:xfrm>
            <a:off x="0" y="1000125"/>
            <a:ext cx="9140825" cy="485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1987" tIns="45713" rIns="267815" bIns="45713"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Tree>
    <p:extLst>
      <p:ext uri="{BB962C8B-B14F-4D97-AF65-F5344CB8AC3E}">
        <p14:creationId xmlns:p14="http://schemas.microsoft.com/office/powerpoint/2010/main" val="32949382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249238" indent="-249238" algn="l" rtl="0" fontAlgn="base">
        <a:spcBef>
          <a:spcPct val="20000"/>
        </a:spcBef>
        <a:spcAft>
          <a:spcPct val="0"/>
        </a:spcAft>
        <a:buFont typeface="Wingdings" pitchFamily="2" charset="2"/>
        <a:buChar char="Ø"/>
        <a:defRPr sz="2500">
          <a:solidFill>
            <a:schemeClr val="tx1"/>
          </a:solidFill>
          <a:latin typeface="+mn-lt"/>
          <a:ea typeface="+mn-ea"/>
          <a:cs typeface="+mn-cs"/>
        </a:defRPr>
      </a:lvl1pPr>
      <a:lvl2pPr marL="501650" indent="-250825" algn="l" rtl="0" fontAlgn="base">
        <a:spcBef>
          <a:spcPct val="20000"/>
        </a:spcBef>
        <a:spcAft>
          <a:spcPct val="0"/>
        </a:spcAft>
        <a:buSzPct val="75000"/>
        <a:buChar char="•"/>
        <a:defRPr sz="2500">
          <a:solidFill>
            <a:schemeClr val="tx1"/>
          </a:solidFill>
          <a:latin typeface="+mn-lt"/>
          <a:cs typeface="+mn-cs"/>
        </a:defRPr>
      </a:lvl2pPr>
      <a:lvl3pPr marL="760413" indent="-258763" algn="l" rtl="0" fontAlgn="base">
        <a:spcBef>
          <a:spcPct val="20000"/>
        </a:spcBef>
        <a:spcAft>
          <a:spcPct val="0"/>
        </a:spcAft>
        <a:buFont typeface="Courier New" pitchFamily="49" charset="0"/>
        <a:buChar char="-"/>
        <a:defRPr sz="2500">
          <a:solidFill>
            <a:schemeClr val="tx1"/>
          </a:solidFill>
          <a:latin typeface="+mn-lt"/>
          <a:cs typeface="+mn-cs"/>
        </a:defRPr>
      </a:lvl3pPr>
      <a:lvl4pPr marL="1009650" indent="-249238" algn="l" rtl="0" fontAlgn="base">
        <a:spcBef>
          <a:spcPct val="20000"/>
        </a:spcBef>
        <a:spcAft>
          <a:spcPct val="0"/>
        </a:spcAft>
        <a:buFont typeface="Courier New" pitchFamily="49" charset="0"/>
        <a:buChar char="-"/>
        <a:defRPr sz="2500">
          <a:solidFill>
            <a:schemeClr val="tx1"/>
          </a:solidFill>
          <a:latin typeface="+mn-lt"/>
          <a:cs typeface="+mn-cs"/>
        </a:defRPr>
      </a:lvl4pPr>
      <a:lvl5pPr marL="1268413" indent="-257175" algn="l" rtl="0" fontAlgn="base">
        <a:spcBef>
          <a:spcPct val="20000"/>
        </a:spcBef>
        <a:spcAft>
          <a:spcPct val="0"/>
        </a:spcAft>
        <a:buFont typeface="Courier New" pitchFamily="49" charset="0"/>
        <a:buChar char="-"/>
        <a:defRPr sz="2500">
          <a:solidFill>
            <a:schemeClr val="tx1"/>
          </a:solidFill>
          <a:latin typeface="+mn-lt"/>
          <a:cs typeface="+mn-cs"/>
        </a:defRPr>
      </a:lvl5pPr>
      <a:lvl6pPr marL="1725613" indent="-257175" algn="l" rtl="0" fontAlgn="base">
        <a:spcBef>
          <a:spcPct val="20000"/>
        </a:spcBef>
        <a:spcAft>
          <a:spcPct val="0"/>
        </a:spcAft>
        <a:buFont typeface="Courier New" pitchFamily="49" charset="0"/>
        <a:buChar char="-"/>
        <a:defRPr sz="2500">
          <a:solidFill>
            <a:schemeClr val="tx1"/>
          </a:solidFill>
          <a:latin typeface="+mn-lt"/>
          <a:cs typeface="+mn-cs"/>
        </a:defRPr>
      </a:lvl6pPr>
      <a:lvl7pPr marL="2182813" indent="-257175" algn="l" rtl="0" fontAlgn="base">
        <a:spcBef>
          <a:spcPct val="20000"/>
        </a:spcBef>
        <a:spcAft>
          <a:spcPct val="0"/>
        </a:spcAft>
        <a:buFont typeface="Courier New" pitchFamily="49" charset="0"/>
        <a:buChar char="-"/>
        <a:defRPr sz="2500">
          <a:solidFill>
            <a:schemeClr val="tx1"/>
          </a:solidFill>
          <a:latin typeface="+mn-lt"/>
          <a:cs typeface="+mn-cs"/>
        </a:defRPr>
      </a:lvl7pPr>
      <a:lvl8pPr marL="2640013" indent="-257175" algn="l" rtl="0" fontAlgn="base">
        <a:spcBef>
          <a:spcPct val="20000"/>
        </a:spcBef>
        <a:spcAft>
          <a:spcPct val="0"/>
        </a:spcAft>
        <a:buFont typeface="Courier New" pitchFamily="49" charset="0"/>
        <a:buChar char="-"/>
        <a:defRPr sz="2500">
          <a:solidFill>
            <a:schemeClr val="tx1"/>
          </a:solidFill>
          <a:latin typeface="+mn-lt"/>
          <a:cs typeface="+mn-cs"/>
        </a:defRPr>
      </a:lvl8pPr>
      <a:lvl9pPr marL="3097213" indent="-257175" algn="l" rtl="0" fontAlgn="base">
        <a:spcBef>
          <a:spcPct val="20000"/>
        </a:spcBef>
        <a:spcAft>
          <a:spcPct val="0"/>
        </a:spcAft>
        <a:buFont typeface="Courier New" pitchFamily="49" charset="0"/>
        <a:buChar char="-"/>
        <a:defRPr sz="25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ED7316-98AB-4555-A340-528773D9A8CE}" type="datetimeFigureOut">
              <a:rPr lang="de-DE" smtClean="0">
                <a:solidFill>
                  <a:prstClr val="black">
                    <a:tint val="75000"/>
                  </a:prstClr>
                </a:solidFill>
              </a:rPr>
              <a:pPr/>
              <a:t>08.07.2015</a:t>
            </a:fld>
            <a:endParaRPr lang="de-DE">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C29409-0321-42D9-9381-6DB2C5E2039F}"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70157735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smtClean="0"/>
            </a:lvl1pPr>
          </a:lstStyle>
          <a:p>
            <a:pPr fontAlgn="base">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smtClean="0"/>
            </a:lvl1pPr>
          </a:lstStyle>
          <a:p>
            <a:pPr fontAlgn="base">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fontAlgn="base">
              <a:spcAft>
                <a:spcPct val="0"/>
              </a:spcAft>
              <a:defRPr/>
            </a:pPr>
            <a:fld id="{BF03C75F-8217-413D-8490-6077CA2B9D19}" type="slidenum">
              <a:rPr lang="en-US" altLang="en-US">
                <a:solidFill>
                  <a:srgbClr val="000000"/>
                </a:solidFill>
              </a:rPr>
              <a:pPr fontAlgn="base">
                <a:spcAft>
                  <a:spcPct val="0"/>
                </a:spcAft>
                <a:defRPr/>
              </a:pPr>
              <a:t>‹Nr.›</a:t>
            </a:fld>
            <a:endParaRPr lang="en-US" altLang="en-US">
              <a:solidFill>
                <a:srgbClr val="000000"/>
              </a:solidFill>
            </a:endParaRPr>
          </a:p>
        </p:txBody>
      </p:sp>
    </p:spTree>
    <p:extLst>
      <p:ext uri="{BB962C8B-B14F-4D97-AF65-F5344CB8AC3E}">
        <p14:creationId xmlns:p14="http://schemas.microsoft.com/office/powerpoint/2010/main" val="149236986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oosdrecht.net/" TargetMode="External"/><Relationship Id="rId2" Type="http://schemas.openxmlformats.org/officeDocument/2006/relationships/hyperlink" Target="mailto:pvl@ph2.uni-koeln.d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13" Type="http://schemas.openxmlformats.org/officeDocument/2006/relationships/customXml" Target="../ink/ink4.xml"/><Relationship Id="rId18" Type="http://schemas.openxmlformats.org/officeDocument/2006/relationships/image" Target="../media/image32.emf"/><Relationship Id="rId26" Type="http://schemas.openxmlformats.org/officeDocument/2006/relationships/image" Target="../media/image36.emf"/><Relationship Id="rId39" Type="http://schemas.openxmlformats.org/officeDocument/2006/relationships/customXml" Target="../ink/ink17.xml"/><Relationship Id="rId21" Type="http://schemas.openxmlformats.org/officeDocument/2006/relationships/customXml" Target="../ink/ink8.xml"/><Relationship Id="rId34" Type="http://schemas.openxmlformats.org/officeDocument/2006/relationships/image" Target="../media/image40.emf"/><Relationship Id="rId42" Type="http://schemas.openxmlformats.org/officeDocument/2006/relationships/image" Target="../media/image44.emf"/><Relationship Id="rId47" Type="http://schemas.openxmlformats.org/officeDocument/2006/relationships/customXml" Target="../ink/ink21.xml"/><Relationship Id="rId50" Type="http://schemas.openxmlformats.org/officeDocument/2006/relationships/image" Target="../media/image48.emf"/><Relationship Id="rId7" Type="http://schemas.openxmlformats.org/officeDocument/2006/relationships/customXml" Target="../ink/ink1.xml"/><Relationship Id="rId2" Type="http://schemas.openxmlformats.org/officeDocument/2006/relationships/image" Target="../media/image26.png"/><Relationship Id="rId16" Type="http://schemas.openxmlformats.org/officeDocument/2006/relationships/image" Target="../media/image31.emf"/><Relationship Id="rId29" Type="http://schemas.openxmlformats.org/officeDocument/2006/relationships/customXml" Target="../ink/ink12.xml"/><Relationship Id="rId11" Type="http://schemas.openxmlformats.org/officeDocument/2006/relationships/customXml" Target="../ink/ink3.xml"/><Relationship Id="rId24" Type="http://schemas.openxmlformats.org/officeDocument/2006/relationships/image" Target="../media/image35.emf"/><Relationship Id="rId32" Type="http://schemas.openxmlformats.org/officeDocument/2006/relationships/image" Target="../media/image39.emf"/><Relationship Id="rId37" Type="http://schemas.openxmlformats.org/officeDocument/2006/relationships/customXml" Target="../ink/ink16.xml"/><Relationship Id="rId40" Type="http://schemas.openxmlformats.org/officeDocument/2006/relationships/image" Target="../media/image43.emf"/><Relationship Id="rId45" Type="http://schemas.openxmlformats.org/officeDocument/2006/relationships/customXml" Target="../ink/ink20.xml"/><Relationship Id="rId5" Type="http://schemas.openxmlformats.org/officeDocument/2006/relationships/image" Target="../media/image29.png"/><Relationship Id="rId15" Type="http://schemas.openxmlformats.org/officeDocument/2006/relationships/customXml" Target="../ink/ink5.xml"/><Relationship Id="rId23" Type="http://schemas.openxmlformats.org/officeDocument/2006/relationships/customXml" Target="../ink/ink9.xml"/><Relationship Id="rId28" Type="http://schemas.openxmlformats.org/officeDocument/2006/relationships/image" Target="../media/image37.emf"/><Relationship Id="rId36" Type="http://schemas.openxmlformats.org/officeDocument/2006/relationships/image" Target="../media/image41.emf"/><Relationship Id="rId49" Type="http://schemas.openxmlformats.org/officeDocument/2006/relationships/customXml" Target="../ink/ink22.xml"/><Relationship Id="rId10" Type="http://schemas.openxmlformats.org/officeDocument/2006/relationships/image" Target="../media/image28.emf"/><Relationship Id="rId19" Type="http://schemas.openxmlformats.org/officeDocument/2006/relationships/customXml" Target="../ink/ink7.xml"/><Relationship Id="rId31" Type="http://schemas.openxmlformats.org/officeDocument/2006/relationships/customXml" Target="../ink/ink13.xml"/><Relationship Id="rId44" Type="http://schemas.openxmlformats.org/officeDocument/2006/relationships/image" Target="../media/image45.emf"/><Relationship Id="rId4" Type="http://schemas.openxmlformats.org/officeDocument/2006/relationships/image" Target="../media/image28.png"/><Relationship Id="rId9" Type="http://schemas.openxmlformats.org/officeDocument/2006/relationships/customXml" Target="../ink/ink2.xml"/><Relationship Id="rId14" Type="http://schemas.openxmlformats.org/officeDocument/2006/relationships/image" Target="../media/image30.emf"/><Relationship Id="rId22" Type="http://schemas.openxmlformats.org/officeDocument/2006/relationships/image" Target="../media/image34.emf"/><Relationship Id="rId27" Type="http://schemas.openxmlformats.org/officeDocument/2006/relationships/customXml" Target="../ink/ink11.xml"/><Relationship Id="rId30" Type="http://schemas.openxmlformats.org/officeDocument/2006/relationships/image" Target="../media/image38.emf"/><Relationship Id="rId35" Type="http://schemas.openxmlformats.org/officeDocument/2006/relationships/customXml" Target="../ink/ink15.xml"/><Relationship Id="rId43" Type="http://schemas.openxmlformats.org/officeDocument/2006/relationships/customXml" Target="../ink/ink19.xml"/><Relationship Id="rId48" Type="http://schemas.openxmlformats.org/officeDocument/2006/relationships/image" Target="../media/image47.emf"/><Relationship Id="rId8" Type="http://schemas.openxmlformats.org/officeDocument/2006/relationships/image" Target="../media/image27.emf"/><Relationship Id="rId3" Type="http://schemas.openxmlformats.org/officeDocument/2006/relationships/image" Target="../media/image27.png"/><Relationship Id="rId12" Type="http://schemas.openxmlformats.org/officeDocument/2006/relationships/image" Target="../media/image29.emf"/><Relationship Id="rId17" Type="http://schemas.openxmlformats.org/officeDocument/2006/relationships/customXml" Target="../ink/ink6.xml"/><Relationship Id="rId25" Type="http://schemas.openxmlformats.org/officeDocument/2006/relationships/customXml" Target="../ink/ink10.xml"/><Relationship Id="rId33" Type="http://schemas.openxmlformats.org/officeDocument/2006/relationships/customXml" Target="../ink/ink14.xml"/><Relationship Id="rId38" Type="http://schemas.openxmlformats.org/officeDocument/2006/relationships/image" Target="../media/image42.emf"/><Relationship Id="rId46" Type="http://schemas.openxmlformats.org/officeDocument/2006/relationships/image" Target="../media/image46.emf"/><Relationship Id="rId20" Type="http://schemas.openxmlformats.org/officeDocument/2006/relationships/image" Target="../media/image33.emf"/><Relationship Id="rId41" Type="http://schemas.openxmlformats.org/officeDocument/2006/relationships/customXml" Target="../ink/ink18.xml"/><Relationship Id="rId1" Type="http://schemas.openxmlformats.org/officeDocument/2006/relationships/slideLayout" Target="../slideLayouts/slideLayout43.xml"/><Relationship Id="rId6"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32.xml"/><Relationship Id="rId5" Type="http://schemas.openxmlformats.org/officeDocument/2006/relationships/image" Target="../media/image18.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1470025"/>
          </a:xfrm>
        </p:spPr>
        <p:txBody>
          <a:bodyPr/>
          <a:lstStyle/>
          <a:p>
            <a:r>
              <a:rPr lang="en-US" dirty="0" smtClean="0"/>
              <a:t>Condensed Matter Physics II</a:t>
            </a:r>
            <a:br>
              <a:rPr lang="en-US" dirty="0" smtClean="0"/>
            </a:br>
            <a:r>
              <a:rPr lang="en-US" dirty="0" smtClean="0"/>
              <a:t>SS 2015</a:t>
            </a:r>
            <a:endParaRPr lang="en-AU" dirty="0"/>
          </a:p>
        </p:txBody>
      </p:sp>
      <p:sp>
        <p:nvSpPr>
          <p:cNvPr id="3" name="Subtitle 2"/>
          <p:cNvSpPr>
            <a:spLocks noGrp="1"/>
          </p:cNvSpPr>
          <p:nvPr>
            <p:ph type="subTitle" idx="1"/>
          </p:nvPr>
        </p:nvSpPr>
        <p:spPr>
          <a:xfrm>
            <a:off x="1371600" y="2133600"/>
            <a:ext cx="6400800" cy="3505200"/>
          </a:xfrm>
        </p:spPr>
        <p:txBody>
          <a:bodyPr/>
          <a:lstStyle/>
          <a:p>
            <a:r>
              <a:rPr lang="en-US" dirty="0" smtClean="0"/>
              <a:t>Wednesday 9:30-12:30</a:t>
            </a:r>
          </a:p>
          <a:p>
            <a:r>
              <a:rPr lang="en-US" dirty="0" smtClean="0"/>
              <a:t>Seminar Room Physics 2</a:t>
            </a:r>
          </a:p>
          <a:p>
            <a:endParaRPr lang="en-US" dirty="0" smtClean="0"/>
          </a:p>
          <a:p>
            <a:r>
              <a:rPr lang="en-US" dirty="0" smtClean="0"/>
              <a:t>Prof. Paul H.M. van Loosdrecht</a:t>
            </a:r>
          </a:p>
          <a:p>
            <a:r>
              <a:rPr lang="en-US" dirty="0" smtClean="0">
                <a:hlinkClick r:id="rId2"/>
              </a:rPr>
              <a:t>pvl@ph2.uni-koeln.de</a:t>
            </a:r>
            <a:endParaRPr lang="en-US" dirty="0" smtClean="0"/>
          </a:p>
          <a:p>
            <a:r>
              <a:rPr lang="en-US" dirty="0" smtClean="0">
                <a:hlinkClick r:id="rId3"/>
              </a:rPr>
              <a:t>www.loosdrecht.net</a:t>
            </a:r>
            <a:endParaRPr lang="en-US" dirty="0" smtClean="0"/>
          </a:p>
          <a:p>
            <a:endParaRPr lang="en-AU" dirty="0"/>
          </a:p>
        </p:txBody>
      </p:sp>
    </p:spTree>
    <p:extLst>
      <p:ext uri="{BB962C8B-B14F-4D97-AF65-F5344CB8AC3E}">
        <p14:creationId xmlns:p14="http://schemas.microsoft.com/office/powerpoint/2010/main" val="11449192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7356" y="2209800"/>
            <a:ext cx="5867400" cy="369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7" descr="Structure_fromSience_UNITCELL"/>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t="5186" r="71367" b="7112"/>
          <a:stretch>
            <a:fillRect/>
          </a:stretch>
        </p:blipFill>
        <p:spPr bwMode="auto">
          <a:xfrm>
            <a:off x="533400" y="1828800"/>
            <a:ext cx="2106613" cy="4648200"/>
          </a:xfrm>
          <a:prstGeom prst="rect">
            <a:avLst/>
          </a:prstGeom>
          <a:gradFill rotWithShape="0">
            <a:gsLst>
              <a:gs pos="0">
                <a:srgbClr val="FFFFFF"/>
              </a:gs>
              <a:gs pos="100000">
                <a:schemeClr val="accent2"/>
              </a:gs>
            </a:gsLst>
            <a:path path="shape">
              <a:fillToRect l="50000" t="50000" r="50000" b="50000"/>
            </a:path>
          </a:gradFill>
          <a:ln>
            <a:noFill/>
          </a:ln>
          <a:extLst>
            <a:ext uri="{91240B29-F687-4F45-9708-019B960494DF}">
              <a14:hiddenLine xmlns:a14="http://schemas.microsoft.com/office/drawing/2010/main" w="50800">
                <a:solidFill>
                  <a:schemeClr val="tx1"/>
                </a:solidFill>
                <a:miter lim="800000"/>
                <a:headEnd/>
                <a:tailEnd/>
              </a14:hiddenLine>
            </a:ext>
          </a:extLst>
        </p:spPr>
      </p:pic>
      <p:sp>
        <p:nvSpPr>
          <p:cNvPr id="2" name="Title 1"/>
          <p:cNvSpPr>
            <a:spLocks noGrp="1"/>
          </p:cNvSpPr>
          <p:nvPr>
            <p:ph type="title"/>
          </p:nvPr>
        </p:nvSpPr>
        <p:spPr/>
        <p:txBody>
          <a:bodyPr/>
          <a:lstStyle/>
          <a:p>
            <a:r>
              <a:rPr lang="en-US" sz="4000" dirty="0" smtClean="0"/>
              <a:t>High temperature superconductivity</a:t>
            </a:r>
            <a:endParaRPr lang="en-AU" sz="4000" dirty="0"/>
          </a:p>
        </p:txBody>
      </p:sp>
      <p:sp>
        <p:nvSpPr>
          <p:cNvPr id="6" name="Rectangle 5"/>
          <p:cNvSpPr/>
          <p:nvPr/>
        </p:nvSpPr>
        <p:spPr>
          <a:xfrm>
            <a:off x="0" y="6592400"/>
            <a:ext cx="2443298" cy="246221"/>
          </a:xfrm>
          <a:prstGeom prst="rect">
            <a:avLst/>
          </a:prstGeom>
        </p:spPr>
        <p:txBody>
          <a:bodyPr wrap="none">
            <a:spAutoFit/>
          </a:bodyPr>
          <a:lstStyle/>
          <a:p>
            <a:r>
              <a:rPr lang="en-AU" sz="1000" dirty="0" smtClean="0"/>
              <a:t>Adapted from Patrick </a:t>
            </a:r>
            <a:r>
              <a:rPr lang="en-AU" sz="1000" dirty="0"/>
              <a:t>Lee and T. </a:t>
            </a:r>
            <a:r>
              <a:rPr lang="en-AU" sz="1000" dirty="0" err="1"/>
              <a:t>Senthil</a:t>
            </a:r>
            <a:endParaRPr lang="en-AU" sz="1000" dirty="0"/>
          </a:p>
        </p:txBody>
      </p:sp>
    </p:spTree>
    <p:extLst>
      <p:ext uri="{BB962C8B-B14F-4D97-AF65-F5344CB8AC3E}">
        <p14:creationId xmlns:p14="http://schemas.microsoft.com/office/powerpoint/2010/main" val="6211754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42863"/>
            <a:ext cx="9144000" cy="795337"/>
          </a:xfrm>
          <a:extLst>
            <a:ext uri="{91240B29-F687-4F45-9708-019B960494DF}">
              <a14:hiddenLine xmlns:a14="http://schemas.microsoft.com/office/drawing/2010/main" w="57150" cmpd="thickThin">
                <a:solidFill>
                  <a:schemeClr val="accent1"/>
                </a:solidFill>
                <a:miter lim="800000"/>
                <a:headEnd/>
                <a:tailEnd/>
              </a14:hiddenLine>
            </a:ext>
          </a:extLst>
        </p:spPr>
        <p:txBody>
          <a:bodyPr/>
          <a:lstStyle/>
          <a:p>
            <a:pPr eaLnBrk="1" hangingPunct="1"/>
            <a:r>
              <a:rPr lang="en-US" altLang="en-US" sz="3200" b="1" smtClean="0">
                <a:solidFill>
                  <a:srgbClr val="6600CC"/>
                </a:solidFill>
              </a:rPr>
              <a:t>CuO plane: strongly-correlated electron system</a:t>
            </a:r>
          </a:p>
        </p:txBody>
      </p:sp>
      <p:grpSp>
        <p:nvGrpSpPr>
          <p:cNvPr id="6147" name="Group 3"/>
          <p:cNvGrpSpPr>
            <a:grpSpLocks/>
          </p:cNvGrpSpPr>
          <p:nvPr/>
        </p:nvGrpSpPr>
        <p:grpSpPr bwMode="auto">
          <a:xfrm>
            <a:off x="2514600" y="2209800"/>
            <a:ext cx="3124200" cy="4291013"/>
            <a:chOff x="106" y="695"/>
            <a:chExt cx="2579" cy="3451"/>
          </a:xfrm>
        </p:grpSpPr>
        <p:sp>
          <p:nvSpPr>
            <p:cNvPr id="83972" name="Text Box 4"/>
            <p:cNvSpPr txBox="1">
              <a:spLocks noChangeArrowheads="1"/>
            </p:cNvSpPr>
            <p:nvPr/>
          </p:nvSpPr>
          <p:spPr bwMode="auto">
            <a:xfrm>
              <a:off x="207" y="2846"/>
              <a:ext cx="2465" cy="1300"/>
            </a:xfrm>
            <a:prstGeom prst="rect">
              <a:avLst/>
            </a:prstGeom>
            <a:noFill/>
            <a:ln>
              <a:noFill/>
            </a:ln>
            <a:effectLst/>
            <a:extLst>
              <a:ext uri="{909E8E84-426E-40DD-AFC4-6F175D3DCCD1}">
                <a14:hiddenFill xmlns:a14="http://schemas.microsoft.com/office/drawing/2010/main">
                  <a:gradFill rotWithShape="0">
                    <a:gsLst>
                      <a:gs pos="0">
                        <a:srgbClr val="FF0000"/>
                      </a:gs>
                      <a:gs pos="100000">
                        <a:srgbClr val="FF0000">
                          <a:gamma/>
                          <a:shade val="46275"/>
                          <a:invGamma/>
                        </a:srgbClr>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0"/>
                </a:spcBef>
                <a:defRPr/>
              </a:pPr>
              <a:r>
                <a:rPr lang="en-US" altLang="en-US" sz="2000" i="1">
                  <a:effectLst>
                    <a:outerShdw blurRad="38100" dist="38100" dir="2700000" algn="tl">
                      <a:srgbClr val="C0C0C0"/>
                    </a:outerShdw>
                  </a:effectLst>
                  <a:latin typeface="Times New Roman" pitchFamily="18" charset="0"/>
                </a:rPr>
                <a:t>Undoped CuO</a:t>
              </a:r>
              <a:r>
                <a:rPr lang="en-US" altLang="en-US" sz="2000" i="1" baseline="-25000">
                  <a:effectLst>
                    <a:outerShdw blurRad="38100" dist="38100" dir="2700000" algn="tl">
                      <a:srgbClr val="C0C0C0"/>
                    </a:outerShdw>
                  </a:effectLst>
                  <a:latin typeface="Times New Roman" pitchFamily="18" charset="0"/>
                </a:rPr>
                <a:t>2</a:t>
              </a:r>
              <a:r>
                <a:rPr lang="en-US" altLang="en-US" sz="2000" i="1">
                  <a:effectLst>
                    <a:outerShdw blurRad="38100" dist="38100" dir="2700000" algn="tl">
                      <a:srgbClr val="C0C0C0"/>
                    </a:outerShdw>
                  </a:effectLst>
                  <a:latin typeface="Times New Roman" pitchFamily="18" charset="0"/>
                </a:rPr>
                <a:t> plane: </a:t>
              </a:r>
            </a:p>
            <a:p>
              <a:pPr algn="ctr">
                <a:spcBef>
                  <a:spcPct val="0"/>
                </a:spcBef>
                <a:defRPr/>
              </a:pPr>
              <a:r>
                <a:rPr lang="en-US" altLang="en-US" sz="2000" i="1">
                  <a:effectLst>
                    <a:outerShdw blurRad="38100" dist="38100" dir="2700000" algn="tl">
                      <a:srgbClr val="C0C0C0"/>
                    </a:outerShdw>
                  </a:effectLst>
                  <a:latin typeface="Times New Roman" pitchFamily="18" charset="0"/>
                </a:rPr>
                <a:t>Mott Insulator due to</a:t>
              </a:r>
            </a:p>
            <a:p>
              <a:pPr algn="ctr">
                <a:spcBef>
                  <a:spcPct val="0"/>
                </a:spcBef>
                <a:defRPr/>
              </a:pPr>
              <a:r>
                <a:rPr lang="en-US" altLang="en-US" sz="2000" i="1">
                  <a:effectLst>
                    <a:outerShdw blurRad="38100" dist="38100" dir="2700000" algn="tl">
                      <a:srgbClr val="C0C0C0"/>
                    </a:outerShdw>
                  </a:effectLst>
                  <a:latin typeface="Times New Roman" pitchFamily="18" charset="0"/>
                </a:rPr>
                <a:t> e</a:t>
              </a:r>
              <a:r>
                <a:rPr lang="en-US" altLang="en-US" sz="2000" i="1" baseline="30000">
                  <a:effectLst>
                    <a:outerShdw blurRad="38100" dist="38100" dir="2700000" algn="tl">
                      <a:srgbClr val="C0C0C0"/>
                    </a:outerShdw>
                  </a:effectLst>
                  <a:latin typeface="Times New Roman" pitchFamily="18" charset="0"/>
                </a:rPr>
                <a:t>-</a:t>
              </a:r>
              <a:r>
                <a:rPr lang="en-US" altLang="en-US" sz="2000" i="1">
                  <a:effectLst>
                    <a:outerShdw blurRad="38100" dist="38100" dir="2700000" algn="tl">
                      <a:srgbClr val="C0C0C0"/>
                    </a:outerShdw>
                  </a:effectLst>
                  <a:latin typeface="Times New Roman" pitchFamily="18" charset="0"/>
                </a:rPr>
                <a:t> - e</a:t>
              </a:r>
              <a:r>
                <a:rPr lang="en-US" altLang="en-US" sz="2000" i="1" baseline="30000">
                  <a:effectLst>
                    <a:outerShdw blurRad="38100" dist="38100" dir="2700000" algn="tl">
                      <a:srgbClr val="C0C0C0"/>
                    </a:outerShdw>
                  </a:effectLst>
                  <a:latin typeface="Times New Roman" pitchFamily="18" charset="0"/>
                </a:rPr>
                <a:t>-</a:t>
              </a:r>
              <a:r>
                <a:rPr lang="en-US" altLang="en-US" sz="2000" i="1">
                  <a:effectLst>
                    <a:outerShdw blurRad="38100" dist="38100" dir="2700000" algn="tl">
                      <a:srgbClr val="C0C0C0"/>
                    </a:outerShdw>
                  </a:effectLst>
                  <a:latin typeface="Times New Roman" pitchFamily="18" charset="0"/>
                </a:rPr>
                <a:t> interaction</a:t>
              </a:r>
            </a:p>
            <a:p>
              <a:pPr algn="ctr">
                <a:spcBef>
                  <a:spcPct val="0"/>
                </a:spcBef>
                <a:defRPr/>
              </a:pPr>
              <a:r>
                <a:rPr lang="en-US" altLang="en-US" sz="2000" i="1">
                  <a:effectLst>
                    <a:outerShdw blurRad="38100" dist="38100" dir="2700000" algn="tl">
                      <a:srgbClr val="C0C0C0"/>
                    </a:outerShdw>
                  </a:effectLst>
                  <a:latin typeface="Times New Roman" pitchFamily="18" charset="0"/>
                </a:rPr>
                <a:t>Virtual hopping induces</a:t>
              </a:r>
            </a:p>
            <a:p>
              <a:pPr>
                <a:spcBef>
                  <a:spcPct val="0"/>
                </a:spcBef>
                <a:defRPr/>
              </a:pPr>
              <a:r>
                <a:rPr lang="en-US" altLang="en-US" sz="2000" i="1">
                  <a:effectLst>
                    <a:outerShdw blurRad="38100" dist="38100" dir="2700000" algn="tl">
                      <a:srgbClr val="C0C0C0"/>
                    </a:outerShdw>
                  </a:effectLst>
                  <a:latin typeface="Times New Roman" pitchFamily="18" charset="0"/>
                </a:rPr>
                <a:t>   AF exchange  J=4t</a:t>
              </a:r>
              <a:r>
                <a:rPr lang="en-US" altLang="en-US" sz="2000" i="1" baseline="30000">
                  <a:effectLst>
                    <a:outerShdw blurRad="38100" dist="38100" dir="2700000" algn="tl">
                      <a:srgbClr val="C0C0C0"/>
                    </a:outerShdw>
                  </a:effectLst>
                  <a:latin typeface="Times New Roman" pitchFamily="18" charset="0"/>
                </a:rPr>
                <a:t>2</a:t>
              </a:r>
              <a:r>
                <a:rPr lang="en-US" altLang="en-US" sz="2000" i="1">
                  <a:effectLst>
                    <a:outerShdw blurRad="38100" dist="38100" dir="2700000" algn="tl">
                      <a:srgbClr val="C0C0C0"/>
                    </a:outerShdw>
                  </a:effectLst>
                  <a:latin typeface="Times New Roman" pitchFamily="18" charset="0"/>
                </a:rPr>
                <a:t>/U</a:t>
              </a:r>
            </a:p>
          </p:txBody>
        </p:sp>
        <p:grpSp>
          <p:nvGrpSpPr>
            <p:cNvPr id="6213" name="Group 5"/>
            <p:cNvGrpSpPr>
              <a:grpSpLocks/>
            </p:cNvGrpSpPr>
            <p:nvPr/>
          </p:nvGrpSpPr>
          <p:grpSpPr bwMode="auto">
            <a:xfrm>
              <a:off x="106" y="695"/>
              <a:ext cx="2579" cy="1901"/>
              <a:chOff x="106" y="704"/>
              <a:chExt cx="2579" cy="1901"/>
            </a:xfrm>
          </p:grpSpPr>
          <p:cxnSp>
            <p:nvCxnSpPr>
              <p:cNvPr id="6214" name="AutoShape 6"/>
              <p:cNvCxnSpPr>
                <a:cxnSpLocks noChangeShapeType="1"/>
              </p:cNvCxnSpPr>
              <p:nvPr/>
            </p:nvCxnSpPr>
            <p:spPr bwMode="auto">
              <a:xfrm rot="10800000">
                <a:off x="522" y="1427"/>
                <a:ext cx="562" cy="179"/>
              </a:xfrm>
              <a:prstGeom prst="curvedConnector4">
                <a:avLst>
                  <a:gd name="adj1" fmla="val 49824"/>
                  <a:gd name="adj2" fmla="val 173741"/>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15" name="Line 7"/>
              <p:cNvSpPr>
                <a:spLocks noChangeShapeType="1"/>
              </p:cNvSpPr>
              <p:nvPr/>
            </p:nvSpPr>
            <p:spPr bwMode="auto">
              <a:xfrm>
                <a:off x="1065" y="942"/>
                <a:ext cx="73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216" name="Line 8"/>
              <p:cNvSpPr>
                <a:spLocks noChangeShapeType="1"/>
              </p:cNvSpPr>
              <p:nvPr/>
            </p:nvSpPr>
            <p:spPr bwMode="auto">
              <a:xfrm>
                <a:off x="1065" y="1659"/>
                <a:ext cx="73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217" name="Line 9"/>
              <p:cNvSpPr>
                <a:spLocks noChangeShapeType="1"/>
              </p:cNvSpPr>
              <p:nvPr/>
            </p:nvSpPr>
            <p:spPr bwMode="auto">
              <a:xfrm>
                <a:off x="1065" y="2376"/>
                <a:ext cx="73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218" name="Line 10"/>
              <p:cNvSpPr>
                <a:spLocks noChangeShapeType="1"/>
              </p:cNvSpPr>
              <p:nvPr/>
            </p:nvSpPr>
            <p:spPr bwMode="auto">
              <a:xfrm>
                <a:off x="313" y="942"/>
                <a:ext cx="729"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219" name="Line 11"/>
              <p:cNvSpPr>
                <a:spLocks noChangeShapeType="1"/>
              </p:cNvSpPr>
              <p:nvPr/>
            </p:nvSpPr>
            <p:spPr bwMode="auto">
              <a:xfrm rot="-5400000">
                <a:off x="-46" y="1301"/>
                <a:ext cx="718"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220" name="Line 12"/>
              <p:cNvSpPr>
                <a:spLocks noChangeShapeType="1"/>
              </p:cNvSpPr>
              <p:nvPr/>
            </p:nvSpPr>
            <p:spPr bwMode="auto">
              <a:xfrm rot="-5400000">
                <a:off x="683" y="1301"/>
                <a:ext cx="718"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221" name="Line 13"/>
              <p:cNvSpPr>
                <a:spLocks noChangeShapeType="1"/>
              </p:cNvSpPr>
              <p:nvPr/>
            </p:nvSpPr>
            <p:spPr bwMode="auto">
              <a:xfrm>
                <a:off x="312" y="1660"/>
                <a:ext cx="73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222" name="Line 14"/>
              <p:cNvSpPr>
                <a:spLocks noChangeShapeType="1"/>
              </p:cNvSpPr>
              <p:nvPr/>
            </p:nvSpPr>
            <p:spPr bwMode="auto">
              <a:xfrm rot="-5400000">
                <a:off x="-46" y="2018"/>
                <a:ext cx="716"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223" name="Line 15"/>
              <p:cNvSpPr>
                <a:spLocks noChangeShapeType="1"/>
              </p:cNvSpPr>
              <p:nvPr/>
            </p:nvSpPr>
            <p:spPr bwMode="auto">
              <a:xfrm rot="-5400000">
                <a:off x="684" y="2018"/>
                <a:ext cx="716"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224" name="Line 16"/>
              <p:cNvSpPr>
                <a:spLocks noChangeShapeType="1"/>
              </p:cNvSpPr>
              <p:nvPr/>
            </p:nvSpPr>
            <p:spPr bwMode="auto">
              <a:xfrm>
                <a:off x="313" y="2376"/>
                <a:ext cx="729"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225" name="Line 17"/>
              <p:cNvSpPr>
                <a:spLocks noChangeShapeType="1"/>
              </p:cNvSpPr>
              <p:nvPr/>
            </p:nvSpPr>
            <p:spPr bwMode="auto">
              <a:xfrm>
                <a:off x="1802" y="945"/>
                <a:ext cx="73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226" name="Line 18"/>
              <p:cNvSpPr>
                <a:spLocks noChangeShapeType="1"/>
              </p:cNvSpPr>
              <p:nvPr/>
            </p:nvSpPr>
            <p:spPr bwMode="auto">
              <a:xfrm rot="-5400000">
                <a:off x="1443" y="1304"/>
                <a:ext cx="717"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227" name="Line 19"/>
              <p:cNvSpPr>
                <a:spLocks noChangeShapeType="1"/>
              </p:cNvSpPr>
              <p:nvPr/>
            </p:nvSpPr>
            <p:spPr bwMode="auto">
              <a:xfrm rot="-5400000">
                <a:off x="2173" y="1304"/>
                <a:ext cx="717"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228" name="Line 20"/>
              <p:cNvSpPr>
                <a:spLocks noChangeShapeType="1"/>
              </p:cNvSpPr>
              <p:nvPr/>
            </p:nvSpPr>
            <p:spPr bwMode="auto">
              <a:xfrm>
                <a:off x="1802" y="1668"/>
                <a:ext cx="73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229" name="Line 21"/>
              <p:cNvSpPr>
                <a:spLocks noChangeShapeType="1"/>
              </p:cNvSpPr>
              <p:nvPr/>
            </p:nvSpPr>
            <p:spPr bwMode="auto">
              <a:xfrm rot="-5400000">
                <a:off x="1444" y="2026"/>
                <a:ext cx="716"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230" name="Line 22"/>
              <p:cNvSpPr>
                <a:spLocks noChangeShapeType="1"/>
              </p:cNvSpPr>
              <p:nvPr/>
            </p:nvSpPr>
            <p:spPr bwMode="auto">
              <a:xfrm rot="-5400000">
                <a:off x="2174" y="2026"/>
                <a:ext cx="716"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231" name="Line 23"/>
              <p:cNvSpPr>
                <a:spLocks noChangeShapeType="1"/>
              </p:cNvSpPr>
              <p:nvPr/>
            </p:nvSpPr>
            <p:spPr bwMode="auto">
              <a:xfrm>
                <a:off x="1803" y="2384"/>
                <a:ext cx="729"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232" name="Oval 24"/>
              <p:cNvSpPr>
                <a:spLocks noChangeArrowheads="1"/>
              </p:cNvSpPr>
              <p:nvPr/>
            </p:nvSpPr>
            <p:spPr bwMode="auto">
              <a:xfrm>
                <a:off x="621" y="888"/>
                <a:ext cx="104" cy="102"/>
              </a:xfrm>
              <a:prstGeom prst="ellipse">
                <a:avLst/>
              </a:prstGeom>
              <a:gradFill rotWithShape="0">
                <a:gsLst>
                  <a:gs pos="0">
                    <a:srgbClr val="FFFFFF"/>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endParaRPr lang="en-AU" altLang="en-US"/>
              </a:p>
            </p:txBody>
          </p:sp>
          <p:sp>
            <p:nvSpPr>
              <p:cNvPr id="6233" name="Oval 25"/>
              <p:cNvSpPr>
                <a:spLocks noChangeArrowheads="1"/>
              </p:cNvSpPr>
              <p:nvPr/>
            </p:nvSpPr>
            <p:spPr bwMode="auto">
              <a:xfrm>
                <a:off x="1349" y="884"/>
                <a:ext cx="104" cy="102"/>
              </a:xfrm>
              <a:prstGeom prst="ellipse">
                <a:avLst/>
              </a:prstGeom>
              <a:gradFill rotWithShape="0">
                <a:gsLst>
                  <a:gs pos="0">
                    <a:srgbClr val="FFFFFF"/>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endParaRPr lang="en-AU" altLang="en-US"/>
              </a:p>
            </p:txBody>
          </p:sp>
          <p:sp>
            <p:nvSpPr>
              <p:cNvPr id="6234" name="Oval 26"/>
              <p:cNvSpPr>
                <a:spLocks noChangeArrowheads="1"/>
              </p:cNvSpPr>
              <p:nvPr/>
            </p:nvSpPr>
            <p:spPr bwMode="auto">
              <a:xfrm>
                <a:off x="2113" y="880"/>
                <a:ext cx="104" cy="102"/>
              </a:xfrm>
              <a:prstGeom prst="ellipse">
                <a:avLst/>
              </a:prstGeom>
              <a:gradFill rotWithShape="0">
                <a:gsLst>
                  <a:gs pos="0">
                    <a:srgbClr val="FFFFFF"/>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endParaRPr lang="en-AU" altLang="en-US"/>
              </a:p>
            </p:txBody>
          </p:sp>
          <p:sp>
            <p:nvSpPr>
              <p:cNvPr id="6235" name="Oval 27"/>
              <p:cNvSpPr>
                <a:spLocks noChangeArrowheads="1"/>
              </p:cNvSpPr>
              <p:nvPr/>
            </p:nvSpPr>
            <p:spPr bwMode="auto">
              <a:xfrm>
                <a:off x="261" y="1231"/>
                <a:ext cx="104" cy="102"/>
              </a:xfrm>
              <a:prstGeom prst="ellipse">
                <a:avLst/>
              </a:prstGeom>
              <a:gradFill rotWithShape="0">
                <a:gsLst>
                  <a:gs pos="0">
                    <a:srgbClr val="FFFFFF"/>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endParaRPr lang="en-AU" altLang="en-US"/>
              </a:p>
            </p:txBody>
          </p:sp>
          <p:sp>
            <p:nvSpPr>
              <p:cNvPr id="6236" name="Oval 28"/>
              <p:cNvSpPr>
                <a:spLocks noChangeArrowheads="1"/>
              </p:cNvSpPr>
              <p:nvPr/>
            </p:nvSpPr>
            <p:spPr bwMode="auto">
              <a:xfrm>
                <a:off x="988" y="1244"/>
                <a:ext cx="104" cy="102"/>
              </a:xfrm>
              <a:prstGeom prst="ellipse">
                <a:avLst/>
              </a:prstGeom>
              <a:gradFill rotWithShape="0">
                <a:gsLst>
                  <a:gs pos="0">
                    <a:srgbClr val="FFFFFF"/>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endParaRPr lang="en-AU" altLang="en-US"/>
              </a:p>
            </p:txBody>
          </p:sp>
          <p:sp>
            <p:nvSpPr>
              <p:cNvPr id="6237" name="Oval 29"/>
              <p:cNvSpPr>
                <a:spLocks noChangeArrowheads="1"/>
              </p:cNvSpPr>
              <p:nvPr/>
            </p:nvSpPr>
            <p:spPr bwMode="auto">
              <a:xfrm>
                <a:off x="1742" y="1231"/>
                <a:ext cx="104" cy="102"/>
              </a:xfrm>
              <a:prstGeom prst="ellipse">
                <a:avLst/>
              </a:prstGeom>
              <a:gradFill rotWithShape="0">
                <a:gsLst>
                  <a:gs pos="0">
                    <a:srgbClr val="FFFFFF"/>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endParaRPr lang="en-AU" altLang="en-US"/>
              </a:p>
            </p:txBody>
          </p:sp>
          <p:sp>
            <p:nvSpPr>
              <p:cNvPr id="6238" name="Oval 30"/>
              <p:cNvSpPr>
                <a:spLocks noChangeArrowheads="1"/>
              </p:cNvSpPr>
              <p:nvPr/>
            </p:nvSpPr>
            <p:spPr bwMode="auto">
              <a:xfrm>
                <a:off x="2479" y="1235"/>
                <a:ext cx="104" cy="102"/>
              </a:xfrm>
              <a:prstGeom prst="ellipse">
                <a:avLst/>
              </a:prstGeom>
              <a:gradFill rotWithShape="0">
                <a:gsLst>
                  <a:gs pos="0">
                    <a:srgbClr val="FFFFFF"/>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endParaRPr lang="en-AU" altLang="en-US"/>
              </a:p>
            </p:txBody>
          </p:sp>
          <p:sp>
            <p:nvSpPr>
              <p:cNvPr id="6239" name="Oval 31"/>
              <p:cNvSpPr>
                <a:spLocks noChangeArrowheads="1"/>
              </p:cNvSpPr>
              <p:nvPr/>
            </p:nvSpPr>
            <p:spPr bwMode="auto">
              <a:xfrm>
                <a:off x="261" y="1952"/>
                <a:ext cx="104" cy="102"/>
              </a:xfrm>
              <a:prstGeom prst="ellipse">
                <a:avLst/>
              </a:prstGeom>
              <a:gradFill rotWithShape="0">
                <a:gsLst>
                  <a:gs pos="0">
                    <a:srgbClr val="FFFFFF"/>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endParaRPr lang="en-AU" altLang="en-US"/>
              </a:p>
            </p:txBody>
          </p:sp>
          <p:sp>
            <p:nvSpPr>
              <p:cNvPr id="6240" name="Oval 32"/>
              <p:cNvSpPr>
                <a:spLocks noChangeArrowheads="1"/>
              </p:cNvSpPr>
              <p:nvPr/>
            </p:nvSpPr>
            <p:spPr bwMode="auto">
              <a:xfrm>
                <a:off x="987" y="1956"/>
                <a:ext cx="104" cy="102"/>
              </a:xfrm>
              <a:prstGeom prst="ellipse">
                <a:avLst/>
              </a:prstGeom>
              <a:gradFill rotWithShape="0">
                <a:gsLst>
                  <a:gs pos="0">
                    <a:srgbClr val="FFFFFF"/>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endParaRPr lang="en-AU" altLang="en-US"/>
              </a:p>
            </p:txBody>
          </p:sp>
          <p:sp>
            <p:nvSpPr>
              <p:cNvPr id="6241" name="Oval 33"/>
              <p:cNvSpPr>
                <a:spLocks noChangeArrowheads="1"/>
              </p:cNvSpPr>
              <p:nvPr/>
            </p:nvSpPr>
            <p:spPr bwMode="auto">
              <a:xfrm>
                <a:off x="1750" y="1951"/>
                <a:ext cx="104" cy="102"/>
              </a:xfrm>
              <a:prstGeom prst="ellipse">
                <a:avLst/>
              </a:prstGeom>
              <a:gradFill rotWithShape="0">
                <a:gsLst>
                  <a:gs pos="0">
                    <a:srgbClr val="FFFFFF"/>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endParaRPr lang="en-AU" altLang="en-US"/>
              </a:p>
            </p:txBody>
          </p:sp>
          <p:sp>
            <p:nvSpPr>
              <p:cNvPr id="6242" name="Oval 34"/>
              <p:cNvSpPr>
                <a:spLocks noChangeArrowheads="1"/>
              </p:cNvSpPr>
              <p:nvPr/>
            </p:nvSpPr>
            <p:spPr bwMode="auto">
              <a:xfrm>
                <a:off x="2476" y="1946"/>
                <a:ext cx="104" cy="102"/>
              </a:xfrm>
              <a:prstGeom prst="ellipse">
                <a:avLst/>
              </a:prstGeom>
              <a:gradFill rotWithShape="0">
                <a:gsLst>
                  <a:gs pos="0">
                    <a:srgbClr val="FFFFFF"/>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endParaRPr lang="en-AU" altLang="en-US"/>
              </a:p>
            </p:txBody>
          </p:sp>
          <p:sp>
            <p:nvSpPr>
              <p:cNvPr id="6243" name="Oval 35"/>
              <p:cNvSpPr>
                <a:spLocks noChangeArrowheads="1"/>
              </p:cNvSpPr>
              <p:nvPr/>
            </p:nvSpPr>
            <p:spPr bwMode="auto">
              <a:xfrm>
                <a:off x="2092" y="2321"/>
                <a:ext cx="104" cy="102"/>
              </a:xfrm>
              <a:prstGeom prst="ellipse">
                <a:avLst/>
              </a:prstGeom>
              <a:gradFill rotWithShape="0">
                <a:gsLst>
                  <a:gs pos="0">
                    <a:srgbClr val="FFFFFF"/>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endParaRPr lang="en-AU" altLang="en-US"/>
              </a:p>
            </p:txBody>
          </p:sp>
          <p:sp>
            <p:nvSpPr>
              <p:cNvPr id="6244" name="Oval 36"/>
              <p:cNvSpPr>
                <a:spLocks noChangeArrowheads="1"/>
              </p:cNvSpPr>
              <p:nvPr/>
            </p:nvSpPr>
            <p:spPr bwMode="auto">
              <a:xfrm>
                <a:off x="1391" y="2316"/>
                <a:ext cx="104" cy="102"/>
              </a:xfrm>
              <a:prstGeom prst="ellipse">
                <a:avLst/>
              </a:prstGeom>
              <a:gradFill rotWithShape="0">
                <a:gsLst>
                  <a:gs pos="0">
                    <a:srgbClr val="FFFFFF"/>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endParaRPr lang="en-AU" altLang="en-US"/>
              </a:p>
            </p:txBody>
          </p:sp>
          <p:sp>
            <p:nvSpPr>
              <p:cNvPr id="6245" name="Oval 37"/>
              <p:cNvSpPr>
                <a:spLocks noChangeArrowheads="1"/>
              </p:cNvSpPr>
              <p:nvPr/>
            </p:nvSpPr>
            <p:spPr bwMode="auto">
              <a:xfrm>
                <a:off x="634" y="2312"/>
                <a:ext cx="104" cy="102"/>
              </a:xfrm>
              <a:prstGeom prst="ellipse">
                <a:avLst/>
              </a:prstGeom>
              <a:gradFill rotWithShape="0">
                <a:gsLst>
                  <a:gs pos="0">
                    <a:srgbClr val="FFFFFF"/>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endParaRPr lang="en-AU" altLang="en-US"/>
              </a:p>
            </p:txBody>
          </p:sp>
          <p:sp>
            <p:nvSpPr>
              <p:cNvPr id="6246" name="Oval 38"/>
              <p:cNvSpPr>
                <a:spLocks noChangeArrowheads="1"/>
              </p:cNvSpPr>
              <p:nvPr/>
            </p:nvSpPr>
            <p:spPr bwMode="auto">
              <a:xfrm>
                <a:off x="2096" y="1613"/>
                <a:ext cx="104" cy="102"/>
              </a:xfrm>
              <a:prstGeom prst="ellipse">
                <a:avLst/>
              </a:prstGeom>
              <a:gradFill rotWithShape="0">
                <a:gsLst>
                  <a:gs pos="0">
                    <a:srgbClr val="FFFFFF"/>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endParaRPr lang="en-AU" altLang="en-US"/>
              </a:p>
            </p:txBody>
          </p:sp>
          <p:sp>
            <p:nvSpPr>
              <p:cNvPr id="6247" name="Oval 39"/>
              <p:cNvSpPr>
                <a:spLocks noChangeArrowheads="1"/>
              </p:cNvSpPr>
              <p:nvPr/>
            </p:nvSpPr>
            <p:spPr bwMode="auto">
              <a:xfrm>
                <a:off x="1359" y="1608"/>
                <a:ext cx="104" cy="102"/>
              </a:xfrm>
              <a:prstGeom prst="ellipse">
                <a:avLst/>
              </a:prstGeom>
              <a:gradFill rotWithShape="0">
                <a:gsLst>
                  <a:gs pos="0">
                    <a:srgbClr val="FFFFFF"/>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endParaRPr lang="en-AU" altLang="en-US"/>
              </a:p>
            </p:txBody>
          </p:sp>
          <p:sp>
            <p:nvSpPr>
              <p:cNvPr id="6248" name="Oval 40"/>
              <p:cNvSpPr>
                <a:spLocks noChangeArrowheads="1"/>
              </p:cNvSpPr>
              <p:nvPr/>
            </p:nvSpPr>
            <p:spPr bwMode="auto">
              <a:xfrm>
                <a:off x="620" y="1604"/>
                <a:ext cx="104" cy="102"/>
              </a:xfrm>
              <a:prstGeom prst="ellipse">
                <a:avLst/>
              </a:prstGeom>
              <a:gradFill rotWithShape="0">
                <a:gsLst>
                  <a:gs pos="0">
                    <a:srgbClr val="FFFFFF"/>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endParaRPr lang="en-AU" altLang="en-US"/>
              </a:p>
            </p:txBody>
          </p:sp>
          <p:sp>
            <p:nvSpPr>
              <p:cNvPr id="6249" name="Line 41"/>
              <p:cNvSpPr>
                <a:spLocks noChangeShapeType="1"/>
              </p:cNvSpPr>
              <p:nvPr/>
            </p:nvSpPr>
            <p:spPr bwMode="auto">
              <a:xfrm flipH="1">
                <a:off x="201" y="2171"/>
                <a:ext cx="238" cy="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250" name="Line 42"/>
              <p:cNvSpPr>
                <a:spLocks noChangeShapeType="1"/>
              </p:cNvSpPr>
              <p:nvPr/>
            </p:nvSpPr>
            <p:spPr bwMode="auto">
              <a:xfrm flipH="1">
                <a:off x="125" y="737"/>
                <a:ext cx="304" cy="47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251" name="Line 43"/>
              <p:cNvSpPr>
                <a:spLocks noChangeShapeType="1"/>
              </p:cNvSpPr>
              <p:nvPr/>
            </p:nvSpPr>
            <p:spPr bwMode="auto">
              <a:xfrm flipH="1">
                <a:off x="1643" y="2201"/>
                <a:ext cx="239" cy="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252" name="Line 44"/>
              <p:cNvSpPr>
                <a:spLocks noChangeShapeType="1"/>
              </p:cNvSpPr>
              <p:nvPr/>
            </p:nvSpPr>
            <p:spPr bwMode="auto">
              <a:xfrm flipH="1">
                <a:off x="106" y="1419"/>
                <a:ext cx="304" cy="47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253" name="Line 45"/>
              <p:cNvSpPr>
                <a:spLocks noChangeShapeType="1"/>
              </p:cNvSpPr>
              <p:nvPr/>
            </p:nvSpPr>
            <p:spPr bwMode="auto">
              <a:xfrm flipV="1">
                <a:off x="896" y="704"/>
                <a:ext cx="304" cy="47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254" name="Line 46"/>
              <p:cNvSpPr>
                <a:spLocks noChangeShapeType="1"/>
              </p:cNvSpPr>
              <p:nvPr/>
            </p:nvSpPr>
            <p:spPr bwMode="auto">
              <a:xfrm flipV="1">
                <a:off x="203" y="1402"/>
                <a:ext cx="304" cy="47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255" name="Line 47"/>
              <p:cNvSpPr>
                <a:spLocks noChangeShapeType="1"/>
              </p:cNvSpPr>
              <p:nvPr/>
            </p:nvSpPr>
            <p:spPr bwMode="auto">
              <a:xfrm flipV="1">
                <a:off x="912" y="2109"/>
                <a:ext cx="303" cy="47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256" name="Line 48"/>
              <p:cNvSpPr>
                <a:spLocks noChangeShapeType="1"/>
              </p:cNvSpPr>
              <p:nvPr/>
            </p:nvSpPr>
            <p:spPr bwMode="auto">
              <a:xfrm flipH="1">
                <a:off x="1639" y="731"/>
                <a:ext cx="304" cy="47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257" name="Line 49"/>
              <p:cNvSpPr>
                <a:spLocks noChangeShapeType="1"/>
              </p:cNvSpPr>
              <p:nvPr/>
            </p:nvSpPr>
            <p:spPr bwMode="auto">
              <a:xfrm flipH="1">
                <a:off x="2356" y="1449"/>
                <a:ext cx="304" cy="47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258" name="Line 50"/>
              <p:cNvSpPr>
                <a:spLocks noChangeShapeType="1"/>
              </p:cNvSpPr>
              <p:nvPr/>
            </p:nvSpPr>
            <p:spPr bwMode="auto">
              <a:xfrm flipV="1">
                <a:off x="1662" y="1407"/>
                <a:ext cx="305" cy="47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259" name="Line 51"/>
              <p:cNvSpPr>
                <a:spLocks noChangeShapeType="1"/>
              </p:cNvSpPr>
              <p:nvPr/>
            </p:nvSpPr>
            <p:spPr bwMode="auto">
              <a:xfrm flipV="1">
                <a:off x="2381" y="715"/>
                <a:ext cx="304" cy="47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260" name="Line 52"/>
              <p:cNvSpPr>
                <a:spLocks noChangeShapeType="1"/>
              </p:cNvSpPr>
              <p:nvPr/>
            </p:nvSpPr>
            <p:spPr bwMode="auto">
              <a:xfrm flipH="1">
                <a:off x="2358" y="2146"/>
                <a:ext cx="306" cy="459"/>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261" name="Oval 53"/>
              <p:cNvSpPr>
                <a:spLocks noChangeArrowheads="1"/>
              </p:cNvSpPr>
              <p:nvPr/>
            </p:nvSpPr>
            <p:spPr bwMode="auto">
              <a:xfrm>
                <a:off x="251" y="883"/>
                <a:ext cx="122" cy="120"/>
              </a:xfrm>
              <a:prstGeom prst="ellipse">
                <a:avLst/>
              </a:prstGeom>
              <a:gradFill rotWithShape="0">
                <a:gsLst>
                  <a:gs pos="0">
                    <a:srgbClr val="FFFFFF"/>
                  </a:gs>
                  <a:gs pos="100000">
                    <a:srgbClr val="FF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endParaRPr lang="en-AU" altLang="en-US"/>
              </a:p>
            </p:txBody>
          </p:sp>
          <p:sp>
            <p:nvSpPr>
              <p:cNvPr id="6262" name="Oval 54"/>
              <p:cNvSpPr>
                <a:spLocks noChangeArrowheads="1"/>
              </p:cNvSpPr>
              <p:nvPr/>
            </p:nvSpPr>
            <p:spPr bwMode="auto">
              <a:xfrm>
                <a:off x="982" y="883"/>
                <a:ext cx="121" cy="120"/>
              </a:xfrm>
              <a:prstGeom prst="ellipse">
                <a:avLst/>
              </a:prstGeom>
              <a:gradFill rotWithShape="0">
                <a:gsLst>
                  <a:gs pos="0">
                    <a:srgbClr val="FFFFFF"/>
                  </a:gs>
                  <a:gs pos="100000">
                    <a:srgbClr val="FF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endParaRPr lang="en-AU" altLang="en-US"/>
              </a:p>
            </p:txBody>
          </p:sp>
          <p:sp>
            <p:nvSpPr>
              <p:cNvPr id="6263" name="Oval 55"/>
              <p:cNvSpPr>
                <a:spLocks noChangeArrowheads="1"/>
              </p:cNvSpPr>
              <p:nvPr/>
            </p:nvSpPr>
            <p:spPr bwMode="auto">
              <a:xfrm>
                <a:off x="251" y="1600"/>
                <a:ext cx="122" cy="119"/>
              </a:xfrm>
              <a:prstGeom prst="ellipse">
                <a:avLst/>
              </a:prstGeom>
              <a:gradFill rotWithShape="0">
                <a:gsLst>
                  <a:gs pos="0">
                    <a:srgbClr val="FFFFFF"/>
                  </a:gs>
                  <a:gs pos="100000">
                    <a:srgbClr val="FF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endParaRPr lang="en-AU" altLang="en-US"/>
              </a:p>
            </p:txBody>
          </p:sp>
          <p:sp>
            <p:nvSpPr>
              <p:cNvPr id="6264" name="Oval 56"/>
              <p:cNvSpPr>
                <a:spLocks noChangeArrowheads="1"/>
              </p:cNvSpPr>
              <p:nvPr/>
            </p:nvSpPr>
            <p:spPr bwMode="auto">
              <a:xfrm>
                <a:off x="981" y="1600"/>
                <a:ext cx="122" cy="119"/>
              </a:xfrm>
              <a:prstGeom prst="ellipse">
                <a:avLst/>
              </a:prstGeom>
              <a:solidFill>
                <a:schemeClr val="bg1"/>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endParaRPr lang="en-AU" altLang="en-US"/>
              </a:p>
            </p:txBody>
          </p:sp>
          <p:sp>
            <p:nvSpPr>
              <p:cNvPr id="6265" name="Oval 57"/>
              <p:cNvSpPr>
                <a:spLocks noChangeArrowheads="1"/>
              </p:cNvSpPr>
              <p:nvPr/>
            </p:nvSpPr>
            <p:spPr bwMode="auto">
              <a:xfrm>
                <a:off x="251" y="2317"/>
                <a:ext cx="122" cy="120"/>
              </a:xfrm>
              <a:prstGeom prst="ellipse">
                <a:avLst/>
              </a:prstGeom>
              <a:gradFill rotWithShape="0">
                <a:gsLst>
                  <a:gs pos="0">
                    <a:srgbClr val="FFFFFF"/>
                  </a:gs>
                  <a:gs pos="100000">
                    <a:srgbClr val="FF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endParaRPr lang="en-AU" altLang="en-US"/>
              </a:p>
            </p:txBody>
          </p:sp>
          <p:sp>
            <p:nvSpPr>
              <p:cNvPr id="6266" name="Oval 58"/>
              <p:cNvSpPr>
                <a:spLocks noChangeArrowheads="1"/>
              </p:cNvSpPr>
              <p:nvPr/>
            </p:nvSpPr>
            <p:spPr bwMode="auto">
              <a:xfrm>
                <a:off x="982" y="2317"/>
                <a:ext cx="121" cy="120"/>
              </a:xfrm>
              <a:prstGeom prst="ellipse">
                <a:avLst/>
              </a:prstGeom>
              <a:gradFill rotWithShape="0">
                <a:gsLst>
                  <a:gs pos="0">
                    <a:srgbClr val="FFFFFF"/>
                  </a:gs>
                  <a:gs pos="100000">
                    <a:srgbClr val="FF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endParaRPr lang="en-AU" altLang="en-US"/>
              </a:p>
            </p:txBody>
          </p:sp>
          <p:sp>
            <p:nvSpPr>
              <p:cNvPr id="6267" name="Oval 59"/>
              <p:cNvSpPr>
                <a:spLocks noChangeArrowheads="1"/>
              </p:cNvSpPr>
              <p:nvPr/>
            </p:nvSpPr>
            <p:spPr bwMode="auto">
              <a:xfrm>
                <a:off x="1741" y="885"/>
                <a:ext cx="122" cy="120"/>
              </a:xfrm>
              <a:prstGeom prst="ellipse">
                <a:avLst/>
              </a:prstGeom>
              <a:gradFill rotWithShape="0">
                <a:gsLst>
                  <a:gs pos="0">
                    <a:srgbClr val="FFFFFF"/>
                  </a:gs>
                  <a:gs pos="100000">
                    <a:srgbClr val="FF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endParaRPr lang="en-AU" altLang="en-US"/>
              </a:p>
            </p:txBody>
          </p:sp>
          <p:sp>
            <p:nvSpPr>
              <p:cNvPr id="6268" name="Oval 60"/>
              <p:cNvSpPr>
                <a:spLocks noChangeArrowheads="1"/>
              </p:cNvSpPr>
              <p:nvPr/>
            </p:nvSpPr>
            <p:spPr bwMode="auto">
              <a:xfrm>
                <a:off x="2471" y="885"/>
                <a:ext cx="122" cy="120"/>
              </a:xfrm>
              <a:prstGeom prst="ellipse">
                <a:avLst/>
              </a:prstGeom>
              <a:gradFill rotWithShape="0">
                <a:gsLst>
                  <a:gs pos="0">
                    <a:srgbClr val="FFFFFF"/>
                  </a:gs>
                  <a:gs pos="100000">
                    <a:srgbClr val="FF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endParaRPr lang="en-AU" altLang="en-US"/>
              </a:p>
            </p:txBody>
          </p:sp>
          <p:sp>
            <p:nvSpPr>
              <p:cNvPr id="6269" name="Oval 61"/>
              <p:cNvSpPr>
                <a:spLocks noChangeArrowheads="1"/>
              </p:cNvSpPr>
              <p:nvPr/>
            </p:nvSpPr>
            <p:spPr bwMode="auto">
              <a:xfrm>
                <a:off x="1741" y="1608"/>
                <a:ext cx="122" cy="119"/>
              </a:xfrm>
              <a:prstGeom prst="ellipse">
                <a:avLst/>
              </a:prstGeom>
              <a:gradFill rotWithShape="0">
                <a:gsLst>
                  <a:gs pos="0">
                    <a:srgbClr val="FFFFFF"/>
                  </a:gs>
                  <a:gs pos="100000">
                    <a:srgbClr val="FF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endParaRPr lang="en-AU" altLang="en-US"/>
              </a:p>
            </p:txBody>
          </p:sp>
          <p:sp>
            <p:nvSpPr>
              <p:cNvPr id="6270" name="Oval 62"/>
              <p:cNvSpPr>
                <a:spLocks noChangeArrowheads="1"/>
              </p:cNvSpPr>
              <p:nvPr/>
            </p:nvSpPr>
            <p:spPr bwMode="auto">
              <a:xfrm>
                <a:off x="2471" y="1608"/>
                <a:ext cx="122" cy="119"/>
              </a:xfrm>
              <a:prstGeom prst="ellipse">
                <a:avLst/>
              </a:prstGeom>
              <a:gradFill rotWithShape="0">
                <a:gsLst>
                  <a:gs pos="0">
                    <a:srgbClr val="FFFFFF"/>
                  </a:gs>
                  <a:gs pos="100000">
                    <a:srgbClr val="FF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endParaRPr lang="en-AU" altLang="en-US"/>
              </a:p>
            </p:txBody>
          </p:sp>
          <p:sp>
            <p:nvSpPr>
              <p:cNvPr id="6271" name="Oval 63"/>
              <p:cNvSpPr>
                <a:spLocks noChangeArrowheads="1"/>
              </p:cNvSpPr>
              <p:nvPr/>
            </p:nvSpPr>
            <p:spPr bwMode="auto">
              <a:xfrm>
                <a:off x="1733" y="2305"/>
                <a:ext cx="122" cy="120"/>
              </a:xfrm>
              <a:prstGeom prst="ellipse">
                <a:avLst/>
              </a:prstGeom>
              <a:gradFill rotWithShape="0">
                <a:gsLst>
                  <a:gs pos="0">
                    <a:srgbClr val="FFFFFF"/>
                  </a:gs>
                  <a:gs pos="100000">
                    <a:srgbClr val="FF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endParaRPr lang="en-AU" altLang="en-US"/>
              </a:p>
            </p:txBody>
          </p:sp>
          <p:sp>
            <p:nvSpPr>
              <p:cNvPr id="6272" name="Oval 64"/>
              <p:cNvSpPr>
                <a:spLocks noChangeArrowheads="1"/>
              </p:cNvSpPr>
              <p:nvPr/>
            </p:nvSpPr>
            <p:spPr bwMode="auto">
              <a:xfrm>
                <a:off x="2470" y="2306"/>
                <a:ext cx="122" cy="120"/>
              </a:xfrm>
              <a:prstGeom prst="ellipse">
                <a:avLst/>
              </a:prstGeom>
              <a:gradFill rotWithShape="0">
                <a:gsLst>
                  <a:gs pos="0">
                    <a:srgbClr val="FFFFFF"/>
                  </a:gs>
                  <a:gs pos="100000">
                    <a:srgbClr val="FF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endParaRPr lang="en-AU" altLang="en-US"/>
              </a:p>
            </p:txBody>
          </p:sp>
        </p:grpSp>
      </p:grpSp>
      <p:grpSp>
        <p:nvGrpSpPr>
          <p:cNvPr id="84033" name="Group 65"/>
          <p:cNvGrpSpPr>
            <a:grpSpLocks/>
          </p:cNvGrpSpPr>
          <p:nvPr/>
        </p:nvGrpSpPr>
        <p:grpSpPr bwMode="auto">
          <a:xfrm>
            <a:off x="5562600" y="2286000"/>
            <a:ext cx="3581400" cy="4160838"/>
            <a:chOff x="2895" y="704"/>
            <a:chExt cx="2865" cy="3375"/>
          </a:xfrm>
        </p:grpSpPr>
        <p:sp>
          <p:nvSpPr>
            <p:cNvPr id="84034" name="Text Box 66"/>
            <p:cNvSpPr txBox="1">
              <a:spLocks noChangeArrowheads="1"/>
            </p:cNvSpPr>
            <p:nvPr/>
          </p:nvSpPr>
          <p:spPr bwMode="auto">
            <a:xfrm>
              <a:off x="2895" y="2854"/>
              <a:ext cx="2865" cy="1225"/>
            </a:xfrm>
            <a:prstGeom prst="rect">
              <a:avLst/>
            </a:prstGeom>
            <a:noFill/>
            <a:ln>
              <a:noFill/>
            </a:ln>
            <a:effectLst/>
            <a:extLst>
              <a:ext uri="{909E8E84-426E-40DD-AFC4-6F175D3DCCD1}">
                <a14:hiddenFill xmlns:a14="http://schemas.microsoft.com/office/drawing/2010/main">
                  <a:gradFill rotWithShape="0">
                    <a:gsLst>
                      <a:gs pos="0">
                        <a:srgbClr val="FF0000"/>
                      </a:gs>
                      <a:gs pos="100000">
                        <a:srgbClr val="FF0000">
                          <a:gamma/>
                          <a:shade val="46275"/>
                          <a:invGamma/>
                        </a:srgbClr>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0"/>
                </a:spcBef>
                <a:defRPr/>
              </a:pPr>
              <a:r>
                <a:rPr lang="en-US" altLang="en-US" sz="2000" i="1">
                  <a:effectLst>
                    <a:outerShdw blurRad="38100" dist="38100" dir="2700000" algn="tl">
                      <a:srgbClr val="C0C0C0"/>
                    </a:outerShdw>
                  </a:effectLst>
                  <a:latin typeface="Times New Roman" pitchFamily="18" charset="0"/>
                </a:rPr>
                <a:t>CuO</a:t>
              </a:r>
              <a:r>
                <a:rPr lang="en-US" altLang="en-US" sz="2000" i="1" baseline="-25000">
                  <a:effectLst>
                    <a:outerShdw blurRad="38100" dist="38100" dir="2700000" algn="tl">
                      <a:srgbClr val="C0C0C0"/>
                    </a:outerShdw>
                  </a:effectLst>
                  <a:latin typeface="Times New Roman" pitchFamily="18" charset="0"/>
                </a:rPr>
                <a:t>2</a:t>
              </a:r>
              <a:r>
                <a:rPr lang="en-US" altLang="en-US" sz="2000" i="1">
                  <a:effectLst>
                    <a:outerShdw blurRad="38100" dist="38100" dir="2700000" algn="tl">
                      <a:srgbClr val="C0C0C0"/>
                    </a:outerShdw>
                  </a:effectLst>
                  <a:latin typeface="Times New Roman" pitchFamily="18" charset="0"/>
                </a:rPr>
                <a:t> plane with doped holes:</a:t>
              </a:r>
              <a:r>
                <a:rPr lang="en-US" altLang="en-US" sz="2000" i="1">
                  <a:solidFill>
                    <a:schemeClr val="accent1"/>
                  </a:solidFill>
                  <a:effectLst>
                    <a:outerShdw blurRad="38100" dist="38100" dir="2700000" algn="tl">
                      <a:srgbClr val="C0C0C0"/>
                    </a:outerShdw>
                  </a:effectLst>
                  <a:latin typeface="Times New Roman" pitchFamily="18" charset="0"/>
                </a:rPr>
                <a:t> </a:t>
              </a:r>
            </a:p>
            <a:p>
              <a:pPr algn="ctr">
                <a:spcBef>
                  <a:spcPct val="0"/>
                </a:spcBef>
                <a:defRPr/>
              </a:pPr>
              <a:endParaRPr lang="en-US" altLang="en-US" sz="2000" i="1">
                <a:solidFill>
                  <a:srgbClr val="0000FF"/>
                </a:solidFill>
                <a:effectLst>
                  <a:outerShdw blurRad="38100" dist="38100" dir="2700000" algn="tl">
                    <a:srgbClr val="C0C0C0"/>
                  </a:outerShdw>
                </a:effectLst>
                <a:latin typeface="Times New Roman" pitchFamily="18" charset="0"/>
              </a:endParaRPr>
            </a:p>
            <a:p>
              <a:pPr algn="ctr">
                <a:spcBef>
                  <a:spcPct val="0"/>
                </a:spcBef>
                <a:defRPr/>
              </a:pPr>
              <a:r>
                <a:rPr lang="en-US" altLang="en-US" sz="2000" i="1">
                  <a:solidFill>
                    <a:srgbClr val="0000FF"/>
                  </a:solidFill>
                  <a:effectLst>
                    <a:outerShdw blurRad="38100" dist="38100" dir="2700000" algn="tl">
                      <a:srgbClr val="C0C0C0"/>
                    </a:outerShdw>
                  </a:effectLst>
                  <a:latin typeface="Times New Roman" pitchFamily="18" charset="0"/>
                </a:rPr>
                <a:t>La</a:t>
              </a:r>
              <a:r>
                <a:rPr lang="en-US" altLang="en-US" sz="2000" i="1" baseline="30000">
                  <a:solidFill>
                    <a:srgbClr val="0000FF"/>
                  </a:solidFill>
                  <a:effectLst>
                    <a:outerShdw blurRad="38100" dist="38100" dir="2700000" algn="tl">
                      <a:srgbClr val="C0C0C0"/>
                    </a:outerShdw>
                  </a:effectLst>
                  <a:latin typeface="Times New Roman" pitchFamily="18" charset="0"/>
                </a:rPr>
                <a:t>3+</a:t>
              </a:r>
              <a:r>
                <a:rPr lang="en-US" altLang="en-US" sz="2000" i="1">
                  <a:solidFill>
                    <a:srgbClr val="0000FF"/>
                  </a:solidFill>
                  <a:effectLst>
                    <a:outerShdw blurRad="38100" dist="38100" dir="2700000" algn="tl">
                      <a:srgbClr val="C0C0C0"/>
                    </a:outerShdw>
                  </a:effectLst>
                  <a:latin typeface="Times New Roman" pitchFamily="18" charset="0"/>
                </a:rPr>
                <a:t> </a:t>
              </a:r>
              <a:r>
                <a:rPr lang="en-US" altLang="en-US" sz="2000" i="1">
                  <a:solidFill>
                    <a:srgbClr val="0000FF"/>
                  </a:solidFill>
                  <a:effectLst>
                    <a:outerShdw blurRad="38100" dist="38100" dir="2700000" algn="tl">
                      <a:srgbClr val="C0C0C0"/>
                    </a:outerShdw>
                  </a:effectLst>
                  <a:latin typeface="Times New Roman" pitchFamily="18" charset="0"/>
                  <a:sym typeface="Symbol" pitchFamily="18" charset="2"/>
                </a:rPr>
                <a:t></a:t>
              </a:r>
              <a:r>
                <a:rPr lang="en-US" altLang="en-US" sz="2000" i="1">
                  <a:solidFill>
                    <a:srgbClr val="0000FF"/>
                  </a:solidFill>
                  <a:effectLst>
                    <a:outerShdw blurRad="38100" dist="38100" dir="2700000" algn="tl">
                      <a:srgbClr val="C0C0C0"/>
                    </a:outerShdw>
                  </a:effectLst>
                  <a:latin typeface="Times New Roman" pitchFamily="18" charset="0"/>
                </a:rPr>
                <a:t>  Sr</a:t>
              </a:r>
              <a:r>
                <a:rPr lang="en-US" altLang="en-US" sz="2000" i="1" baseline="30000">
                  <a:solidFill>
                    <a:srgbClr val="0000FF"/>
                  </a:solidFill>
                  <a:effectLst>
                    <a:outerShdw blurRad="38100" dist="38100" dir="2700000" algn="tl">
                      <a:srgbClr val="C0C0C0"/>
                    </a:outerShdw>
                  </a:effectLst>
                  <a:latin typeface="Times New Roman" pitchFamily="18" charset="0"/>
                </a:rPr>
                <a:t>2+</a:t>
              </a:r>
              <a:r>
                <a:rPr lang="en-US" altLang="en-US" sz="2000" i="1">
                  <a:solidFill>
                    <a:srgbClr val="0000FF"/>
                  </a:solidFill>
                  <a:effectLst>
                    <a:outerShdw blurRad="38100" dist="38100" dir="2700000" algn="tl">
                      <a:srgbClr val="C0C0C0"/>
                    </a:outerShdw>
                  </a:effectLst>
                  <a:latin typeface="Times New Roman" pitchFamily="18" charset="0"/>
                </a:rPr>
                <a:t>:  La</a:t>
              </a:r>
              <a:r>
                <a:rPr lang="en-US" altLang="en-US" sz="2000" i="1" baseline="-25000">
                  <a:solidFill>
                    <a:srgbClr val="0000FF"/>
                  </a:solidFill>
                  <a:effectLst>
                    <a:outerShdw blurRad="38100" dist="38100" dir="2700000" algn="tl">
                      <a:srgbClr val="C0C0C0"/>
                    </a:outerShdw>
                  </a:effectLst>
                  <a:latin typeface="Times New Roman" pitchFamily="18" charset="0"/>
                </a:rPr>
                <a:t>2-x</a:t>
              </a:r>
              <a:r>
                <a:rPr lang="en-US" altLang="en-US" sz="2000" i="1">
                  <a:solidFill>
                    <a:srgbClr val="0000FF"/>
                  </a:solidFill>
                  <a:effectLst>
                    <a:outerShdw blurRad="38100" dist="38100" dir="2700000" algn="tl">
                      <a:srgbClr val="C0C0C0"/>
                    </a:outerShdw>
                  </a:effectLst>
                  <a:latin typeface="Times New Roman" pitchFamily="18" charset="0"/>
                </a:rPr>
                <a:t>Sr</a:t>
              </a:r>
              <a:r>
                <a:rPr lang="en-US" altLang="en-US" sz="2000" i="1" baseline="-25000">
                  <a:solidFill>
                    <a:srgbClr val="0000FF"/>
                  </a:solidFill>
                  <a:effectLst>
                    <a:outerShdw blurRad="38100" dist="38100" dir="2700000" algn="tl">
                      <a:srgbClr val="C0C0C0"/>
                    </a:outerShdw>
                  </a:effectLst>
                  <a:latin typeface="Times New Roman" pitchFamily="18" charset="0"/>
                </a:rPr>
                <a:t>x</a:t>
              </a:r>
              <a:r>
                <a:rPr lang="en-US" altLang="en-US" sz="2000" i="1">
                  <a:solidFill>
                    <a:srgbClr val="0000FF"/>
                  </a:solidFill>
                  <a:effectLst>
                    <a:outerShdw blurRad="38100" dist="38100" dir="2700000" algn="tl">
                      <a:srgbClr val="C0C0C0"/>
                    </a:outerShdw>
                  </a:effectLst>
                  <a:latin typeface="Times New Roman" pitchFamily="18" charset="0"/>
                </a:rPr>
                <a:t>CuO</a:t>
              </a:r>
              <a:r>
                <a:rPr lang="en-US" altLang="en-US" sz="2000" i="1" baseline="-25000">
                  <a:solidFill>
                    <a:srgbClr val="0000FF"/>
                  </a:solidFill>
                  <a:effectLst>
                    <a:outerShdw blurRad="38100" dist="38100" dir="2700000" algn="tl">
                      <a:srgbClr val="C0C0C0"/>
                    </a:outerShdw>
                  </a:effectLst>
                  <a:latin typeface="Times New Roman" pitchFamily="18" charset="0"/>
                </a:rPr>
                <a:t>4</a:t>
              </a:r>
              <a:r>
                <a:rPr lang="en-US" altLang="en-US" sz="2000" i="1">
                  <a:solidFill>
                    <a:srgbClr val="0000FF"/>
                  </a:solidFill>
                  <a:effectLst>
                    <a:outerShdw blurRad="38100" dist="38100" dir="2700000" algn="tl">
                      <a:srgbClr val="C0C0C0"/>
                    </a:outerShdw>
                  </a:effectLst>
                  <a:latin typeface="Times New Roman" pitchFamily="18" charset="0"/>
                </a:rPr>
                <a:t> </a:t>
              </a:r>
            </a:p>
            <a:p>
              <a:pPr algn="ctr">
                <a:spcBef>
                  <a:spcPct val="0"/>
                </a:spcBef>
                <a:defRPr/>
              </a:pPr>
              <a:endParaRPr lang="en-US" altLang="en-US" sz="2000" i="1">
                <a:solidFill>
                  <a:srgbClr val="0000FF"/>
                </a:solidFill>
                <a:effectLst>
                  <a:outerShdw blurRad="38100" dist="38100" dir="2700000" algn="tl">
                    <a:srgbClr val="C0C0C0"/>
                  </a:outerShdw>
                </a:effectLst>
                <a:latin typeface="Times New Roman" pitchFamily="18" charset="0"/>
              </a:endParaRPr>
            </a:p>
            <a:p>
              <a:pPr algn="ctr">
                <a:spcBef>
                  <a:spcPct val="0"/>
                </a:spcBef>
                <a:defRPr/>
              </a:pPr>
              <a:endParaRPr lang="en-US" altLang="en-US" sz="2000" i="1" baseline="-25000">
                <a:solidFill>
                  <a:srgbClr val="0000FF"/>
                </a:solidFill>
                <a:effectLst>
                  <a:outerShdw blurRad="38100" dist="38100" dir="2700000" algn="tl">
                    <a:srgbClr val="C0C0C0"/>
                  </a:outerShdw>
                </a:effectLst>
                <a:latin typeface="Times New Roman" pitchFamily="18" charset="0"/>
              </a:endParaRPr>
            </a:p>
          </p:txBody>
        </p:sp>
        <p:grpSp>
          <p:nvGrpSpPr>
            <p:cNvPr id="6152" name="Group 67"/>
            <p:cNvGrpSpPr>
              <a:grpSpLocks/>
            </p:cNvGrpSpPr>
            <p:nvPr/>
          </p:nvGrpSpPr>
          <p:grpSpPr bwMode="auto">
            <a:xfrm>
              <a:off x="3047" y="704"/>
              <a:ext cx="2560" cy="1901"/>
              <a:chOff x="3047" y="704"/>
              <a:chExt cx="2560" cy="1901"/>
            </a:xfrm>
          </p:grpSpPr>
          <p:cxnSp>
            <p:nvCxnSpPr>
              <p:cNvPr id="6153" name="AutoShape 68"/>
              <p:cNvCxnSpPr>
                <a:cxnSpLocks noChangeShapeType="1"/>
              </p:cNvCxnSpPr>
              <p:nvPr/>
            </p:nvCxnSpPr>
            <p:spPr bwMode="auto">
              <a:xfrm rot="10800000">
                <a:off x="3444" y="1427"/>
                <a:ext cx="562" cy="179"/>
              </a:xfrm>
              <a:prstGeom prst="curvedConnector4">
                <a:avLst>
                  <a:gd name="adj1" fmla="val 49824"/>
                  <a:gd name="adj2" fmla="val 173741"/>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4037" name="Text Box 69"/>
              <p:cNvSpPr txBox="1">
                <a:spLocks noChangeArrowheads="1"/>
              </p:cNvSpPr>
              <p:nvPr/>
            </p:nvSpPr>
            <p:spPr bwMode="auto">
              <a:xfrm>
                <a:off x="3574" y="1036"/>
                <a:ext cx="237" cy="470"/>
              </a:xfrm>
              <a:prstGeom prst="rect">
                <a:avLst/>
              </a:prstGeom>
              <a:noFill/>
              <a:ln>
                <a:noFill/>
              </a:ln>
              <a:effectLst/>
              <a:extLst>
                <a:ext uri="{909E8E84-426E-40DD-AFC4-6F175D3DCCD1}">
                  <a14:hiddenFill xmlns:a14="http://schemas.microsoft.com/office/drawing/2010/main">
                    <a:gradFill rotWithShape="0">
                      <a:gsLst>
                        <a:gs pos="0">
                          <a:srgbClr val="FF0000"/>
                        </a:gs>
                        <a:gs pos="100000">
                          <a:srgbClr val="FF0000">
                            <a:gamma/>
                            <a:shade val="46275"/>
                            <a:invGamma/>
                          </a:srgbClr>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defRPr/>
                </a:pPr>
                <a:r>
                  <a:rPr lang="en-US" altLang="en-US" sz="3200">
                    <a:effectLst>
                      <a:outerShdw blurRad="38100" dist="38100" dir="2700000" algn="tl">
                        <a:srgbClr val="C0C0C0"/>
                      </a:outerShdw>
                    </a:effectLst>
                    <a:latin typeface="Times New Roman" pitchFamily="18" charset="0"/>
                  </a:rPr>
                  <a:t>t</a:t>
                </a:r>
              </a:p>
            </p:txBody>
          </p:sp>
          <p:sp>
            <p:nvSpPr>
              <p:cNvPr id="6155" name="Line 70"/>
              <p:cNvSpPr>
                <a:spLocks noChangeShapeType="1"/>
              </p:cNvSpPr>
              <p:nvPr/>
            </p:nvSpPr>
            <p:spPr bwMode="auto">
              <a:xfrm>
                <a:off x="3987" y="942"/>
                <a:ext cx="73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156" name="Line 71"/>
              <p:cNvSpPr>
                <a:spLocks noChangeShapeType="1"/>
              </p:cNvSpPr>
              <p:nvPr/>
            </p:nvSpPr>
            <p:spPr bwMode="auto">
              <a:xfrm>
                <a:off x="3987" y="1659"/>
                <a:ext cx="73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157" name="Line 72"/>
              <p:cNvSpPr>
                <a:spLocks noChangeShapeType="1"/>
              </p:cNvSpPr>
              <p:nvPr/>
            </p:nvSpPr>
            <p:spPr bwMode="auto">
              <a:xfrm>
                <a:off x="3987" y="2376"/>
                <a:ext cx="73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158" name="Line 73"/>
              <p:cNvSpPr>
                <a:spLocks noChangeShapeType="1"/>
              </p:cNvSpPr>
              <p:nvPr/>
            </p:nvSpPr>
            <p:spPr bwMode="auto">
              <a:xfrm>
                <a:off x="3235" y="942"/>
                <a:ext cx="729"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159" name="Line 74"/>
              <p:cNvSpPr>
                <a:spLocks noChangeShapeType="1"/>
              </p:cNvSpPr>
              <p:nvPr/>
            </p:nvSpPr>
            <p:spPr bwMode="auto">
              <a:xfrm rot="-5400000">
                <a:off x="2876" y="1301"/>
                <a:ext cx="718"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160" name="Line 75"/>
              <p:cNvSpPr>
                <a:spLocks noChangeShapeType="1"/>
              </p:cNvSpPr>
              <p:nvPr/>
            </p:nvSpPr>
            <p:spPr bwMode="auto">
              <a:xfrm rot="-5400000">
                <a:off x="3605" y="1301"/>
                <a:ext cx="718"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161" name="Line 76"/>
              <p:cNvSpPr>
                <a:spLocks noChangeShapeType="1"/>
              </p:cNvSpPr>
              <p:nvPr/>
            </p:nvSpPr>
            <p:spPr bwMode="auto">
              <a:xfrm>
                <a:off x="3234" y="1660"/>
                <a:ext cx="73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162" name="Line 77"/>
              <p:cNvSpPr>
                <a:spLocks noChangeShapeType="1"/>
              </p:cNvSpPr>
              <p:nvPr/>
            </p:nvSpPr>
            <p:spPr bwMode="auto">
              <a:xfrm rot="-5400000">
                <a:off x="2876" y="2018"/>
                <a:ext cx="716"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163" name="Line 78"/>
              <p:cNvSpPr>
                <a:spLocks noChangeShapeType="1"/>
              </p:cNvSpPr>
              <p:nvPr/>
            </p:nvSpPr>
            <p:spPr bwMode="auto">
              <a:xfrm rot="-5400000">
                <a:off x="3606" y="2018"/>
                <a:ext cx="716"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164" name="Line 79"/>
              <p:cNvSpPr>
                <a:spLocks noChangeShapeType="1"/>
              </p:cNvSpPr>
              <p:nvPr/>
            </p:nvSpPr>
            <p:spPr bwMode="auto">
              <a:xfrm>
                <a:off x="3235" y="2376"/>
                <a:ext cx="729"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165" name="Line 80"/>
              <p:cNvSpPr>
                <a:spLocks noChangeShapeType="1"/>
              </p:cNvSpPr>
              <p:nvPr/>
            </p:nvSpPr>
            <p:spPr bwMode="auto">
              <a:xfrm>
                <a:off x="4724" y="945"/>
                <a:ext cx="73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166" name="Line 81"/>
              <p:cNvSpPr>
                <a:spLocks noChangeShapeType="1"/>
              </p:cNvSpPr>
              <p:nvPr/>
            </p:nvSpPr>
            <p:spPr bwMode="auto">
              <a:xfrm rot="-5400000">
                <a:off x="4365" y="1304"/>
                <a:ext cx="717"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167" name="Line 82"/>
              <p:cNvSpPr>
                <a:spLocks noChangeShapeType="1"/>
              </p:cNvSpPr>
              <p:nvPr/>
            </p:nvSpPr>
            <p:spPr bwMode="auto">
              <a:xfrm rot="-5400000">
                <a:off x="5095" y="1304"/>
                <a:ext cx="717"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168" name="Line 83"/>
              <p:cNvSpPr>
                <a:spLocks noChangeShapeType="1"/>
              </p:cNvSpPr>
              <p:nvPr/>
            </p:nvSpPr>
            <p:spPr bwMode="auto">
              <a:xfrm>
                <a:off x="4724" y="1668"/>
                <a:ext cx="73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169" name="Line 84"/>
              <p:cNvSpPr>
                <a:spLocks noChangeShapeType="1"/>
              </p:cNvSpPr>
              <p:nvPr/>
            </p:nvSpPr>
            <p:spPr bwMode="auto">
              <a:xfrm rot="-5400000">
                <a:off x="4366" y="2026"/>
                <a:ext cx="716"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170" name="Line 85"/>
              <p:cNvSpPr>
                <a:spLocks noChangeShapeType="1"/>
              </p:cNvSpPr>
              <p:nvPr/>
            </p:nvSpPr>
            <p:spPr bwMode="auto">
              <a:xfrm rot="-5400000">
                <a:off x="5096" y="2026"/>
                <a:ext cx="716"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171" name="Line 86"/>
              <p:cNvSpPr>
                <a:spLocks noChangeShapeType="1"/>
              </p:cNvSpPr>
              <p:nvPr/>
            </p:nvSpPr>
            <p:spPr bwMode="auto">
              <a:xfrm>
                <a:off x="4725" y="2384"/>
                <a:ext cx="729"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172" name="Oval 87"/>
              <p:cNvSpPr>
                <a:spLocks noChangeArrowheads="1"/>
              </p:cNvSpPr>
              <p:nvPr/>
            </p:nvSpPr>
            <p:spPr bwMode="auto">
              <a:xfrm>
                <a:off x="3543" y="888"/>
                <a:ext cx="104" cy="102"/>
              </a:xfrm>
              <a:prstGeom prst="ellipse">
                <a:avLst/>
              </a:prstGeom>
              <a:gradFill rotWithShape="0">
                <a:gsLst>
                  <a:gs pos="0">
                    <a:srgbClr val="FFFFFF"/>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endParaRPr lang="en-AU" altLang="en-US"/>
              </a:p>
            </p:txBody>
          </p:sp>
          <p:sp>
            <p:nvSpPr>
              <p:cNvPr id="6173" name="Oval 88"/>
              <p:cNvSpPr>
                <a:spLocks noChangeArrowheads="1"/>
              </p:cNvSpPr>
              <p:nvPr/>
            </p:nvSpPr>
            <p:spPr bwMode="auto">
              <a:xfrm>
                <a:off x="4271" y="884"/>
                <a:ext cx="104" cy="102"/>
              </a:xfrm>
              <a:prstGeom prst="ellipse">
                <a:avLst/>
              </a:prstGeom>
              <a:gradFill rotWithShape="0">
                <a:gsLst>
                  <a:gs pos="0">
                    <a:srgbClr val="FFFFFF"/>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endParaRPr lang="en-AU" altLang="en-US"/>
              </a:p>
            </p:txBody>
          </p:sp>
          <p:sp>
            <p:nvSpPr>
              <p:cNvPr id="6174" name="Oval 89"/>
              <p:cNvSpPr>
                <a:spLocks noChangeArrowheads="1"/>
              </p:cNvSpPr>
              <p:nvPr/>
            </p:nvSpPr>
            <p:spPr bwMode="auto">
              <a:xfrm>
                <a:off x="5035" y="880"/>
                <a:ext cx="104" cy="102"/>
              </a:xfrm>
              <a:prstGeom prst="ellipse">
                <a:avLst/>
              </a:prstGeom>
              <a:gradFill rotWithShape="0">
                <a:gsLst>
                  <a:gs pos="0">
                    <a:srgbClr val="FFFFFF"/>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endParaRPr lang="en-AU" altLang="en-US"/>
              </a:p>
            </p:txBody>
          </p:sp>
          <p:sp>
            <p:nvSpPr>
              <p:cNvPr id="6175" name="Oval 90"/>
              <p:cNvSpPr>
                <a:spLocks noChangeArrowheads="1"/>
              </p:cNvSpPr>
              <p:nvPr/>
            </p:nvSpPr>
            <p:spPr bwMode="auto">
              <a:xfrm>
                <a:off x="3183" y="1231"/>
                <a:ext cx="104" cy="102"/>
              </a:xfrm>
              <a:prstGeom prst="ellipse">
                <a:avLst/>
              </a:prstGeom>
              <a:gradFill rotWithShape="0">
                <a:gsLst>
                  <a:gs pos="0">
                    <a:srgbClr val="FFFFFF"/>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endParaRPr lang="en-AU" altLang="en-US"/>
              </a:p>
            </p:txBody>
          </p:sp>
          <p:sp>
            <p:nvSpPr>
              <p:cNvPr id="6176" name="Oval 91"/>
              <p:cNvSpPr>
                <a:spLocks noChangeArrowheads="1"/>
              </p:cNvSpPr>
              <p:nvPr/>
            </p:nvSpPr>
            <p:spPr bwMode="auto">
              <a:xfrm>
                <a:off x="3910" y="1244"/>
                <a:ext cx="104" cy="102"/>
              </a:xfrm>
              <a:prstGeom prst="ellipse">
                <a:avLst/>
              </a:prstGeom>
              <a:gradFill rotWithShape="0">
                <a:gsLst>
                  <a:gs pos="0">
                    <a:srgbClr val="FFFFFF"/>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endParaRPr lang="en-AU" altLang="en-US"/>
              </a:p>
            </p:txBody>
          </p:sp>
          <p:sp>
            <p:nvSpPr>
              <p:cNvPr id="6177" name="Oval 92"/>
              <p:cNvSpPr>
                <a:spLocks noChangeArrowheads="1"/>
              </p:cNvSpPr>
              <p:nvPr/>
            </p:nvSpPr>
            <p:spPr bwMode="auto">
              <a:xfrm>
                <a:off x="4664" y="1231"/>
                <a:ext cx="104" cy="102"/>
              </a:xfrm>
              <a:prstGeom prst="ellipse">
                <a:avLst/>
              </a:prstGeom>
              <a:gradFill rotWithShape="0">
                <a:gsLst>
                  <a:gs pos="0">
                    <a:srgbClr val="FFFFFF"/>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endParaRPr lang="en-AU" altLang="en-US"/>
              </a:p>
            </p:txBody>
          </p:sp>
          <p:sp>
            <p:nvSpPr>
              <p:cNvPr id="6178" name="Oval 93"/>
              <p:cNvSpPr>
                <a:spLocks noChangeArrowheads="1"/>
              </p:cNvSpPr>
              <p:nvPr/>
            </p:nvSpPr>
            <p:spPr bwMode="auto">
              <a:xfrm>
                <a:off x="5401" y="1235"/>
                <a:ext cx="104" cy="102"/>
              </a:xfrm>
              <a:prstGeom prst="ellipse">
                <a:avLst/>
              </a:prstGeom>
              <a:gradFill rotWithShape="0">
                <a:gsLst>
                  <a:gs pos="0">
                    <a:srgbClr val="FFFFFF"/>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endParaRPr lang="en-AU" altLang="en-US"/>
              </a:p>
            </p:txBody>
          </p:sp>
          <p:sp>
            <p:nvSpPr>
              <p:cNvPr id="6179" name="Oval 94"/>
              <p:cNvSpPr>
                <a:spLocks noChangeArrowheads="1"/>
              </p:cNvSpPr>
              <p:nvPr/>
            </p:nvSpPr>
            <p:spPr bwMode="auto">
              <a:xfrm>
                <a:off x="3183" y="1952"/>
                <a:ext cx="104" cy="102"/>
              </a:xfrm>
              <a:prstGeom prst="ellipse">
                <a:avLst/>
              </a:prstGeom>
              <a:gradFill rotWithShape="0">
                <a:gsLst>
                  <a:gs pos="0">
                    <a:srgbClr val="FFFFFF"/>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endParaRPr lang="en-AU" altLang="en-US"/>
              </a:p>
            </p:txBody>
          </p:sp>
          <p:sp>
            <p:nvSpPr>
              <p:cNvPr id="6180" name="Oval 95"/>
              <p:cNvSpPr>
                <a:spLocks noChangeArrowheads="1"/>
              </p:cNvSpPr>
              <p:nvPr/>
            </p:nvSpPr>
            <p:spPr bwMode="auto">
              <a:xfrm>
                <a:off x="3909" y="1956"/>
                <a:ext cx="104" cy="102"/>
              </a:xfrm>
              <a:prstGeom prst="ellipse">
                <a:avLst/>
              </a:prstGeom>
              <a:gradFill rotWithShape="0">
                <a:gsLst>
                  <a:gs pos="0">
                    <a:srgbClr val="FFFFFF"/>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endParaRPr lang="en-AU" altLang="en-US"/>
              </a:p>
            </p:txBody>
          </p:sp>
          <p:sp>
            <p:nvSpPr>
              <p:cNvPr id="6181" name="Oval 96"/>
              <p:cNvSpPr>
                <a:spLocks noChangeArrowheads="1"/>
              </p:cNvSpPr>
              <p:nvPr/>
            </p:nvSpPr>
            <p:spPr bwMode="auto">
              <a:xfrm>
                <a:off x="4672" y="1951"/>
                <a:ext cx="104" cy="102"/>
              </a:xfrm>
              <a:prstGeom prst="ellipse">
                <a:avLst/>
              </a:prstGeom>
              <a:gradFill rotWithShape="0">
                <a:gsLst>
                  <a:gs pos="0">
                    <a:srgbClr val="FFFFFF"/>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endParaRPr lang="en-AU" altLang="en-US"/>
              </a:p>
            </p:txBody>
          </p:sp>
          <p:sp>
            <p:nvSpPr>
              <p:cNvPr id="6182" name="Oval 97"/>
              <p:cNvSpPr>
                <a:spLocks noChangeArrowheads="1"/>
              </p:cNvSpPr>
              <p:nvPr/>
            </p:nvSpPr>
            <p:spPr bwMode="auto">
              <a:xfrm>
                <a:off x="5398" y="1946"/>
                <a:ext cx="104" cy="102"/>
              </a:xfrm>
              <a:prstGeom prst="ellipse">
                <a:avLst/>
              </a:prstGeom>
              <a:gradFill rotWithShape="0">
                <a:gsLst>
                  <a:gs pos="0">
                    <a:srgbClr val="FFFFFF"/>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endParaRPr lang="en-AU" altLang="en-US"/>
              </a:p>
            </p:txBody>
          </p:sp>
          <p:sp>
            <p:nvSpPr>
              <p:cNvPr id="6183" name="Oval 98"/>
              <p:cNvSpPr>
                <a:spLocks noChangeArrowheads="1"/>
              </p:cNvSpPr>
              <p:nvPr/>
            </p:nvSpPr>
            <p:spPr bwMode="auto">
              <a:xfrm>
                <a:off x="5014" y="2321"/>
                <a:ext cx="104" cy="102"/>
              </a:xfrm>
              <a:prstGeom prst="ellipse">
                <a:avLst/>
              </a:prstGeom>
              <a:gradFill rotWithShape="0">
                <a:gsLst>
                  <a:gs pos="0">
                    <a:srgbClr val="FFFFFF"/>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endParaRPr lang="en-AU" altLang="en-US"/>
              </a:p>
            </p:txBody>
          </p:sp>
          <p:sp>
            <p:nvSpPr>
              <p:cNvPr id="6184" name="Oval 99"/>
              <p:cNvSpPr>
                <a:spLocks noChangeArrowheads="1"/>
              </p:cNvSpPr>
              <p:nvPr/>
            </p:nvSpPr>
            <p:spPr bwMode="auto">
              <a:xfrm>
                <a:off x="4313" y="2316"/>
                <a:ext cx="104" cy="102"/>
              </a:xfrm>
              <a:prstGeom prst="ellipse">
                <a:avLst/>
              </a:prstGeom>
              <a:gradFill rotWithShape="0">
                <a:gsLst>
                  <a:gs pos="0">
                    <a:srgbClr val="FFFFFF"/>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endParaRPr lang="en-AU" altLang="en-US"/>
              </a:p>
            </p:txBody>
          </p:sp>
          <p:sp>
            <p:nvSpPr>
              <p:cNvPr id="6185" name="Oval 100"/>
              <p:cNvSpPr>
                <a:spLocks noChangeArrowheads="1"/>
              </p:cNvSpPr>
              <p:nvPr/>
            </p:nvSpPr>
            <p:spPr bwMode="auto">
              <a:xfrm>
                <a:off x="3556" y="2312"/>
                <a:ext cx="104" cy="102"/>
              </a:xfrm>
              <a:prstGeom prst="ellipse">
                <a:avLst/>
              </a:prstGeom>
              <a:gradFill rotWithShape="0">
                <a:gsLst>
                  <a:gs pos="0">
                    <a:srgbClr val="FFFFFF"/>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endParaRPr lang="en-AU" altLang="en-US"/>
              </a:p>
            </p:txBody>
          </p:sp>
          <p:sp>
            <p:nvSpPr>
              <p:cNvPr id="6186" name="Oval 101"/>
              <p:cNvSpPr>
                <a:spLocks noChangeArrowheads="1"/>
              </p:cNvSpPr>
              <p:nvPr/>
            </p:nvSpPr>
            <p:spPr bwMode="auto">
              <a:xfrm>
                <a:off x="5018" y="1613"/>
                <a:ext cx="104" cy="102"/>
              </a:xfrm>
              <a:prstGeom prst="ellipse">
                <a:avLst/>
              </a:prstGeom>
              <a:gradFill rotWithShape="0">
                <a:gsLst>
                  <a:gs pos="0">
                    <a:srgbClr val="FFFFFF"/>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endParaRPr lang="en-AU" altLang="en-US"/>
              </a:p>
            </p:txBody>
          </p:sp>
          <p:sp>
            <p:nvSpPr>
              <p:cNvPr id="6187" name="Oval 102"/>
              <p:cNvSpPr>
                <a:spLocks noChangeArrowheads="1"/>
              </p:cNvSpPr>
              <p:nvPr/>
            </p:nvSpPr>
            <p:spPr bwMode="auto">
              <a:xfrm>
                <a:off x="4281" y="1608"/>
                <a:ext cx="104" cy="102"/>
              </a:xfrm>
              <a:prstGeom prst="ellipse">
                <a:avLst/>
              </a:prstGeom>
              <a:gradFill rotWithShape="0">
                <a:gsLst>
                  <a:gs pos="0">
                    <a:srgbClr val="FFFFFF"/>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endParaRPr lang="en-AU" altLang="en-US"/>
              </a:p>
            </p:txBody>
          </p:sp>
          <p:sp>
            <p:nvSpPr>
              <p:cNvPr id="6188" name="Oval 103"/>
              <p:cNvSpPr>
                <a:spLocks noChangeArrowheads="1"/>
              </p:cNvSpPr>
              <p:nvPr/>
            </p:nvSpPr>
            <p:spPr bwMode="auto">
              <a:xfrm>
                <a:off x="3542" y="1604"/>
                <a:ext cx="104" cy="102"/>
              </a:xfrm>
              <a:prstGeom prst="ellipse">
                <a:avLst/>
              </a:prstGeom>
              <a:gradFill rotWithShape="0">
                <a:gsLst>
                  <a:gs pos="0">
                    <a:srgbClr val="FFFFFF"/>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endParaRPr lang="en-AU" altLang="en-US"/>
              </a:p>
            </p:txBody>
          </p:sp>
          <p:sp>
            <p:nvSpPr>
              <p:cNvPr id="6189" name="Line 104"/>
              <p:cNvSpPr>
                <a:spLocks noChangeShapeType="1"/>
              </p:cNvSpPr>
              <p:nvPr/>
            </p:nvSpPr>
            <p:spPr bwMode="auto">
              <a:xfrm flipH="1">
                <a:off x="3123" y="2171"/>
                <a:ext cx="238" cy="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190" name="Line 105"/>
              <p:cNvSpPr>
                <a:spLocks noChangeShapeType="1"/>
              </p:cNvSpPr>
              <p:nvPr/>
            </p:nvSpPr>
            <p:spPr bwMode="auto">
              <a:xfrm flipH="1">
                <a:off x="3047" y="737"/>
                <a:ext cx="304" cy="47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191" name="Line 106"/>
              <p:cNvSpPr>
                <a:spLocks noChangeShapeType="1"/>
              </p:cNvSpPr>
              <p:nvPr/>
            </p:nvSpPr>
            <p:spPr bwMode="auto">
              <a:xfrm flipH="1">
                <a:off x="4565" y="2201"/>
                <a:ext cx="239" cy="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192" name="Line 107"/>
              <p:cNvSpPr>
                <a:spLocks noChangeShapeType="1"/>
              </p:cNvSpPr>
              <p:nvPr/>
            </p:nvSpPr>
            <p:spPr bwMode="auto">
              <a:xfrm flipV="1">
                <a:off x="3818" y="704"/>
                <a:ext cx="304" cy="47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193" name="Line 108"/>
              <p:cNvSpPr>
                <a:spLocks noChangeShapeType="1"/>
              </p:cNvSpPr>
              <p:nvPr/>
            </p:nvSpPr>
            <p:spPr bwMode="auto">
              <a:xfrm flipV="1">
                <a:off x="3089" y="1402"/>
                <a:ext cx="304" cy="47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194" name="Line 109"/>
              <p:cNvSpPr>
                <a:spLocks noChangeShapeType="1"/>
              </p:cNvSpPr>
              <p:nvPr/>
            </p:nvSpPr>
            <p:spPr bwMode="auto">
              <a:xfrm flipV="1">
                <a:off x="3834" y="2109"/>
                <a:ext cx="303" cy="47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195" name="Line 110"/>
              <p:cNvSpPr>
                <a:spLocks noChangeShapeType="1"/>
              </p:cNvSpPr>
              <p:nvPr/>
            </p:nvSpPr>
            <p:spPr bwMode="auto">
              <a:xfrm flipH="1">
                <a:off x="4561" y="731"/>
                <a:ext cx="304" cy="47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196" name="Line 111"/>
              <p:cNvSpPr>
                <a:spLocks noChangeShapeType="1"/>
              </p:cNvSpPr>
              <p:nvPr/>
            </p:nvSpPr>
            <p:spPr bwMode="auto">
              <a:xfrm flipH="1">
                <a:off x="5278" y="1449"/>
                <a:ext cx="304" cy="47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197" name="Line 112"/>
              <p:cNvSpPr>
                <a:spLocks noChangeShapeType="1"/>
              </p:cNvSpPr>
              <p:nvPr/>
            </p:nvSpPr>
            <p:spPr bwMode="auto">
              <a:xfrm flipV="1">
                <a:off x="4584" y="1407"/>
                <a:ext cx="305" cy="47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198" name="Line 113"/>
              <p:cNvSpPr>
                <a:spLocks noChangeShapeType="1"/>
              </p:cNvSpPr>
              <p:nvPr/>
            </p:nvSpPr>
            <p:spPr bwMode="auto">
              <a:xfrm flipV="1">
                <a:off x="5303" y="715"/>
                <a:ext cx="304" cy="47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199" name="Line 114"/>
              <p:cNvSpPr>
                <a:spLocks noChangeShapeType="1"/>
              </p:cNvSpPr>
              <p:nvPr/>
            </p:nvSpPr>
            <p:spPr bwMode="auto">
              <a:xfrm flipH="1">
                <a:off x="5280" y="2146"/>
                <a:ext cx="306" cy="459"/>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200" name="Oval 115"/>
              <p:cNvSpPr>
                <a:spLocks noChangeArrowheads="1"/>
              </p:cNvSpPr>
              <p:nvPr/>
            </p:nvSpPr>
            <p:spPr bwMode="auto">
              <a:xfrm>
                <a:off x="3173" y="883"/>
                <a:ext cx="122" cy="120"/>
              </a:xfrm>
              <a:prstGeom prst="ellipse">
                <a:avLst/>
              </a:prstGeom>
              <a:gradFill rotWithShape="0">
                <a:gsLst>
                  <a:gs pos="0">
                    <a:srgbClr val="FFFFFF"/>
                  </a:gs>
                  <a:gs pos="100000">
                    <a:srgbClr val="FF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endParaRPr lang="en-AU" altLang="en-US"/>
              </a:p>
            </p:txBody>
          </p:sp>
          <p:sp>
            <p:nvSpPr>
              <p:cNvPr id="6201" name="Oval 116"/>
              <p:cNvSpPr>
                <a:spLocks noChangeArrowheads="1"/>
              </p:cNvSpPr>
              <p:nvPr/>
            </p:nvSpPr>
            <p:spPr bwMode="auto">
              <a:xfrm>
                <a:off x="3904" y="883"/>
                <a:ext cx="121" cy="120"/>
              </a:xfrm>
              <a:prstGeom prst="ellipse">
                <a:avLst/>
              </a:prstGeom>
              <a:gradFill rotWithShape="0">
                <a:gsLst>
                  <a:gs pos="0">
                    <a:srgbClr val="FFFFFF"/>
                  </a:gs>
                  <a:gs pos="100000">
                    <a:srgbClr val="FF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endParaRPr lang="en-AU" altLang="en-US"/>
              </a:p>
            </p:txBody>
          </p:sp>
          <p:sp>
            <p:nvSpPr>
              <p:cNvPr id="6202" name="Oval 117"/>
              <p:cNvSpPr>
                <a:spLocks noChangeArrowheads="1"/>
              </p:cNvSpPr>
              <p:nvPr/>
            </p:nvSpPr>
            <p:spPr bwMode="auto">
              <a:xfrm>
                <a:off x="3173" y="1600"/>
                <a:ext cx="122" cy="119"/>
              </a:xfrm>
              <a:prstGeom prst="ellipse">
                <a:avLst/>
              </a:prstGeom>
              <a:gradFill rotWithShape="0">
                <a:gsLst>
                  <a:gs pos="0">
                    <a:srgbClr val="FFFFFF"/>
                  </a:gs>
                  <a:gs pos="100000">
                    <a:srgbClr val="FF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endParaRPr lang="en-AU" altLang="en-US"/>
              </a:p>
            </p:txBody>
          </p:sp>
          <p:sp>
            <p:nvSpPr>
              <p:cNvPr id="6203" name="Oval 118"/>
              <p:cNvSpPr>
                <a:spLocks noChangeArrowheads="1"/>
              </p:cNvSpPr>
              <p:nvPr/>
            </p:nvSpPr>
            <p:spPr bwMode="auto">
              <a:xfrm>
                <a:off x="3903" y="1600"/>
                <a:ext cx="122" cy="119"/>
              </a:xfrm>
              <a:prstGeom prst="ellipse">
                <a:avLst/>
              </a:prstGeom>
              <a:solidFill>
                <a:schemeClr val="bg1"/>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endParaRPr lang="en-AU" altLang="en-US"/>
              </a:p>
            </p:txBody>
          </p:sp>
          <p:sp>
            <p:nvSpPr>
              <p:cNvPr id="6204" name="Oval 119"/>
              <p:cNvSpPr>
                <a:spLocks noChangeArrowheads="1"/>
              </p:cNvSpPr>
              <p:nvPr/>
            </p:nvSpPr>
            <p:spPr bwMode="auto">
              <a:xfrm>
                <a:off x="3173" y="2317"/>
                <a:ext cx="122" cy="120"/>
              </a:xfrm>
              <a:prstGeom prst="ellipse">
                <a:avLst/>
              </a:prstGeom>
              <a:gradFill rotWithShape="0">
                <a:gsLst>
                  <a:gs pos="0">
                    <a:srgbClr val="FFFFFF"/>
                  </a:gs>
                  <a:gs pos="100000">
                    <a:srgbClr val="FF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endParaRPr lang="en-AU" altLang="en-US"/>
              </a:p>
            </p:txBody>
          </p:sp>
          <p:sp>
            <p:nvSpPr>
              <p:cNvPr id="6205" name="Oval 120"/>
              <p:cNvSpPr>
                <a:spLocks noChangeArrowheads="1"/>
              </p:cNvSpPr>
              <p:nvPr/>
            </p:nvSpPr>
            <p:spPr bwMode="auto">
              <a:xfrm>
                <a:off x="3904" y="2317"/>
                <a:ext cx="121" cy="120"/>
              </a:xfrm>
              <a:prstGeom prst="ellipse">
                <a:avLst/>
              </a:prstGeom>
              <a:gradFill rotWithShape="0">
                <a:gsLst>
                  <a:gs pos="0">
                    <a:srgbClr val="FFFFFF"/>
                  </a:gs>
                  <a:gs pos="100000">
                    <a:srgbClr val="FF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endParaRPr lang="en-AU" altLang="en-US"/>
              </a:p>
            </p:txBody>
          </p:sp>
          <p:sp>
            <p:nvSpPr>
              <p:cNvPr id="6206" name="Oval 121"/>
              <p:cNvSpPr>
                <a:spLocks noChangeArrowheads="1"/>
              </p:cNvSpPr>
              <p:nvPr/>
            </p:nvSpPr>
            <p:spPr bwMode="auto">
              <a:xfrm>
                <a:off x="4663" y="885"/>
                <a:ext cx="122" cy="120"/>
              </a:xfrm>
              <a:prstGeom prst="ellipse">
                <a:avLst/>
              </a:prstGeom>
              <a:gradFill rotWithShape="0">
                <a:gsLst>
                  <a:gs pos="0">
                    <a:srgbClr val="FFFFFF"/>
                  </a:gs>
                  <a:gs pos="100000">
                    <a:srgbClr val="FF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endParaRPr lang="en-AU" altLang="en-US"/>
              </a:p>
            </p:txBody>
          </p:sp>
          <p:sp>
            <p:nvSpPr>
              <p:cNvPr id="6207" name="Oval 122"/>
              <p:cNvSpPr>
                <a:spLocks noChangeArrowheads="1"/>
              </p:cNvSpPr>
              <p:nvPr/>
            </p:nvSpPr>
            <p:spPr bwMode="auto">
              <a:xfrm>
                <a:off x="5393" y="885"/>
                <a:ext cx="122" cy="120"/>
              </a:xfrm>
              <a:prstGeom prst="ellipse">
                <a:avLst/>
              </a:prstGeom>
              <a:gradFill rotWithShape="0">
                <a:gsLst>
                  <a:gs pos="0">
                    <a:srgbClr val="FFFFFF"/>
                  </a:gs>
                  <a:gs pos="100000">
                    <a:srgbClr val="FF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endParaRPr lang="en-AU" altLang="en-US"/>
              </a:p>
            </p:txBody>
          </p:sp>
          <p:sp>
            <p:nvSpPr>
              <p:cNvPr id="6208" name="Oval 123"/>
              <p:cNvSpPr>
                <a:spLocks noChangeArrowheads="1"/>
              </p:cNvSpPr>
              <p:nvPr/>
            </p:nvSpPr>
            <p:spPr bwMode="auto">
              <a:xfrm>
                <a:off x="4663" y="1608"/>
                <a:ext cx="122" cy="119"/>
              </a:xfrm>
              <a:prstGeom prst="ellipse">
                <a:avLst/>
              </a:prstGeom>
              <a:gradFill rotWithShape="0">
                <a:gsLst>
                  <a:gs pos="0">
                    <a:srgbClr val="FFFFFF"/>
                  </a:gs>
                  <a:gs pos="100000">
                    <a:srgbClr val="FF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endParaRPr lang="en-AU" altLang="en-US"/>
              </a:p>
            </p:txBody>
          </p:sp>
          <p:sp>
            <p:nvSpPr>
              <p:cNvPr id="6209" name="Oval 124"/>
              <p:cNvSpPr>
                <a:spLocks noChangeArrowheads="1"/>
              </p:cNvSpPr>
              <p:nvPr/>
            </p:nvSpPr>
            <p:spPr bwMode="auto">
              <a:xfrm>
                <a:off x="5393" y="1608"/>
                <a:ext cx="122" cy="119"/>
              </a:xfrm>
              <a:prstGeom prst="ellipse">
                <a:avLst/>
              </a:prstGeom>
              <a:gradFill rotWithShape="0">
                <a:gsLst>
                  <a:gs pos="0">
                    <a:srgbClr val="FFFFFF"/>
                  </a:gs>
                  <a:gs pos="100000">
                    <a:srgbClr val="FF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endParaRPr lang="en-AU" altLang="en-US"/>
              </a:p>
            </p:txBody>
          </p:sp>
          <p:sp>
            <p:nvSpPr>
              <p:cNvPr id="6210" name="Oval 125"/>
              <p:cNvSpPr>
                <a:spLocks noChangeArrowheads="1"/>
              </p:cNvSpPr>
              <p:nvPr/>
            </p:nvSpPr>
            <p:spPr bwMode="auto">
              <a:xfrm>
                <a:off x="4655" y="2305"/>
                <a:ext cx="122" cy="120"/>
              </a:xfrm>
              <a:prstGeom prst="ellipse">
                <a:avLst/>
              </a:prstGeom>
              <a:gradFill rotWithShape="0">
                <a:gsLst>
                  <a:gs pos="0">
                    <a:srgbClr val="FFFFFF"/>
                  </a:gs>
                  <a:gs pos="100000">
                    <a:srgbClr val="FF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endParaRPr lang="en-AU" altLang="en-US"/>
              </a:p>
            </p:txBody>
          </p:sp>
          <p:sp>
            <p:nvSpPr>
              <p:cNvPr id="6211" name="Oval 126"/>
              <p:cNvSpPr>
                <a:spLocks noChangeArrowheads="1"/>
              </p:cNvSpPr>
              <p:nvPr/>
            </p:nvSpPr>
            <p:spPr bwMode="auto">
              <a:xfrm>
                <a:off x="5392" y="2306"/>
                <a:ext cx="122" cy="120"/>
              </a:xfrm>
              <a:prstGeom prst="ellipse">
                <a:avLst/>
              </a:prstGeom>
              <a:gradFill rotWithShape="0">
                <a:gsLst>
                  <a:gs pos="0">
                    <a:srgbClr val="FFFFFF"/>
                  </a:gs>
                  <a:gs pos="100000">
                    <a:srgbClr val="FF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endParaRPr lang="en-AU" altLang="en-US"/>
              </a:p>
            </p:txBody>
          </p:sp>
        </p:grpSp>
      </p:grpSp>
      <p:pic>
        <p:nvPicPr>
          <p:cNvPr id="6149" name="Picture 127" descr="Structure_fromSience_UNITCELL"/>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t="5186" r="71367" b="7112"/>
          <a:stretch>
            <a:fillRect/>
          </a:stretch>
        </p:blipFill>
        <p:spPr bwMode="auto">
          <a:xfrm>
            <a:off x="0" y="990600"/>
            <a:ext cx="2451100" cy="5410200"/>
          </a:xfrm>
          <a:prstGeom prst="rect">
            <a:avLst/>
          </a:prstGeom>
          <a:gradFill rotWithShape="0">
            <a:gsLst>
              <a:gs pos="0">
                <a:srgbClr val="FFFFFF"/>
              </a:gs>
              <a:gs pos="100000">
                <a:schemeClr val="accent2"/>
              </a:gs>
            </a:gsLst>
            <a:path path="shape">
              <a:fillToRect l="50000" t="50000" r="50000" b="50000"/>
            </a:path>
          </a:gradFill>
          <a:ln>
            <a:noFill/>
          </a:ln>
          <a:extLst>
            <a:ext uri="{91240B29-F687-4F45-9708-019B960494DF}">
              <a14:hiddenLine xmlns:a14="http://schemas.microsoft.com/office/drawing/2010/main" w="50800">
                <a:solidFill>
                  <a:schemeClr val="tx1"/>
                </a:solidFill>
                <a:miter lim="800000"/>
                <a:headEnd/>
                <a:tailEnd/>
              </a14:hiddenLine>
            </a:ext>
          </a:extLst>
        </p:spPr>
      </p:pic>
      <p:sp>
        <p:nvSpPr>
          <p:cNvPr id="6150" name="Text Box 128"/>
          <p:cNvSpPr txBox="1">
            <a:spLocks noChangeArrowheads="1"/>
          </p:cNvSpPr>
          <p:nvPr/>
        </p:nvSpPr>
        <p:spPr bwMode="auto">
          <a:xfrm>
            <a:off x="2727325" y="1127125"/>
            <a:ext cx="5800725"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r>
              <a:rPr lang="en-US" altLang="en-US"/>
              <a:t>One hole per site: should be a metal according to band theory.</a:t>
            </a:r>
          </a:p>
          <a:p>
            <a:pPr eaLnBrk="1" hangingPunct="1"/>
            <a:r>
              <a:rPr lang="en-US" altLang="en-US" sz="2400">
                <a:solidFill>
                  <a:srgbClr val="FF0000"/>
                </a:solidFill>
              </a:rPr>
              <a:t>Mott insulator.</a:t>
            </a:r>
            <a:r>
              <a:rPr lang="en-US" altLang="en-US" sz="2000"/>
              <a:t> </a:t>
            </a:r>
          </a:p>
        </p:txBody>
      </p:sp>
      <p:sp>
        <p:nvSpPr>
          <p:cNvPr id="129" name="Rectangle 128"/>
          <p:cNvSpPr/>
          <p:nvPr/>
        </p:nvSpPr>
        <p:spPr>
          <a:xfrm>
            <a:off x="0" y="6592400"/>
            <a:ext cx="2443298" cy="246221"/>
          </a:xfrm>
          <a:prstGeom prst="rect">
            <a:avLst/>
          </a:prstGeom>
        </p:spPr>
        <p:txBody>
          <a:bodyPr wrap="none">
            <a:spAutoFit/>
          </a:bodyPr>
          <a:lstStyle/>
          <a:p>
            <a:r>
              <a:rPr lang="en-AU" sz="1000" dirty="0" smtClean="0"/>
              <a:t>Adapted from Patrick </a:t>
            </a:r>
            <a:r>
              <a:rPr lang="en-AU" sz="1000" dirty="0"/>
              <a:t>Lee and T. </a:t>
            </a:r>
            <a:r>
              <a:rPr lang="en-AU" sz="1000" dirty="0" err="1"/>
              <a:t>Senthil</a:t>
            </a:r>
            <a:endParaRPr lang="en-AU" sz="1000" dirty="0"/>
          </a:p>
        </p:txBody>
      </p:sp>
    </p:spTree>
    <p:extLst>
      <p:ext uri="{BB962C8B-B14F-4D97-AF65-F5344CB8AC3E}">
        <p14:creationId xmlns:p14="http://schemas.microsoft.com/office/powerpoint/2010/main" val="2318377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40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066800"/>
            <a:ext cx="5181600" cy="4707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6592400"/>
            <a:ext cx="2443298" cy="246221"/>
          </a:xfrm>
          <a:prstGeom prst="rect">
            <a:avLst/>
          </a:prstGeom>
        </p:spPr>
        <p:txBody>
          <a:bodyPr wrap="none">
            <a:spAutoFit/>
          </a:bodyPr>
          <a:lstStyle/>
          <a:p>
            <a:r>
              <a:rPr lang="en-AU" sz="1000" dirty="0" smtClean="0"/>
              <a:t>Adapted from Patrick </a:t>
            </a:r>
            <a:r>
              <a:rPr lang="en-AU" sz="1000" dirty="0"/>
              <a:t>Lee and T. </a:t>
            </a:r>
            <a:r>
              <a:rPr lang="en-AU" sz="1000" dirty="0" err="1"/>
              <a:t>Senthil</a:t>
            </a:r>
            <a:endParaRPr lang="en-AU" sz="1000" dirty="0"/>
          </a:p>
        </p:txBody>
      </p:sp>
    </p:spTree>
    <p:extLst>
      <p:ext uri="{BB962C8B-B14F-4D97-AF65-F5344CB8AC3E}">
        <p14:creationId xmlns:p14="http://schemas.microsoft.com/office/powerpoint/2010/main" val="22920291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ot.colorado.edu/~dessau/mainP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133600"/>
            <a:ext cx="4382695" cy="4038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19400" y="6172200"/>
            <a:ext cx="2826415" cy="369332"/>
          </a:xfrm>
          <a:prstGeom prst="rect">
            <a:avLst/>
          </a:prstGeom>
        </p:spPr>
        <p:txBody>
          <a:bodyPr wrap="none">
            <a:spAutoFit/>
          </a:bodyPr>
          <a:lstStyle/>
          <a:p>
            <a:r>
              <a:rPr lang="en-AU" dirty="0"/>
              <a:t>Science </a:t>
            </a:r>
            <a:r>
              <a:rPr lang="en-AU" b="1" dirty="0"/>
              <a:t>310</a:t>
            </a:r>
            <a:r>
              <a:rPr lang="en-AU" dirty="0"/>
              <a:t>, </a:t>
            </a:r>
            <a:r>
              <a:rPr lang="en-AU" dirty="0" smtClean="0"/>
              <a:t>1271 (2005)</a:t>
            </a:r>
            <a:endParaRPr lang="en-AU"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047" y="262533"/>
            <a:ext cx="8305800" cy="1718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99860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8600"/>
            <a:ext cx="3609975"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57200"/>
            <a:ext cx="304800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7"/>
          <p:cNvSpPr txBox="1">
            <a:spLocks noChangeArrowheads="1"/>
          </p:cNvSpPr>
          <p:nvPr/>
        </p:nvSpPr>
        <p:spPr bwMode="auto">
          <a:xfrm>
            <a:off x="4724400" y="2362200"/>
            <a:ext cx="3067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r>
              <a:rPr lang="en-US" altLang="en-US" sz="1800"/>
              <a:t>Also from Raman scattering.</a:t>
            </a:r>
          </a:p>
        </p:txBody>
      </p:sp>
      <p:sp>
        <p:nvSpPr>
          <p:cNvPr id="5" name="Text Box 8"/>
          <p:cNvSpPr txBox="1">
            <a:spLocks noChangeArrowheads="1"/>
          </p:cNvSpPr>
          <p:nvPr/>
        </p:nvSpPr>
        <p:spPr bwMode="auto">
          <a:xfrm>
            <a:off x="457200" y="5562600"/>
            <a:ext cx="38258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r>
              <a:rPr lang="en-US" altLang="en-US" sz="1800">
                <a:solidFill>
                  <a:srgbClr val="FF0000"/>
                </a:solidFill>
              </a:rPr>
              <a:t>Largest J known among transition metal oxide, except for the Cu-O chain compound where J=220meV</a:t>
            </a:r>
            <a:r>
              <a:rPr lang="en-US" altLang="en-US" sz="1800"/>
              <a:t>.</a:t>
            </a:r>
          </a:p>
        </p:txBody>
      </p:sp>
      <p:sp>
        <p:nvSpPr>
          <p:cNvPr id="6" name="Text Box 9"/>
          <p:cNvSpPr txBox="1">
            <a:spLocks noChangeArrowheads="1"/>
          </p:cNvSpPr>
          <p:nvPr/>
        </p:nvSpPr>
        <p:spPr bwMode="auto">
          <a:xfrm>
            <a:off x="4648200" y="1143000"/>
            <a:ext cx="41306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r>
              <a:rPr lang="en-US" altLang="en-US" sz="1800"/>
              <a:t>By fitting the spin wave dispersion measured by neutron scattering. (also needs a small ring exchange term.)</a:t>
            </a:r>
          </a:p>
        </p:txBody>
      </p:sp>
      <p:pic>
        <p:nvPicPr>
          <p:cNvPr id="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1075" y="3505200"/>
            <a:ext cx="24638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743200"/>
            <a:ext cx="3552825"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3124200"/>
            <a:ext cx="259080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Line 13"/>
          <p:cNvSpPr>
            <a:spLocks noChangeShapeType="1"/>
          </p:cNvSpPr>
          <p:nvPr/>
        </p:nvSpPr>
        <p:spPr bwMode="auto">
          <a:xfrm flipV="1">
            <a:off x="5029200" y="3810000"/>
            <a:ext cx="0" cy="304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11" name="Line 14"/>
          <p:cNvSpPr>
            <a:spLocks noChangeShapeType="1"/>
          </p:cNvSpPr>
          <p:nvPr/>
        </p:nvSpPr>
        <p:spPr bwMode="auto">
          <a:xfrm>
            <a:off x="5334000" y="3810000"/>
            <a:ext cx="0" cy="304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12" name="Line 15"/>
          <p:cNvSpPr>
            <a:spLocks noChangeShapeType="1"/>
          </p:cNvSpPr>
          <p:nvPr/>
        </p:nvSpPr>
        <p:spPr bwMode="auto">
          <a:xfrm>
            <a:off x="5029200" y="4191000"/>
            <a:ext cx="0" cy="304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13" name="Line 16"/>
          <p:cNvSpPr>
            <a:spLocks noChangeShapeType="1"/>
          </p:cNvSpPr>
          <p:nvPr/>
        </p:nvSpPr>
        <p:spPr bwMode="auto">
          <a:xfrm flipV="1">
            <a:off x="5334000" y="4191000"/>
            <a:ext cx="0" cy="304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14" name="Line 17"/>
          <p:cNvSpPr>
            <a:spLocks noChangeShapeType="1"/>
          </p:cNvSpPr>
          <p:nvPr/>
        </p:nvSpPr>
        <p:spPr bwMode="auto">
          <a:xfrm flipV="1">
            <a:off x="5638800" y="3810000"/>
            <a:ext cx="0" cy="304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15" name="Line 18"/>
          <p:cNvSpPr>
            <a:spLocks noChangeShapeType="1"/>
          </p:cNvSpPr>
          <p:nvPr/>
        </p:nvSpPr>
        <p:spPr bwMode="auto">
          <a:xfrm flipV="1">
            <a:off x="5029200" y="4572000"/>
            <a:ext cx="0" cy="304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16" name="Line 19"/>
          <p:cNvSpPr>
            <a:spLocks noChangeShapeType="1"/>
          </p:cNvSpPr>
          <p:nvPr/>
        </p:nvSpPr>
        <p:spPr bwMode="auto">
          <a:xfrm>
            <a:off x="5334000" y="4572000"/>
            <a:ext cx="0" cy="304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17" name="Line 21"/>
          <p:cNvSpPr>
            <a:spLocks noChangeShapeType="1"/>
          </p:cNvSpPr>
          <p:nvPr/>
        </p:nvSpPr>
        <p:spPr bwMode="auto">
          <a:xfrm flipV="1">
            <a:off x="5638800" y="4572000"/>
            <a:ext cx="0" cy="304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18" name="Line 22"/>
          <p:cNvSpPr>
            <a:spLocks noChangeShapeType="1"/>
          </p:cNvSpPr>
          <p:nvPr/>
        </p:nvSpPr>
        <p:spPr bwMode="auto">
          <a:xfrm>
            <a:off x="5943600" y="3810000"/>
            <a:ext cx="0" cy="304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19" name="Line 23"/>
          <p:cNvSpPr>
            <a:spLocks noChangeShapeType="1"/>
          </p:cNvSpPr>
          <p:nvPr/>
        </p:nvSpPr>
        <p:spPr bwMode="auto">
          <a:xfrm flipV="1">
            <a:off x="5943600" y="4191000"/>
            <a:ext cx="0" cy="304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20" name="Line 24"/>
          <p:cNvSpPr>
            <a:spLocks noChangeShapeType="1"/>
          </p:cNvSpPr>
          <p:nvPr/>
        </p:nvSpPr>
        <p:spPr bwMode="auto">
          <a:xfrm>
            <a:off x="5943600" y="4572000"/>
            <a:ext cx="0" cy="304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21" name="Line 25"/>
          <p:cNvSpPr>
            <a:spLocks noChangeShapeType="1"/>
          </p:cNvSpPr>
          <p:nvPr/>
        </p:nvSpPr>
        <p:spPr bwMode="auto">
          <a:xfrm>
            <a:off x="5638800" y="4191000"/>
            <a:ext cx="0" cy="304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22" name="Text Box 26"/>
          <p:cNvSpPr txBox="1">
            <a:spLocks noChangeArrowheads="1"/>
          </p:cNvSpPr>
          <p:nvPr/>
        </p:nvSpPr>
        <p:spPr bwMode="auto">
          <a:xfrm>
            <a:off x="4632325" y="5040313"/>
            <a:ext cx="16922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1600">
                <a:solidFill>
                  <a:schemeClr val="tx1"/>
                </a:solidFill>
                <a:latin typeface="Arial" pitchFamily="34" charset="0"/>
                <a:cs typeface="Arial" pitchFamily="34" charset="0"/>
              </a:defRPr>
            </a:lvl9pPr>
          </a:lstStyle>
          <a:p>
            <a:pPr eaLnBrk="1" hangingPunct="1"/>
            <a:r>
              <a:rPr lang="en-US" altLang="en-US" sz="1400"/>
              <a:t>Spin flip breaks 6 bonds, costs 3J.</a:t>
            </a:r>
          </a:p>
        </p:txBody>
      </p:sp>
      <mc:AlternateContent xmlns:mc="http://schemas.openxmlformats.org/markup-compatibility/2006" xmlns:p14="http://schemas.microsoft.com/office/powerpoint/2010/main">
        <mc:Choice Requires="p14">
          <p:contentPart p14:bwMode="auto" r:id="rId7">
            <p14:nvContentPartPr>
              <p14:cNvPr id="23" name="Ink 28"/>
              <p14:cNvContentPartPr>
                <a14:cpLocks xmlns:a14="http://schemas.microsoft.com/office/drawing/2010/main" noRot="1" noChangeAspect="1" noEditPoints="1" noChangeArrowheads="1" noChangeShapeType="1"/>
              </p14:cNvContentPartPr>
              <p14:nvPr/>
            </p14:nvContentPartPr>
            <p14:xfrm>
              <a:off x="7470775" y="6089650"/>
              <a:ext cx="263525" cy="271463"/>
            </p14:xfrm>
          </p:contentPart>
        </mc:Choice>
        <mc:Fallback xmlns="">
          <p:pic>
            <p:nvPicPr>
              <p:cNvPr id="23" name="Ink 28"/>
              <p:cNvPicPr>
                <a:picLocks noRot="1" noChangeAspect="1" noEditPoints="1" noChangeArrowheads="1" noChangeShapeType="1"/>
              </p:cNvPicPr>
              <p:nvPr/>
            </p:nvPicPr>
            <p:blipFill>
              <a:blip r:embed="rId8"/>
              <a:stretch>
                <a:fillRect/>
              </a:stretch>
            </p:blipFill>
            <p:spPr>
              <a:xfrm>
                <a:off x="7461415" y="6079209"/>
                <a:ext cx="282245" cy="28478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4" name="Ink 29"/>
              <p14:cNvContentPartPr>
                <a14:cpLocks xmlns:a14="http://schemas.microsoft.com/office/drawing/2010/main" noRot="1" noChangeAspect="1" noEditPoints="1" noChangeArrowheads="1" noChangeShapeType="1"/>
              </p14:cNvContentPartPr>
              <p14:nvPr/>
            </p14:nvContentPartPr>
            <p14:xfrm>
              <a:off x="7691438" y="5586413"/>
              <a:ext cx="217487" cy="247650"/>
            </p14:xfrm>
          </p:contentPart>
        </mc:Choice>
        <mc:Fallback xmlns="">
          <p:pic>
            <p:nvPicPr>
              <p:cNvPr id="24" name="Ink 29"/>
              <p:cNvPicPr>
                <a:picLocks noRot="1" noChangeAspect="1" noEditPoints="1" noChangeArrowheads="1" noChangeShapeType="1"/>
              </p:cNvPicPr>
              <p:nvPr/>
            </p:nvPicPr>
            <p:blipFill>
              <a:blip r:embed="rId10"/>
              <a:stretch>
                <a:fillRect/>
              </a:stretch>
            </p:blipFill>
            <p:spPr>
              <a:xfrm>
                <a:off x="7683516" y="5574894"/>
                <a:ext cx="236931" cy="26312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5" name="Ink 30"/>
              <p14:cNvContentPartPr>
                <a14:cpLocks xmlns:a14="http://schemas.microsoft.com/office/drawing/2010/main" noRot="1" noChangeAspect="1" noEditPoints="1" noChangeArrowheads="1" noChangeShapeType="1"/>
              </p14:cNvContentPartPr>
              <p14:nvPr/>
            </p14:nvContentPartPr>
            <p14:xfrm>
              <a:off x="8491538" y="3900488"/>
              <a:ext cx="6350" cy="112712"/>
            </p14:xfrm>
          </p:contentPart>
        </mc:Choice>
        <mc:Fallback xmlns="">
          <p:pic>
            <p:nvPicPr>
              <p:cNvPr id="25" name="Ink 30"/>
              <p:cNvPicPr>
                <a:picLocks noRot="1" noChangeAspect="1" noEditPoints="1" noChangeArrowheads="1" noChangeShapeType="1"/>
              </p:cNvPicPr>
              <p:nvPr/>
            </p:nvPicPr>
            <p:blipFill>
              <a:blip r:embed="rId12"/>
              <a:stretch>
                <a:fillRect/>
              </a:stretch>
            </p:blipFill>
            <p:spPr>
              <a:xfrm>
                <a:off x="8482947" y="3892926"/>
                <a:ext cx="22785" cy="126756"/>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6" name="Ink 31"/>
              <p14:cNvContentPartPr>
                <a14:cpLocks xmlns:a14="http://schemas.microsoft.com/office/drawing/2010/main" noRot="1" noChangeAspect="1" noEditPoints="1" noChangeArrowheads="1" noChangeShapeType="1"/>
              </p14:cNvContentPartPr>
              <p14:nvPr/>
            </p14:nvContentPartPr>
            <p14:xfrm>
              <a:off x="8513763" y="3857625"/>
              <a:ext cx="73025" cy="165100"/>
            </p14:xfrm>
          </p:contentPart>
        </mc:Choice>
        <mc:Fallback xmlns="">
          <p:pic>
            <p:nvPicPr>
              <p:cNvPr id="26" name="Ink 31"/>
              <p:cNvPicPr>
                <a:picLocks noRot="1" noChangeAspect="1" noEditPoints="1" noChangeArrowheads="1" noChangeShapeType="1"/>
              </p:cNvPicPr>
              <p:nvPr/>
            </p:nvPicPr>
            <p:blipFill>
              <a:blip r:embed="rId14"/>
              <a:stretch>
                <a:fillRect/>
              </a:stretch>
            </p:blipFill>
            <p:spPr>
              <a:xfrm>
                <a:off x="8506568" y="3851150"/>
                <a:ext cx="87774" cy="178768"/>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7" name="Ink 32"/>
              <p14:cNvContentPartPr>
                <a14:cpLocks xmlns:a14="http://schemas.microsoft.com/office/drawing/2010/main" noRot="1" noChangeAspect="1" noEditPoints="1" noChangeArrowheads="1" noChangeShapeType="1"/>
              </p14:cNvContentPartPr>
              <p14:nvPr/>
            </p14:nvContentPartPr>
            <p14:xfrm>
              <a:off x="8651875" y="4014788"/>
              <a:ext cx="6350" cy="61912"/>
            </p14:xfrm>
          </p:contentPart>
        </mc:Choice>
        <mc:Fallback xmlns="">
          <p:pic>
            <p:nvPicPr>
              <p:cNvPr id="27" name="Ink 32"/>
              <p:cNvPicPr>
                <a:picLocks noRot="1" noChangeAspect="1" noEditPoints="1" noChangeArrowheads="1" noChangeShapeType="1"/>
              </p:cNvPicPr>
              <p:nvPr/>
            </p:nvPicPr>
            <p:blipFill>
              <a:blip r:embed="rId16"/>
              <a:stretch>
                <a:fillRect/>
              </a:stretch>
            </p:blipFill>
            <p:spPr>
              <a:xfrm>
                <a:off x="8643408" y="4008669"/>
                <a:ext cx="21519" cy="7487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8" name="Ink 33"/>
              <p14:cNvContentPartPr>
                <a14:cpLocks xmlns:a14="http://schemas.microsoft.com/office/drawing/2010/main" noRot="1" noChangeAspect="1" noEditPoints="1" noChangeArrowheads="1" noChangeShapeType="1"/>
              </p14:cNvContentPartPr>
              <p14:nvPr/>
            </p14:nvContentPartPr>
            <p14:xfrm>
              <a:off x="8726488" y="3995738"/>
              <a:ext cx="55562" cy="225425"/>
            </p14:xfrm>
          </p:contentPart>
        </mc:Choice>
        <mc:Fallback xmlns="">
          <p:pic>
            <p:nvPicPr>
              <p:cNvPr id="28" name="Ink 33"/>
              <p:cNvPicPr>
                <a:picLocks noRot="1" noChangeAspect="1" noEditPoints="1" noChangeArrowheads="1" noChangeShapeType="1"/>
              </p:cNvPicPr>
              <p:nvPr/>
            </p:nvPicPr>
            <p:blipFill>
              <a:blip r:embed="rId18"/>
              <a:stretch>
                <a:fillRect/>
              </a:stretch>
            </p:blipFill>
            <p:spPr>
              <a:xfrm>
                <a:off x="8718960" y="3987456"/>
                <a:ext cx="71334" cy="24127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9" name="Ink 34"/>
              <p14:cNvContentPartPr>
                <a14:cpLocks xmlns:a14="http://schemas.microsoft.com/office/drawing/2010/main" noRot="1" noChangeAspect="1" noEditPoints="1" noChangeArrowheads="1" noChangeShapeType="1"/>
              </p14:cNvContentPartPr>
              <p14:nvPr/>
            </p14:nvContentPartPr>
            <p14:xfrm>
              <a:off x="8624888" y="4532313"/>
              <a:ext cx="203200" cy="219075"/>
            </p14:xfrm>
          </p:contentPart>
        </mc:Choice>
        <mc:Fallback xmlns="">
          <p:pic>
            <p:nvPicPr>
              <p:cNvPr id="29" name="Ink 34"/>
              <p:cNvPicPr>
                <a:picLocks noRot="1" noChangeAspect="1" noEditPoints="1" noChangeArrowheads="1" noChangeShapeType="1"/>
              </p:cNvPicPr>
              <p:nvPr/>
            </p:nvPicPr>
            <p:blipFill>
              <a:blip r:embed="rId20"/>
              <a:stretch>
                <a:fillRect/>
              </a:stretch>
            </p:blipFill>
            <p:spPr>
              <a:xfrm>
                <a:off x="8614800" y="4523680"/>
                <a:ext cx="226258" cy="237781"/>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0" name="Ink 35"/>
              <p14:cNvContentPartPr>
                <a14:cpLocks xmlns:a14="http://schemas.microsoft.com/office/drawing/2010/main" noRot="1" noChangeAspect="1" noEditPoints="1" noChangeArrowheads="1" noChangeShapeType="1"/>
              </p14:cNvContentPartPr>
              <p14:nvPr/>
            </p14:nvContentPartPr>
            <p14:xfrm>
              <a:off x="8742363" y="4491038"/>
              <a:ext cx="134937" cy="134937"/>
            </p14:xfrm>
          </p:contentPart>
        </mc:Choice>
        <mc:Fallback xmlns="">
          <p:pic>
            <p:nvPicPr>
              <p:cNvPr id="30" name="Ink 35"/>
              <p:cNvPicPr>
                <a:picLocks noRot="1" noChangeAspect="1" noEditPoints="1" noChangeArrowheads="1" noChangeShapeType="1"/>
              </p:cNvPicPr>
              <p:nvPr/>
            </p:nvPicPr>
            <p:blipFill>
              <a:blip r:embed="rId22"/>
              <a:stretch>
                <a:fillRect/>
              </a:stretch>
            </p:blipFill>
            <p:spPr>
              <a:xfrm>
                <a:off x="8736966" y="4478444"/>
                <a:ext cx="153288" cy="157966"/>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1" name="Ink 36"/>
              <p14:cNvContentPartPr>
                <a14:cpLocks xmlns:a14="http://schemas.microsoft.com/office/drawing/2010/main" noRot="1" noChangeAspect="1" noEditPoints="1" noChangeArrowheads="1" noChangeShapeType="1"/>
              </p14:cNvContentPartPr>
              <p14:nvPr/>
            </p14:nvContentPartPr>
            <p14:xfrm>
              <a:off x="8370888" y="4508500"/>
              <a:ext cx="214312" cy="209550"/>
            </p14:xfrm>
          </p:contentPart>
        </mc:Choice>
        <mc:Fallback xmlns="">
          <p:pic>
            <p:nvPicPr>
              <p:cNvPr id="31" name="Ink 36"/>
              <p:cNvPicPr>
                <a:picLocks noRot="1" noChangeAspect="1" noEditPoints="1" noChangeArrowheads="1" noChangeShapeType="1"/>
              </p:cNvPicPr>
              <p:nvPr/>
            </p:nvPicPr>
            <p:blipFill>
              <a:blip r:embed="rId24"/>
              <a:stretch>
                <a:fillRect/>
              </a:stretch>
            </p:blipFill>
            <p:spPr>
              <a:xfrm>
                <a:off x="8361523" y="4501659"/>
                <a:ext cx="227999" cy="228993"/>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2" name="Ink 37"/>
              <p14:cNvContentPartPr>
                <a14:cpLocks xmlns:a14="http://schemas.microsoft.com/office/drawing/2010/main" noRot="1" noChangeAspect="1" noEditPoints="1" noChangeArrowheads="1" noChangeShapeType="1"/>
              </p14:cNvContentPartPr>
              <p14:nvPr/>
            </p14:nvContentPartPr>
            <p14:xfrm>
              <a:off x="8351838" y="4519613"/>
              <a:ext cx="31750" cy="96837"/>
            </p14:xfrm>
          </p:contentPart>
        </mc:Choice>
        <mc:Fallback xmlns="">
          <p:pic>
            <p:nvPicPr>
              <p:cNvPr id="32" name="Ink 37"/>
              <p:cNvPicPr>
                <a:picLocks noRot="1" noChangeAspect="1" noEditPoints="1" noChangeArrowheads="1" noChangeShapeType="1"/>
              </p:cNvPicPr>
              <p:nvPr/>
            </p:nvPicPr>
            <p:blipFill>
              <a:blip r:embed="rId26"/>
              <a:stretch>
                <a:fillRect/>
              </a:stretch>
            </p:blipFill>
            <p:spPr>
              <a:xfrm>
                <a:off x="8345344" y="4513133"/>
                <a:ext cx="41131" cy="111957"/>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3" name="Ink 38"/>
              <p14:cNvContentPartPr>
                <a14:cpLocks xmlns:a14="http://schemas.microsoft.com/office/drawing/2010/main" noRot="1" noChangeAspect="1" noEditPoints="1" noChangeArrowheads="1" noChangeShapeType="1"/>
              </p14:cNvContentPartPr>
              <p14:nvPr/>
            </p14:nvContentPartPr>
            <p14:xfrm>
              <a:off x="8382000" y="4506913"/>
              <a:ext cx="103188" cy="6350"/>
            </p14:xfrm>
          </p:contentPart>
        </mc:Choice>
        <mc:Fallback xmlns="">
          <p:pic>
            <p:nvPicPr>
              <p:cNvPr id="33" name="Ink 38"/>
              <p:cNvPicPr>
                <a:picLocks noRot="1" noChangeAspect="1" noEditPoints="1" noChangeArrowheads="1" noChangeShapeType="1"/>
              </p:cNvPicPr>
              <p:nvPr/>
            </p:nvPicPr>
            <p:blipFill>
              <a:blip r:embed="rId28"/>
              <a:stretch>
                <a:fillRect/>
              </a:stretch>
            </p:blipFill>
            <p:spPr>
              <a:xfrm>
                <a:off x="8376247" y="4497575"/>
                <a:ext cx="112536" cy="24279"/>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4" name="Ink 39"/>
              <p14:cNvContentPartPr>
                <a14:cpLocks xmlns:a14="http://schemas.microsoft.com/office/drawing/2010/main" noRot="1" noChangeAspect="1" noEditPoints="1" noChangeArrowheads="1" noChangeShapeType="1"/>
              </p14:cNvContentPartPr>
              <p14:nvPr/>
            </p14:nvContentPartPr>
            <p14:xfrm>
              <a:off x="8875713" y="4279900"/>
              <a:ext cx="77787" cy="95250"/>
            </p14:xfrm>
          </p:contentPart>
        </mc:Choice>
        <mc:Fallback xmlns="">
          <p:pic>
            <p:nvPicPr>
              <p:cNvPr id="34" name="Ink 39"/>
              <p:cNvPicPr>
                <a:picLocks noRot="1" noChangeAspect="1" noEditPoints="1" noChangeArrowheads="1" noChangeShapeType="1"/>
              </p:cNvPicPr>
              <p:nvPr/>
            </p:nvPicPr>
            <p:blipFill>
              <a:blip r:embed="rId30"/>
              <a:stretch>
                <a:fillRect/>
              </a:stretch>
            </p:blipFill>
            <p:spPr>
              <a:xfrm>
                <a:off x="8865990" y="4270195"/>
                <a:ext cx="93633" cy="115738"/>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5" name="Ink 40"/>
              <p14:cNvContentPartPr>
                <a14:cpLocks xmlns:a14="http://schemas.microsoft.com/office/drawing/2010/main" noRot="1" noChangeAspect="1" noEditPoints="1" noChangeArrowheads="1" noChangeShapeType="1"/>
              </p14:cNvContentPartPr>
              <p14:nvPr/>
            </p14:nvContentPartPr>
            <p14:xfrm>
              <a:off x="8909050" y="4308475"/>
              <a:ext cx="44450" cy="12700"/>
            </p14:xfrm>
          </p:contentPart>
        </mc:Choice>
        <mc:Fallback xmlns="">
          <p:pic>
            <p:nvPicPr>
              <p:cNvPr id="35" name="Ink 40"/>
              <p:cNvPicPr>
                <a:picLocks noRot="1" noChangeAspect="1" noEditPoints="1" noChangeArrowheads="1" noChangeShapeType="1"/>
              </p:cNvPicPr>
              <p:nvPr/>
            </p:nvPicPr>
            <p:blipFill>
              <a:blip r:embed="rId32"/>
              <a:stretch>
                <a:fillRect/>
              </a:stretch>
            </p:blipFill>
            <p:spPr>
              <a:xfrm>
                <a:off x="8905075" y="4304484"/>
                <a:ext cx="52039" cy="22497"/>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6" name="Ink 41"/>
              <p14:cNvContentPartPr>
                <a14:cpLocks xmlns:a14="http://schemas.microsoft.com/office/drawing/2010/main" noRot="1" noChangeAspect="1" noEditPoints="1" noChangeArrowheads="1" noChangeShapeType="1"/>
              </p14:cNvContentPartPr>
              <p14:nvPr/>
            </p14:nvContentPartPr>
            <p14:xfrm>
              <a:off x="8909050" y="4260850"/>
              <a:ext cx="65088" cy="7938"/>
            </p14:xfrm>
          </p:contentPart>
        </mc:Choice>
        <mc:Fallback xmlns="">
          <p:pic>
            <p:nvPicPr>
              <p:cNvPr id="36" name="Ink 41"/>
              <p:cNvPicPr>
                <a:picLocks noRot="1" noChangeAspect="1" noEditPoints="1" noChangeArrowheads="1" noChangeShapeType="1"/>
              </p:cNvPicPr>
              <p:nvPr/>
            </p:nvPicPr>
            <p:blipFill>
              <a:blip r:embed="rId34"/>
              <a:stretch>
                <a:fillRect/>
              </a:stretch>
            </p:blipFill>
            <p:spPr>
              <a:xfrm>
                <a:off x="8902218" y="4250747"/>
                <a:ext cx="74438" cy="24896"/>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7" name="Ink 42"/>
              <p14:cNvContentPartPr>
                <a14:cpLocks xmlns:a14="http://schemas.microsoft.com/office/drawing/2010/main" noRot="1" noChangeAspect="1" noEditPoints="1" noChangeArrowheads="1" noChangeShapeType="1"/>
              </p14:cNvContentPartPr>
              <p14:nvPr/>
            </p14:nvContentPartPr>
            <p14:xfrm>
              <a:off x="8999538" y="4414838"/>
              <a:ext cx="11112" cy="31750"/>
            </p14:xfrm>
          </p:contentPart>
        </mc:Choice>
        <mc:Fallback xmlns="">
          <p:pic>
            <p:nvPicPr>
              <p:cNvPr id="37" name="Ink 42"/>
              <p:cNvPicPr>
                <a:picLocks noRot="1" noChangeAspect="1" noEditPoints="1" noChangeArrowheads="1" noChangeShapeType="1"/>
              </p:cNvPicPr>
              <p:nvPr/>
            </p:nvPicPr>
            <p:blipFill>
              <a:blip r:embed="rId36"/>
              <a:stretch>
                <a:fillRect/>
              </a:stretch>
            </p:blipFill>
            <p:spPr>
              <a:xfrm>
                <a:off x="8989143" y="4405818"/>
                <a:ext cx="28676" cy="50151"/>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8" name="Ink 43"/>
              <p14:cNvContentPartPr>
                <a14:cpLocks xmlns:a14="http://schemas.microsoft.com/office/drawing/2010/main" noRot="1" noChangeAspect="1" noEditPoints="1" noChangeArrowheads="1" noChangeShapeType="1"/>
              </p14:cNvContentPartPr>
              <p14:nvPr/>
            </p14:nvContentPartPr>
            <p14:xfrm>
              <a:off x="9002713" y="4362450"/>
              <a:ext cx="11112" cy="6350"/>
            </p14:xfrm>
          </p:contentPart>
        </mc:Choice>
        <mc:Fallback xmlns="">
          <p:pic>
            <p:nvPicPr>
              <p:cNvPr id="38" name="Ink 43"/>
              <p:cNvPicPr>
                <a:picLocks noRot="1" noChangeAspect="1" noEditPoints="1" noChangeArrowheads="1" noChangeShapeType="1"/>
              </p:cNvPicPr>
              <p:nvPr/>
            </p:nvPicPr>
            <p:blipFill>
              <a:blip r:embed="rId38"/>
              <a:stretch>
                <a:fillRect/>
              </a:stretch>
            </p:blipFill>
            <p:spPr>
              <a:xfrm>
                <a:off x="8992676" y="4354689"/>
                <a:ext cx="27242" cy="23989"/>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9" name="Ink 44"/>
              <p14:cNvContentPartPr>
                <a14:cpLocks xmlns:a14="http://schemas.microsoft.com/office/drawing/2010/main" noRot="1" noChangeAspect="1" noEditPoints="1" noChangeArrowheads="1" noChangeShapeType="1"/>
              </p14:cNvContentPartPr>
              <p14:nvPr/>
            </p14:nvContentPartPr>
            <p14:xfrm>
              <a:off x="9048750" y="4418013"/>
              <a:ext cx="42863" cy="42862"/>
            </p14:xfrm>
          </p:contentPart>
        </mc:Choice>
        <mc:Fallback xmlns="">
          <p:pic>
            <p:nvPicPr>
              <p:cNvPr id="39" name="Ink 44"/>
              <p:cNvPicPr>
                <a:picLocks noRot="1" noChangeAspect="1" noEditPoints="1" noChangeArrowheads="1" noChangeShapeType="1"/>
              </p:cNvPicPr>
              <p:nvPr/>
            </p:nvPicPr>
            <p:blipFill>
              <a:blip r:embed="rId40"/>
              <a:stretch>
                <a:fillRect/>
              </a:stretch>
            </p:blipFill>
            <p:spPr>
              <a:xfrm>
                <a:off x="9043347" y="4407568"/>
                <a:ext cx="56190" cy="5763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0" name="Ink 45"/>
              <p14:cNvContentPartPr>
                <a14:cpLocks xmlns:a14="http://schemas.microsoft.com/office/drawing/2010/main" noRot="1" noChangeAspect="1" noEditPoints="1" noChangeArrowheads="1" noChangeShapeType="1"/>
              </p14:cNvContentPartPr>
              <p14:nvPr/>
            </p14:nvContentPartPr>
            <p14:xfrm>
              <a:off x="8323263" y="4306888"/>
              <a:ext cx="65087" cy="114300"/>
            </p14:xfrm>
          </p:contentPart>
        </mc:Choice>
        <mc:Fallback xmlns="">
          <p:pic>
            <p:nvPicPr>
              <p:cNvPr id="40" name="Ink 45"/>
              <p:cNvPicPr>
                <a:picLocks noRot="1" noChangeAspect="1" noEditPoints="1" noChangeArrowheads="1" noChangeShapeType="1"/>
              </p:cNvPicPr>
              <p:nvPr/>
            </p:nvPicPr>
            <p:blipFill>
              <a:blip r:embed="rId42"/>
              <a:stretch>
                <a:fillRect/>
              </a:stretch>
            </p:blipFill>
            <p:spPr>
              <a:xfrm>
                <a:off x="8312475" y="4296464"/>
                <a:ext cx="84146" cy="135507"/>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1" name="Ink 46"/>
              <p14:cNvContentPartPr>
                <a14:cpLocks xmlns:a14="http://schemas.microsoft.com/office/drawing/2010/main" noRot="1" noChangeAspect="1" noEditPoints="1" noChangeArrowheads="1" noChangeShapeType="1"/>
              </p14:cNvContentPartPr>
              <p14:nvPr/>
            </p14:nvContentPartPr>
            <p14:xfrm>
              <a:off x="8329613" y="4354513"/>
              <a:ext cx="61912" cy="12700"/>
            </p14:xfrm>
          </p:contentPart>
        </mc:Choice>
        <mc:Fallback xmlns="">
          <p:pic>
            <p:nvPicPr>
              <p:cNvPr id="41" name="Ink 46"/>
              <p:cNvPicPr>
                <a:picLocks noRot="1" noChangeAspect="1" noEditPoints="1" noChangeArrowheads="1" noChangeShapeType="1"/>
              </p:cNvPicPr>
              <p:nvPr/>
            </p:nvPicPr>
            <p:blipFill>
              <a:blip r:embed="rId44"/>
              <a:stretch>
                <a:fillRect/>
              </a:stretch>
            </p:blipFill>
            <p:spPr>
              <a:xfrm>
                <a:off x="8324214" y="4351247"/>
                <a:ext cx="72351" cy="254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2" name="Ink 47"/>
              <p14:cNvContentPartPr>
                <a14:cpLocks xmlns:a14="http://schemas.microsoft.com/office/drawing/2010/main" noRot="1" noChangeAspect="1" noEditPoints="1" noChangeArrowheads="1" noChangeShapeType="1"/>
              </p14:cNvContentPartPr>
              <p14:nvPr/>
            </p14:nvContentPartPr>
            <p14:xfrm>
              <a:off x="8358188" y="4324350"/>
              <a:ext cx="53975" cy="6350"/>
            </p14:xfrm>
          </p:contentPart>
        </mc:Choice>
        <mc:Fallback xmlns="">
          <p:pic>
            <p:nvPicPr>
              <p:cNvPr id="42" name="Ink 47"/>
              <p:cNvPicPr>
                <a:picLocks noRot="1" noChangeAspect="1" noEditPoints="1" noChangeArrowheads="1" noChangeShapeType="1"/>
              </p:cNvPicPr>
              <p:nvPr/>
            </p:nvPicPr>
            <p:blipFill>
              <a:blip r:embed="rId46"/>
              <a:stretch>
                <a:fillRect/>
              </a:stretch>
            </p:blipFill>
            <p:spPr>
              <a:xfrm>
                <a:off x="8350991" y="4316506"/>
                <a:ext cx="64770" cy="24653"/>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3" name="Ink 48"/>
              <p14:cNvContentPartPr>
                <a14:cpLocks xmlns:a14="http://schemas.microsoft.com/office/drawing/2010/main" noRot="1" noChangeAspect="1" noEditPoints="1" noChangeArrowheads="1" noChangeShapeType="1"/>
              </p14:cNvContentPartPr>
              <p14:nvPr/>
            </p14:nvContentPartPr>
            <p14:xfrm>
              <a:off x="8416925" y="4427538"/>
              <a:ext cx="44450" cy="79375"/>
            </p14:xfrm>
          </p:contentPart>
        </mc:Choice>
        <mc:Fallback xmlns="">
          <p:pic>
            <p:nvPicPr>
              <p:cNvPr id="43" name="Ink 48"/>
              <p:cNvPicPr>
                <a:picLocks noRot="1" noChangeAspect="1" noEditPoints="1" noChangeArrowheads="1" noChangeShapeType="1"/>
              </p:cNvPicPr>
              <p:nvPr/>
            </p:nvPicPr>
            <p:blipFill>
              <a:blip r:embed="rId48"/>
              <a:stretch>
                <a:fillRect/>
              </a:stretch>
            </p:blipFill>
            <p:spPr>
              <a:xfrm>
                <a:off x="8407168" y="4417797"/>
                <a:ext cx="63965" cy="91642"/>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4" name="Ink 49"/>
              <p14:cNvContentPartPr>
                <a14:cpLocks xmlns:a14="http://schemas.microsoft.com/office/drawing/2010/main" noRot="1" noChangeAspect="1" noEditPoints="1" noChangeArrowheads="1" noChangeShapeType="1"/>
              </p14:cNvContentPartPr>
              <p14:nvPr/>
            </p14:nvContentPartPr>
            <p14:xfrm>
              <a:off x="8504238" y="4443413"/>
              <a:ext cx="36512" cy="47625"/>
            </p14:xfrm>
          </p:contentPart>
        </mc:Choice>
        <mc:Fallback xmlns="">
          <p:pic>
            <p:nvPicPr>
              <p:cNvPr id="44" name="Ink 49"/>
              <p:cNvPicPr>
                <a:picLocks noRot="1" noChangeAspect="1" noEditPoints="1" noChangeArrowheads="1" noChangeShapeType="1"/>
              </p:cNvPicPr>
              <p:nvPr/>
            </p:nvPicPr>
            <p:blipFill>
              <a:blip r:embed="rId50"/>
              <a:stretch>
                <a:fillRect/>
              </a:stretch>
            </p:blipFill>
            <p:spPr>
              <a:xfrm>
                <a:off x="8494116" y="4434032"/>
                <a:ext cx="51334" cy="64943"/>
              </a:xfrm>
              <a:prstGeom prst="rect">
                <a:avLst/>
              </a:prstGeom>
            </p:spPr>
          </p:pic>
        </mc:Fallback>
      </mc:AlternateContent>
      <p:sp>
        <p:nvSpPr>
          <p:cNvPr id="46" name="Rectangle 45"/>
          <p:cNvSpPr/>
          <p:nvPr/>
        </p:nvSpPr>
        <p:spPr>
          <a:xfrm>
            <a:off x="0" y="6592400"/>
            <a:ext cx="2443298" cy="246221"/>
          </a:xfrm>
          <a:prstGeom prst="rect">
            <a:avLst/>
          </a:prstGeom>
        </p:spPr>
        <p:txBody>
          <a:bodyPr wrap="none">
            <a:spAutoFit/>
          </a:bodyPr>
          <a:lstStyle/>
          <a:p>
            <a:r>
              <a:rPr lang="en-AU" sz="1000" dirty="0" smtClean="0"/>
              <a:t>Adapted from Patrick </a:t>
            </a:r>
            <a:r>
              <a:rPr lang="en-AU" sz="1000" dirty="0"/>
              <a:t>Lee and T. </a:t>
            </a:r>
            <a:r>
              <a:rPr lang="en-AU" sz="1000" dirty="0" err="1"/>
              <a:t>Senthil</a:t>
            </a:r>
            <a:endParaRPr lang="en-AU" sz="1000" dirty="0"/>
          </a:p>
        </p:txBody>
      </p:sp>
    </p:spTree>
    <p:extLst>
      <p:ext uri="{BB962C8B-B14F-4D97-AF65-F5344CB8AC3E}">
        <p14:creationId xmlns:p14="http://schemas.microsoft.com/office/powerpoint/2010/main" val="38771013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781050"/>
            <a:ext cx="8096250" cy="529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6303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04800"/>
            <a:ext cx="6231675"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76400"/>
            <a:ext cx="2390126" cy="4748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886200" y="2057400"/>
            <a:ext cx="5252656" cy="4154984"/>
          </a:xfrm>
          <a:prstGeom prst="rect">
            <a:avLst/>
          </a:prstGeom>
          <a:noFill/>
        </p:spPr>
        <p:txBody>
          <a:bodyPr wrap="none" rtlCol="0">
            <a:spAutoFit/>
          </a:bodyPr>
          <a:lstStyle/>
          <a:p>
            <a:r>
              <a:rPr lang="en-US" sz="2400" dirty="0" smtClean="0"/>
              <a:t>VO</a:t>
            </a:r>
            <a:r>
              <a:rPr lang="en-US" sz="2400" baseline="-25000" dirty="0" smtClean="0"/>
              <a:t>2</a:t>
            </a:r>
            <a:r>
              <a:rPr lang="en-US" sz="2400" dirty="0" smtClean="0"/>
              <a:t> </a:t>
            </a:r>
          </a:p>
          <a:p>
            <a:endParaRPr lang="en-US" sz="2400" dirty="0"/>
          </a:p>
          <a:p>
            <a:r>
              <a:rPr lang="en-US" sz="2400" dirty="0" smtClean="0"/>
              <a:t>Metal-Insulator transition at 340 K, </a:t>
            </a:r>
          </a:p>
          <a:p>
            <a:r>
              <a:rPr lang="en-US" sz="2400" dirty="0" smtClean="0"/>
              <a:t>also structural </a:t>
            </a:r>
            <a:r>
              <a:rPr lang="en-US" sz="2400" dirty="0" err="1" smtClean="0"/>
              <a:t>change:low</a:t>
            </a:r>
            <a:r>
              <a:rPr lang="en-US" sz="2400" dirty="0" smtClean="0"/>
              <a:t> T monoclinic, </a:t>
            </a:r>
          </a:p>
          <a:p>
            <a:r>
              <a:rPr lang="en-US" sz="2400" dirty="0" smtClean="0"/>
              <a:t>high T tetragonal (rutile) !!</a:t>
            </a:r>
          </a:p>
          <a:p>
            <a:endParaRPr lang="en-US" sz="2400" dirty="0"/>
          </a:p>
          <a:p>
            <a:r>
              <a:rPr lang="en-US" sz="2400" dirty="0" smtClean="0"/>
              <a:t>Band insulator?</a:t>
            </a:r>
          </a:p>
          <a:p>
            <a:r>
              <a:rPr lang="en-US" sz="2400" dirty="0" smtClean="0"/>
              <a:t>Mott Hubbard insulator?</a:t>
            </a:r>
          </a:p>
          <a:p>
            <a:endParaRPr lang="en-US" sz="2400" dirty="0"/>
          </a:p>
          <a:p>
            <a:r>
              <a:rPr lang="en-US" sz="2400" dirty="0" smtClean="0"/>
              <a:t>Valence electrons V: 3d</a:t>
            </a:r>
            <a:r>
              <a:rPr lang="en-US" sz="2400" baseline="30000" dirty="0" smtClean="0"/>
              <a:t>3</a:t>
            </a:r>
            <a:r>
              <a:rPr lang="en-US" sz="2400" dirty="0" smtClean="0"/>
              <a:t>4s</a:t>
            </a:r>
            <a:r>
              <a:rPr lang="en-US" sz="2400" baseline="30000" dirty="0" smtClean="0"/>
              <a:t>2</a:t>
            </a:r>
            <a:endParaRPr lang="en-US" sz="2400" dirty="0" smtClean="0"/>
          </a:p>
          <a:p>
            <a:r>
              <a:rPr lang="en-US" sz="2400" dirty="0" smtClean="0"/>
              <a:t>So V</a:t>
            </a:r>
            <a:r>
              <a:rPr lang="en-US" sz="2400" baseline="30000" dirty="0" smtClean="0"/>
              <a:t>4+</a:t>
            </a:r>
            <a:r>
              <a:rPr lang="en-US" sz="2400" dirty="0" smtClean="0"/>
              <a:t> : 3d</a:t>
            </a:r>
            <a:r>
              <a:rPr lang="en-US" sz="2400" baseline="30000" dirty="0" smtClean="0"/>
              <a:t>1 </a:t>
            </a:r>
            <a:r>
              <a:rPr lang="en-US" sz="2400" dirty="0" smtClean="0"/>
              <a:t> </a:t>
            </a:r>
            <a:endParaRPr lang="en-AU" sz="2400" dirty="0"/>
          </a:p>
        </p:txBody>
      </p:sp>
    </p:spTree>
    <p:extLst>
      <p:ext uri="{BB962C8B-B14F-4D97-AF65-F5344CB8AC3E}">
        <p14:creationId xmlns:p14="http://schemas.microsoft.com/office/powerpoint/2010/main" val="4268260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524000"/>
            <a:ext cx="5265174"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03358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0714" y="1295400"/>
            <a:ext cx="6015038" cy="4360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Mott vs Charge transfer</a:t>
            </a:r>
            <a:endParaRPr lang="en-AU" dirty="0"/>
          </a:p>
        </p:txBody>
      </p:sp>
    </p:spTree>
    <p:extLst>
      <p:ext uri="{BB962C8B-B14F-4D97-AF65-F5344CB8AC3E}">
        <p14:creationId xmlns:p14="http://schemas.microsoft.com/office/powerpoint/2010/main" val="4207124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CuO</a:t>
            </a:r>
            <a:r>
              <a:rPr lang="en-US" dirty="0" smtClean="0"/>
              <a:t> &amp; </a:t>
            </a:r>
            <a:r>
              <a:rPr lang="en-US" dirty="0" err="1" smtClean="0"/>
              <a:t>NiO</a:t>
            </a:r>
            <a:endParaRPr lang="en-AU" dirty="0"/>
          </a:p>
        </p:txBody>
      </p:sp>
      <p:pic>
        <p:nvPicPr>
          <p:cNvPr id="2050" name="Picture 2" descr="NL_Insert_chemModel_153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788762"/>
            <a:ext cx="3276600" cy="31266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303862" y="5199298"/>
            <a:ext cx="657552" cy="461665"/>
          </a:xfrm>
          <a:prstGeom prst="rect">
            <a:avLst/>
          </a:prstGeom>
          <a:noFill/>
        </p:spPr>
        <p:txBody>
          <a:bodyPr wrap="none" rtlCol="0">
            <a:spAutoFit/>
          </a:bodyPr>
          <a:lstStyle/>
          <a:p>
            <a:r>
              <a:rPr lang="en-US" sz="2400" dirty="0" err="1" smtClean="0"/>
              <a:t>NiO</a:t>
            </a:r>
            <a:endParaRPr lang="en-AU" sz="2400" dirty="0"/>
          </a:p>
        </p:txBody>
      </p:sp>
      <p:sp>
        <p:nvSpPr>
          <p:cNvPr id="5" name="Rectangle 4"/>
          <p:cNvSpPr/>
          <p:nvPr/>
        </p:nvSpPr>
        <p:spPr>
          <a:xfrm>
            <a:off x="5746017" y="5867400"/>
            <a:ext cx="1435008" cy="369332"/>
          </a:xfrm>
          <a:prstGeom prst="rect">
            <a:avLst/>
          </a:prstGeom>
        </p:spPr>
        <p:txBody>
          <a:bodyPr wrap="none">
            <a:spAutoFit/>
          </a:bodyPr>
          <a:lstStyle/>
          <a:p>
            <a:r>
              <a:rPr lang="en-AU" dirty="0" smtClean="0"/>
              <a:t>Ni</a:t>
            </a:r>
            <a:r>
              <a:rPr lang="en-AU" baseline="30000" dirty="0" smtClean="0"/>
              <a:t>2+</a:t>
            </a:r>
            <a:r>
              <a:rPr lang="en-AU" dirty="0" smtClean="0"/>
              <a:t>:  [</a:t>
            </a:r>
            <a:r>
              <a:rPr lang="en-AU" dirty="0" err="1" smtClean="0"/>
              <a:t>Ar</a:t>
            </a:r>
            <a:r>
              <a:rPr lang="en-AU" dirty="0" smtClean="0"/>
              <a:t>] 3d</a:t>
            </a:r>
            <a:r>
              <a:rPr lang="en-AU" baseline="30000" dirty="0" smtClean="0"/>
              <a:t>8</a:t>
            </a:r>
            <a:endParaRPr lang="en-AU"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966" y="1923358"/>
            <a:ext cx="38100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057400" y="5199298"/>
            <a:ext cx="713657" cy="461665"/>
          </a:xfrm>
          <a:prstGeom prst="rect">
            <a:avLst/>
          </a:prstGeom>
          <a:noFill/>
        </p:spPr>
        <p:txBody>
          <a:bodyPr wrap="none" rtlCol="0">
            <a:spAutoFit/>
          </a:bodyPr>
          <a:lstStyle/>
          <a:p>
            <a:r>
              <a:rPr lang="en-US" sz="2400" dirty="0" err="1" smtClean="0"/>
              <a:t>CuO</a:t>
            </a:r>
            <a:endParaRPr lang="en-AU" sz="2400" dirty="0"/>
          </a:p>
        </p:txBody>
      </p:sp>
      <p:sp>
        <p:nvSpPr>
          <p:cNvPr id="9" name="Rectangle 8"/>
          <p:cNvSpPr/>
          <p:nvPr/>
        </p:nvSpPr>
        <p:spPr>
          <a:xfrm>
            <a:off x="1527607" y="5867400"/>
            <a:ext cx="1478290" cy="369332"/>
          </a:xfrm>
          <a:prstGeom prst="rect">
            <a:avLst/>
          </a:prstGeom>
        </p:spPr>
        <p:txBody>
          <a:bodyPr wrap="none">
            <a:spAutoFit/>
          </a:bodyPr>
          <a:lstStyle/>
          <a:p>
            <a:r>
              <a:rPr lang="en-AU" dirty="0" smtClean="0"/>
              <a:t>Cu</a:t>
            </a:r>
            <a:r>
              <a:rPr lang="en-AU" baseline="30000" dirty="0" smtClean="0"/>
              <a:t>2+</a:t>
            </a:r>
            <a:r>
              <a:rPr lang="en-AU" dirty="0" smtClean="0"/>
              <a:t>:  [</a:t>
            </a:r>
            <a:r>
              <a:rPr lang="en-AU" dirty="0" err="1" smtClean="0"/>
              <a:t>Ar</a:t>
            </a:r>
            <a:r>
              <a:rPr lang="en-AU" dirty="0" smtClean="0"/>
              <a:t>] 3d</a:t>
            </a:r>
            <a:r>
              <a:rPr lang="en-AU" baseline="30000" dirty="0" smtClean="0"/>
              <a:t>9</a:t>
            </a:r>
            <a:endParaRPr lang="en-AU" dirty="0"/>
          </a:p>
        </p:txBody>
      </p:sp>
    </p:spTree>
    <p:extLst>
      <p:ext uri="{BB962C8B-B14F-4D97-AF65-F5344CB8AC3E}">
        <p14:creationId xmlns:p14="http://schemas.microsoft.com/office/powerpoint/2010/main" val="2183104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V2O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284" y="914400"/>
            <a:ext cx="4916116" cy="528131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5363737" y="1895706"/>
            <a:ext cx="3780264" cy="2995463"/>
            <a:chOff x="5363737" y="1895706"/>
            <a:chExt cx="3780264" cy="2995463"/>
          </a:xfrm>
        </p:grpSpPr>
        <p:pic>
          <p:nvPicPr>
            <p:cNvPr id="1024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42" t="33155" r="34497" b="-713"/>
            <a:stretch/>
          </p:blipFill>
          <p:spPr bwMode="auto">
            <a:xfrm>
              <a:off x="5363737" y="1895706"/>
              <a:ext cx="3780264" cy="299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588561" y="2057400"/>
              <a:ext cx="1295400" cy="533400"/>
            </a:xfrm>
            <a:prstGeom prst="rect">
              <a:avLst/>
            </a:prstGeom>
            <a:solidFill>
              <a:srgbClr val="FFFF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4" name="TextBox 3"/>
          <p:cNvSpPr txBox="1"/>
          <p:nvPr/>
        </p:nvSpPr>
        <p:spPr>
          <a:xfrm>
            <a:off x="1143000" y="507580"/>
            <a:ext cx="950901" cy="461665"/>
          </a:xfrm>
          <a:prstGeom prst="rect">
            <a:avLst/>
          </a:prstGeom>
          <a:noFill/>
        </p:spPr>
        <p:txBody>
          <a:bodyPr wrap="none" rtlCol="0">
            <a:spAutoFit/>
          </a:bodyPr>
          <a:lstStyle/>
          <a:p>
            <a:r>
              <a:rPr lang="en-US" sz="2400" dirty="0" smtClean="0"/>
              <a:t>t/U ↓</a:t>
            </a:r>
            <a:endParaRPr lang="en-AU" sz="2400" dirty="0"/>
          </a:p>
        </p:txBody>
      </p:sp>
      <p:sp>
        <p:nvSpPr>
          <p:cNvPr id="5" name="TextBox 4"/>
          <p:cNvSpPr txBox="1"/>
          <p:nvPr/>
        </p:nvSpPr>
        <p:spPr>
          <a:xfrm>
            <a:off x="3429000" y="452735"/>
            <a:ext cx="950901" cy="461665"/>
          </a:xfrm>
          <a:prstGeom prst="rect">
            <a:avLst/>
          </a:prstGeom>
          <a:noFill/>
        </p:spPr>
        <p:txBody>
          <a:bodyPr wrap="none" rtlCol="0">
            <a:spAutoFit/>
          </a:bodyPr>
          <a:lstStyle/>
          <a:p>
            <a:r>
              <a:rPr lang="en-US" sz="2400" dirty="0" smtClean="0"/>
              <a:t>t/U ↑</a:t>
            </a:r>
            <a:endParaRPr lang="en-AU" sz="2400" dirty="0"/>
          </a:p>
        </p:txBody>
      </p:sp>
      <p:sp>
        <p:nvSpPr>
          <p:cNvPr id="8" name="TextBox 7"/>
          <p:cNvSpPr txBox="1"/>
          <p:nvPr/>
        </p:nvSpPr>
        <p:spPr>
          <a:xfrm>
            <a:off x="5486400" y="1418690"/>
            <a:ext cx="660758" cy="461665"/>
          </a:xfrm>
          <a:prstGeom prst="rect">
            <a:avLst/>
          </a:prstGeom>
          <a:noFill/>
        </p:spPr>
        <p:txBody>
          <a:bodyPr wrap="none" rtlCol="0">
            <a:spAutoFit/>
          </a:bodyPr>
          <a:lstStyle/>
          <a:p>
            <a:r>
              <a:rPr lang="en-US" sz="2400" dirty="0" smtClean="0"/>
              <a:t>U↑</a:t>
            </a:r>
            <a:endParaRPr lang="en-AU" sz="2400" dirty="0"/>
          </a:p>
        </p:txBody>
      </p:sp>
      <p:sp>
        <p:nvSpPr>
          <p:cNvPr id="9" name="TextBox 8"/>
          <p:cNvSpPr txBox="1"/>
          <p:nvPr/>
        </p:nvSpPr>
        <p:spPr>
          <a:xfrm>
            <a:off x="4978042" y="2281535"/>
            <a:ext cx="660758" cy="461665"/>
          </a:xfrm>
          <a:prstGeom prst="rect">
            <a:avLst/>
          </a:prstGeom>
          <a:noFill/>
        </p:spPr>
        <p:txBody>
          <a:bodyPr wrap="none" rtlCol="0">
            <a:spAutoFit/>
          </a:bodyPr>
          <a:lstStyle/>
          <a:p>
            <a:r>
              <a:rPr lang="en-US" sz="2400" dirty="0" smtClean="0"/>
              <a:t>U↓</a:t>
            </a:r>
            <a:endParaRPr lang="en-AU" sz="2400" dirty="0"/>
          </a:p>
        </p:txBody>
      </p:sp>
      <p:cxnSp>
        <p:nvCxnSpPr>
          <p:cNvPr id="7" name="Straight Arrow Connector 6"/>
          <p:cNvCxnSpPr/>
          <p:nvPr/>
        </p:nvCxnSpPr>
        <p:spPr>
          <a:xfrm>
            <a:off x="5202484" y="2743200"/>
            <a:ext cx="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248400" y="1649522"/>
            <a:ext cx="1143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2439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04800"/>
            <a:ext cx="4800600" cy="1549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50714" y="990600"/>
            <a:ext cx="3517086"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06435" y="2438400"/>
            <a:ext cx="2703765" cy="2419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5245" y="2438400"/>
            <a:ext cx="3043237"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60466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1027"/>
          <p:cNvSpPr>
            <a:spLocks noChangeArrowheads="1"/>
          </p:cNvSpPr>
          <p:nvPr/>
        </p:nvSpPr>
        <p:spPr bwMode="auto">
          <a:xfrm>
            <a:off x="5562600" y="2209800"/>
            <a:ext cx="3200400" cy="3810000"/>
          </a:xfrm>
          <a:prstGeom prst="rect">
            <a:avLst/>
          </a:prstGeom>
          <a:solidFill>
            <a:srgbClr val="339966">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prstClr val="black"/>
              </a:solidFill>
            </a:endParaRPr>
          </a:p>
        </p:txBody>
      </p:sp>
      <p:pic>
        <p:nvPicPr>
          <p:cNvPr id="94221" name="Picture 1037" descr="D:\VO2\unitcell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7213" y="2286000"/>
            <a:ext cx="3049587" cy="3657600"/>
          </a:xfrm>
          <a:prstGeom prst="rect">
            <a:avLst/>
          </a:prstGeom>
          <a:noFill/>
          <a:extLst>
            <a:ext uri="{909E8E84-426E-40DD-AFC4-6F175D3DCCD1}">
              <a14:hiddenFill xmlns:a14="http://schemas.microsoft.com/office/drawing/2010/main">
                <a:solidFill>
                  <a:srgbClr val="FFFFFF"/>
                </a:solidFill>
              </a14:hiddenFill>
            </a:ext>
          </a:extLst>
        </p:spPr>
      </p:pic>
      <p:pic>
        <p:nvPicPr>
          <p:cNvPr id="94210" name="Picture 1026" descr="resistivit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275" y="1066800"/>
            <a:ext cx="4657725" cy="5410200"/>
          </a:xfrm>
          <a:prstGeom prst="rect">
            <a:avLst/>
          </a:prstGeom>
          <a:noFill/>
          <a:extLst>
            <a:ext uri="{909E8E84-426E-40DD-AFC4-6F175D3DCCD1}">
              <a14:hiddenFill xmlns:a14="http://schemas.microsoft.com/office/drawing/2010/main">
                <a:solidFill>
                  <a:srgbClr val="FFFFFF"/>
                </a:solidFill>
              </a14:hiddenFill>
            </a:ext>
          </a:extLst>
        </p:spPr>
      </p:pic>
      <p:sp>
        <p:nvSpPr>
          <p:cNvPr id="94212" name="Text Box 1028"/>
          <p:cNvSpPr txBox="1">
            <a:spLocks noChangeArrowheads="1"/>
          </p:cNvSpPr>
          <p:nvPr/>
        </p:nvSpPr>
        <p:spPr bwMode="auto">
          <a:xfrm>
            <a:off x="2133600" y="1600200"/>
            <a:ext cx="2532063" cy="581025"/>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de-DE" sz="1600" b="1">
                <a:solidFill>
                  <a:prstClr val="black"/>
                </a:solidFill>
              </a:rPr>
              <a:t>M. Marezio </a:t>
            </a:r>
            <a:r>
              <a:rPr lang="nl-NL" altLang="de-DE" sz="1600" b="1" i="1">
                <a:solidFill>
                  <a:prstClr val="black"/>
                </a:solidFill>
              </a:rPr>
              <a:t>et. al.</a:t>
            </a:r>
            <a:r>
              <a:rPr lang="nl-NL" altLang="de-DE" sz="1600" b="1">
                <a:solidFill>
                  <a:prstClr val="black"/>
                </a:solidFill>
              </a:rPr>
              <a:t>,</a:t>
            </a:r>
          </a:p>
          <a:p>
            <a:r>
              <a:rPr lang="nl-NL" altLang="de-DE" sz="1600" b="1">
                <a:solidFill>
                  <a:prstClr val="black"/>
                </a:solidFill>
              </a:rPr>
              <a:t>Phys. Rev. B 5, 2541 (1972)</a:t>
            </a:r>
            <a:endParaRPr lang="de-DE" altLang="de-DE" sz="1600" b="1" i="1">
              <a:solidFill>
                <a:prstClr val="black"/>
              </a:solidFill>
            </a:endParaRPr>
          </a:p>
        </p:txBody>
      </p:sp>
      <p:sp>
        <p:nvSpPr>
          <p:cNvPr id="94213" name="Text Box 1029"/>
          <p:cNvSpPr txBox="1">
            <a:spLocks noChangeArrowheads="1"/>
          </p:cNvSpPr>
          <p:nvPr/>
        </p:nvSpPr>
        <p:spPr bwMode="auto">
          <a:xfrm>
            <a:off x="5257800" y="1295400"/>
            <a:ext cx="3336925" cy="6413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i="1" u="sng">
                <a:solidFill>
                  <a:prstClr val="black"/>
                </a:solidFill>
              </a:rPr>
              <a:t>T</a:t>
            </a:r>
            <a:r>
              <a:rPr lang="de-DE" altLang="de-DE" b="1" u="sng">
                <a:solidFill>
                  <a:prstClr val="black"/>
                </a:solidFill>
              </a:rPr>
              <a:t> &lt; 340K</a:t>
            </a:r>
            <a:r>
              <a:rPr lang="de-DE" altLang="de-DE" b="1">
                <a:solidFill>
                  <a:prstClr val="black"/>
                </a:solidFill>
              </a:rPr>
              <a:t>: insulator, monoclinic,</a:t>
            </a:r>
          </a:p>
          <a:p>
            <a:r>
              <a:rPr lang="de-DE" altLang="de-DE" b="1">
                <a:solidFill>
                  <a:prstClr val="black"/>
                </a:solidFill>
              </a:rPr>
              <a:t>dimerized zig-zag chain</a:t>
            </a:r>
          </a:p>
        </p:txBody>
      </p:sp>
      <p:sp>
        <p:nvSpPr>
          <p:cNvPr id="94214" name="Text Box 1030"/>
          <p:cNvSpPr txBox="1">
            <a:spLocks noChangeArrowheads="1"/>
          </p:cNvSpPr>
          <p:nvPr/>
        </p:nvSpPr>
        <p:spPr bwMode="auto">
          <a:xfrm>
            <a:off x="3784600" y="5054600"/>
            <a:ext cx="1714500" cy="8255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de-DE" sz="1600" b="1">
                <a:solidFill>
                  <a:prstClr val="black"/>
                </a:solidFill>
              </a:rPr>
              <a:t>P. B. Allen </a:t>
            </a:r>
            <a:r>
              <a:rPr lang="nl-NL" altLang="de-DE" sz="1600" b="1" i="1">
                <a:solidFill>
                  <a:prstClr val="black"/>
                </a:solidFill>
              </a:rPr>
              <a:t>et. al.</a:t>
            </a:r>
            <a:r>
              <a:rPr lang="nl-NL" altLang="de-DE" sz="1600" b="1">
                <a:solidFill>
                  <a:prstClr val="black"/>
                </a:solidFill>
              </a:rPr>
              <a:t>,</a:t>
            </a:r>
          </a:p>
          <a:p>
            <a:r>
              <a:rPr lang="nl-NL" altLang="de-DE" sz="1600" b="1">
                <a:solidFill>
                  <a:prstClr val="black"/>
                </a:solidFill>
              </a:rPr>
              <a:t>Phys. Rev. B 48, </a:t>
            </a:r>
          </a:p>
          <a:p>
            <a:r>
              <a:rPr lang="nl-NL" altLang="de-DE" sz="1600" b="1">
                <a:solidFill>
                  <a:prstClr val="black"/>
                </a:solidFill>
              </a:rPr>
              <a:t>4359 (1993)</a:t>
            </a:r>
            <a:endParaRPr lang="de-DE" altLang="de-DE" sz="1600" b="1" i="1">
              <a:solidFill>
                <a:prstClr val="black"/>
              </a:solidFill>
            </a:endParaRPr>
          </a:p>
        </p:txBody>
      </p:sp>
      <p:sp>
        <p:nvSpPr>
          <p:cNvPr id="94218" name="Text Box 1034"/>
          <p:cNvSpPr txBox="1">
            <a:spLocks noChangeArrowheads="1"/>
          </p:cNvSpPr>
          <p:nvPr/>
        </p:nvSpPr>
        <p:spPr bwMode="auto">
          <a:xfrm>
            <a:off x="5257800" y="838200"/>
            <a:ext cx="3352800" cy="366713"/>
          </a:xfrm>
          <a:prstGeom prst="rect">
            <a:avLst/>
          </a:prstGeom>
          <a:solidFill>
            <a:srgbClr val="FFCC99">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b="1" i="1" u="sng">
                <a:solidFill>
                  <a:prstClr val="black"/>
                </a:solidFill>
              </a:rPr>
              <a:t>T</a:t>
            </a:r>
            <a:r>
              <a:rPr lang="de-DE" altLang="de-DE" b="1" u="sng">
                <a:solidFill>
                  <a:prstClr val="black"/>
                </a:solidFill>
              </a:rPr>
              <a:t> &gt; 340K</a:t>
            </a:r>
            <a:r>
              <a:rPr lang="de-DE" altLang="de-DE" b="1">
                <a:solidFill>
                  <a:prstClr val="black"/>
                </a:solidFill>
              </a:rPr>
              <a:t>: metal, rutile</a:t>
            </a:r>
          </a:p>
        </p:txBody>
      </p:sp>
      <p:sp>
        <p:nvSpPr>
          <p:cNvPr id="94220" name="Text Box 1036"/>
          <p:cNvSpPr txBox="1">
            <a:spLocks noChangeArrowheads="1"/>
          </p:cNvSpPr>
          <p:nvPr/>
        </p:nvSpPr>
        <p:spPr bwMode="auto">
          <a:xfrm>
            <a:off x="1143000" y="6061075"/>
            <a:ext cx="5483681" cy="646331"/>
          </a:xfrm>
          <a:prstGeom prst="rect">
            <a:avLst/>
          </a:prstGeom>
          <a:solidFill>
            <a:srgbClr val="FFCC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dirty="0">
                <a:solidFill>
                  <a:prstClr val="black"/>
                </a:solidFill>
              </a:rPr>
              <a:t>Dimerization </a:t>
            </a:r>
            <a:r>
              <a:rPr lang="de-DE" altLang="de-DE" dirty="0">
                <a:solidFill>
                  <a:prstClr val="black"/>
                </a:solidFill>
                <a:sym typeface="Wingdings" pitchFamily="2" charset="2"/>
              </a:rPr>
              <a:t></a:t>
            </a:r>
            <a:r>
              <a:rPr lang="de-DE" altLang="de-DE" dirty="0">
                <a:solidFill>
                  <a:prstClr val="black"/>
                </a:solidFill>
              </a:rPr>
              <a:t> Peierls transition = band structure </a:t>
            </a:r>
            <a:r>
              <a:rPr lang="de-DE" altLang="de-DE" dirty="0" smtClean="0">
                <a:solidFill>
                  <a:prstClr val="black"/>
                </a:solidFill>
              </a:rPr>
              <a:t>effect</a:t>
            </a:r>
          </a:p>
          <a:p>
            <a:r>
              <a:rPr lang="de-DE" altLang="de-DE" dirty="0" smtClean="0">
                <a:solidFill>
                  <a:prstClr val="black"/>
                </a:solidFill>
              </a:rPr>
              <a:t>Combination of Peierls and Hubbard physics</a:t>
            </a:r>
            <a:endParaRPr lang="de-DE" altLang="de-DE" dirty="0">
              <a:solidFill>
                <a:prstClr val="black"/>
              </a:solidFill>
            </a:endParaRPr>
          </a:p>
        </p:txBody>
      </p:sp>
      <p:sp>
        <p:nvSpPr>
          <p:cNvPr id="94222" name="Text Box 1038"/>
          <p:cNvSpPr txBox="1">
            <a:spLocks noChangeArrowheads="1"/>
          </p:cNvSpPr>
          <p:nvPr/>
        </p:nvSpPr>
        <p:spPr bwMode="auto">
          <a:xfrm>
            <a:off x="762000" y="3276600"/>
            <a:ext cx="1587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solidFill>
                  <a:srgbClr val="33CC33"/>
                </a:solidFill>
                <a:sym typeface="Webdings" pitchFamily="18" charset="2"/>
              </a:rPr>
              <a:t>log-scale</a:t>
            </a:r>
            <a:endParaRPr lang="de-DE" altLang="de-DE">
              <a:solidFill>
                <a:srgbClr val="33CC33"/>
              </a:solidFill>
            </a:endParaRPr>
          </a:p>
        </p:txBody>
      </p:sp>
      <p:sp>
        <p:nvSpPr>
          <p:cNvPr id="94223" name="Text Box 1039"/>
          <p:cNvSpPr txBox="1">
            <a:spLocks noChangeArrowheads="1"/>
          </p:cNvSpPr>
          <p:nvPr/>
        </p:nvSpPr>
        <p:spPr bwMode="auto">
          <a:xfrm>
            <a:off x="3697288" y="3276600"/>
            <a:ext cx="18653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solidFill>
                  <a:srgbClr val="33CC33"/>
                </a:solidFill>
                <a:sym typeface="Webdings" pitchFamily="18" charset="2"/>
              </a:rPr>
              <a:t>linear scale</a:t>
            </a:r>
            <a:endParaRPr lang="de-DE" altLang="de-DE">
              <a:solidFill>
                <a:srgbClr val="33CC33"/>
              </a:solidFill>
            </a:endParaRPr>
          </a:p>
        </p:txBody>
      </p:sp>
      <p:sp>
        <p:nvSpPr>
          <p:cNvPr id="94224" name="Rectangle 1040"/>
          <p:cNvSpPr>
            <a:spLocks noGrp="1" noChangeArrowheads="1"/>
          </p:cNvSpPr>
          <p:nvPr>
            <p:ph type="title" idx="4294967295"/>
          </p:nvPr>
        </p:nvSpPr>
        <p:spPr>
          <a:xfrm>
            <a:off x="0" y="0"/>
            <a:ext cx="9144000" cy="666750"/>
          </a:xfrm>
          <a:solidFill>
            <a:schemeClr val="hlink"/>
          </a:solidFill>
          <a:ln w="25400" cap="flat">
            <a:solidFill>
              <a:schemeClr val="tx1"/>
            </a:solidFill>
            <a:miter lim="800000"/>
            <a:headEnd/>
            <a:tailEnd/>
          </a:ln>
        </p:spPr>
        <p:txBody>
          <a:bodyPr anchor="t">
            <a:spAutoFit/>
          </a:bodyPr>
          <a:lstStyle/>
          <a:p>
            <a:pPr eaLnBrk="0" hangingPunct="0"/>
            <a:r>
              <a:rPr lang="de-DE" altLang="de-DE" sz="3200" b="1">
                <a:solidFill>
                  <a:schemeClr val="tx1"/>
                </a:solidFill>
              </a:rPr>
              <a:t>Metal </a:t>
            </a:r>
            <a:r>
              <a:rPr lang="de-DE" altLang="de-DE" sz="3600" b="1">
                <a:solidFill>
                  <a:schemeClr val="tx1"/>
                </a:solidFill>
              </a:rPr>
              <a:t>insulator</a:t>
            </a:r>
            <a:r>
              <a:rPr lang="de-DE" altLang="de-DE" sz="3200" b="1">
                <a:solidFill>
                  <a:schemeClr val="tx1"/>
                </a:solidFill>
              </a:rPr>
              <a:t> transition in VO</a:t>
            </a:r>
            <a:r>
              <a:rPr lang="de-DE" altLang="de-DE" sz="3200" b="1" baseline="-25000">
                <a:solidFill>
                  <a:schemeClr val="tx1"/>
                </a:solidFill>
              </a:rPr>
              <a:t>2</a:t>
            </a:r>
            <a:r>
              <a:rPr lang="de-DE" altLang="de-DE" sz="3200" b="1">
                <a:solidFill>
                  <a:schemeClr val="tx1"/>
                </a:solidFill>
              </a:rPr>
              <a:t> at 340 K</a:t>
            </a:r>
          </a:p>
        </p:txBody>
      </p:sp>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49462" y="4389582"/>
            <a:ext cx="4876800" cy="1330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650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6477000"/>
            <a:ext cx="6858000" cy="276999"/>
          </a:xfrm>
          <a:prstGeom prst="rect">
            <a:avLst/>
          </a:prstGeom>
        </p:spPr>
        <p:txBody>
          <a:bodyPr wrap="square">
            <a:spAutoFit/>
          </a:bodyPr>
          <a:lstStyle/>
          <a:p>
            <a:r>
              <a:rPr lang="en-AU" sz="1200" dirty="0"/>
              <a:t>Driscoll, T., </a:t>
            </a:r>
            <a:r>
              <a:rPr lang="en-AU" sz="1200" dirty="0" smtClean="0"/>
              <a:t> Applied </a:t>
            </a:r>
            <a:r>
              <a:rPr lang="en-AU" sz="1200" dirty="0"/>
              <a:t>Physics </a:t>
            </a:r>
            <a:r>
              <a:rPr lang="en-AU" sz="1200" dirty="0" smtClean="0"/>
              <a:t>Letters  95 (2009</a:t>
            </a:r>
            <a:r>
              <a:rPr lang="en-AU" sz="1200" dirty="0"/>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614488"/>
            <a:ext cx="8934450" cy="362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US" dirty="0" smtClean="0"/>
              <a:t>VO</a:t>
            </a:r>
            <a:r>
              <a:rPr lang="en-US" baseline="-25000" dirty="0" smtClean="0"/>
              <a:t>2</a:t>
            </a:r>
            <a:r>
              <a:rPr lang="en-US" dirty="0" smtClean="0"/>
              <a:t> </a:t>
            </a:r>
            <a:r>
              <a:rPr lang="en-US" dirty="0" err="1" smtClean="0"/>
              <a:t>Memristors</a:t>
            </a:r>
            <a:endParaRPr lang="en-AU" dirty="0"/>
          </a:p>
        </p:txBody>
      </p:sp>
    </p:spTree>
    <p:extLst>
      <p:ext uri="{BB962C8B-B14F-4D97-AF65-F5344CB8AC3E}">
        <p14:creationId xmlns:p14="http://schemas.microsoft.com/office/powerpoint/2010/main" val="19825391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2400" dirty="0"/>
        </a:defPPr>
      </a:lstStyle>
    </a:txDef>
  </a:objectDefaults>
  <a:extraClrSchemeLst/>
</a:theme>
</file>

<file path=ppt/theme/theme2.xml><?xml version="1.0" encoding="utf-8"?>
<a:theme xmlns:a="http://schemas.openxmlformats.org/drawingml/2006/main" name="End Design">
  <a:themeElements>
    <a:clrScheme name="End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d Design">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0505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81950" tIns="321412" rIns="268265" bIns="321412"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4200" b="0" i="0" u="none" strike="noStrike" cap="none" normalizeH="0" baseline="0" smtClean="0">
            <a:ln>
              <a:noFill/>
            </a:ln>
            <a:solidFill>
              <a:schemeClr val="bg1"/>
            </a:solidFill>
            <a:effectLst/>
            <a:latin typeface="Verdana" pitchFamily="34" charset="0"/>
            <a:cs typeface="Arial" charset="0"/>
          </a:defRPr>
        </a:defPPr>
      </a:lstStyle>
    </a:spDef>
    <a:lnDef>
      <a:spPr bwMode="auto">
        <a:xfrm>
          <a:off x="0" y="0"/>
          <a:ext cx="1" cy="1"/>
        </a:xfrm>
        <a:custGeom>
          <a:avLst/>
          <a:gdLst/>
          <a:ahLst/>
          <a:cxnLst/>
          <a:rect l="0" t="0" r="0" b="0"/>
          <a:pathLst/>
        </a:custGeom>
        <a:solidFill>
          <a:srgbClr val="50505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81950" tIns="321412" rIns="268265" bIns="321412"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4200" b="0" i="0" u="none" strike="noStrike" cap="none" normalizeH="0" baseline="0" smtClean="0">
            <a:ln>
              <a:noFill/>
            </a:ln>
            <a:solidFill>
              <a:schemeClr val="bg1"/>
            </a:solidFill>
            <a:effectLst/>
            <a:latin typeface="Verdana" pitchFamily="34" charset="0"/>
            <a:cs typeface="Arial" charset="0"/>
          </a:defRPr>
        </a:defPPr>
      </a:lstStyle>
    </a:lnDef>
  </a:objectDefaults>
  <a:extraClrSchemeLst>
    <a:extraClrScheme>
      <a:clrScheme name="End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d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d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d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d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d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d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d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d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d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d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d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nd Design 13">
        <a:dk1>
          <a:srgbClr val="000000"/>
        </a:dk1>
        <a:lt1>
          <a:srgbClr val="FFFFFF"/>
        </a:lt1>
        <a:dk2>
          <a:srgbClr val="FFFFFF"/>
        </a:dk2>
        <a:lt2>
          <a:srgbClr val="808080"/>
        </a:lt2>
        <a:accent1>
          <a:srgbClr val="009CEF"/>
        </a:accent1>
        <a:accent2>
          <a:srgbClr val="CC0000"/>
        </a:accent2>
        <a:accent3>
          <a:srgbClr val="FFFFFF"/>
        </a:accent3>
        <a:accent4>
          <a:srgbClr val="000000"/>
        </a:accent4>
        <a:accent5>
          <a:srgbClr val="AACBF6"/>
        </a:accent5>
        <a:accent6>
          <a:srgbClr val="B90000"/>
        </a:accent6>
        <a:hlink>
          <a:srgbClr val="000000"/>
        </a:hlink>
        <a:folHlink>
          <a:srgbClr val="772D6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16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16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676</Words>
  <Application>Microsoft Office PowerPoint</Application>
  <PresentationFormat>Bildschirmpräsentation (4:3)</PresentationFormat>
  <Paragraphs>85</Paragraphs>
  <Slides>15</Slides>
  <Notes>3</Notes>
  <HiddenSlides>0</HiddenSlides>
  <MMClips>0</MMClips>
  <ScaleCrop>false</ScaleCrop>
  <HeadingPairs>
    <vt:vector size="4" baseType="variant">
      <vt:variant>
        <vt:lpstr>Design</vt:lpstr>
      </vt:variant>
      <vt:variant>
        <vt:i4>4</vt:i4>
      </vt:variant>
      <vt:variant>
        <vt:lpstr>Folientitel</vt:lpstr>
      </vt:variant>
      <vt:variant>
        <vt:i4>15</vt:i4>
      </vt:variant>
    </vt:vector>
  </HeadingPairs>
  <TitlesOfParts>
    <vt:vector size="19" baseType="lpstr">
      <vt:lpstr>Office Theme</vt:lpstr>
      <vt:lpstr>End Design</vt:lpstr>
      <vt:lpstr>Larissa</vt:lpstr>
      <vt:lpstr>Default Design</vt:lpstr>
      <vt:lpstr>Condensed Matter Physics II SS 2015</vt:lpstr>
      <vt:lpstr>PowerPoint-Präsentation</vt:lpstr>
      <vt:lpstr>PowerPoint-Präsentation</vt:lpstr>
      <vt:lpstr>Mott vs Charge transfer</vt:lpstr>
      <vt:lpstr>CuO &amp; NiO</vt:lpstr>
      <vt:lpstr>PowerPoint-Präsentation</vt:lpstr>
      <vt:lpstr>PowerPoint-Präsentation</vt:lpstr>
      <vt:lpstr>Metal insulator transition in VO2 at 340 K</vt:lpstr>
      <vt:lpstr>VO2 Memristors</vt:lpstr>
      <vt:lpstr>High temperature superconductivity</vt:lpstr>
      <vt:lpstr>CuO plane: strongly-correlated electron system</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Condensed Matter Physics II SS 2015</dc:title>
  <dc:creator>pvl</dc:creator>
  <cp:lastModifiedBy>Britta Schulz</cp:lastModifiedBy>
  <cp:revision>85</cp:revision>
  <dcterms:created xsi:type="dcterms:W3CDTF">2015-04-07T09:43:22Z</dcterms:created>
  <dcterms:modified xsi:type="dcterms:W3CDTF">2015-07-08T13:06:00Z</dcterms:modified>
</cp:coreProperties>
</file>